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mp" ContentType="image/png"/>
  <Default Extension="vml" ContentType="application/vnd.openxmlformats-officedocument.vmlDrawi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3.xml" ContentType="application/vnd.openxmlformats-officedocument.theme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theme/theme4.xml" ContentType="application/vnd.openxmlformats-officedocument.theme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theme/theme5.xml" ContentType="application/vnd.openxmlformats-officedocument.theme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theme/theme6.xml" ContentType="application/vnd.openxmlformats-officedocument.theme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theme/theme7.xml" ContentType="application/vnd.openxmlformats-officedocument.theme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theme/theme8.xml" ContentType="application/vnd.openxmlformats-officedocument.theme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theme/theme9.xml" ContentType="application/vnd.openxmlformats-officedocument.theme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theme/theme10.xml" ContentType="application/vnd.openxmlformats-officedocument.theme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theme/theme11.xml" ContentType="application/vnd.openxmlformats-officedocument.theme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theme/theme12.xml" ContentType="application/vnd.openxmlformats-officedocument.theme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theme/theme13.xml" ContentType="application/vnd.openxmlformats-officedocument.theme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theme/theme14.xml" ContentType="application/vnd.openxmlformats-officedocument.theme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theme/theme15.xml" ContentType="application/vnd.openxmlformats-officedocument.theme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theme/theme16.xml" ContentType="application/vnd.openxmlformats-officedocument.theme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0.xml" ContentType="application/vnd.openxmlformats-officedocument.presentationml.slideLayout+xml"/>
  <Override PartName="/ppt/theme/theme17.xml" ContentType="application/vnd.openxmlformats-officedocument.theme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theme/theme18.xml" ContentType="application/vnd.openxmlformats-officedocument.theme+xml"/>
  <Override PartName="/ppt/theme/theme1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  <p:sldMasterId id="2147483679" r:id="rId5"/>
    <p:sldMasterId id="2147483695" r:id="rId6"/>
    <p:sldMasterId id="2147483714" r:id="rId7"/>
    <p:sldMasterId id="2147483725" r:id="rId8"/>
    <p:sldMasterId id="2147483759" r:id="rId9"/>
    <p:sldMasterId id="2147483794" r:id="rId10"/>
    <p:sldMasterId id="2147483822" r:id="rId11"/>
    <p:sldMasterId id="2147483844" r:id="rId12"/>
    <p:sldMasterId id="2147483873" r:id="rId13"/>
    <p:sldMasterId id="2147483885" r:id="rId14"/>
    <p:sldMasterId id="2147483897" r:id="rId15"/>
    <p:sldMasterId id="2147483916" r:id="rId16"/>
    <p:sldMasterId id="2147483936" r:id="rId17"/>
    <p:sldMasterId id="2147483961" r:id="rId18"/>
    <p:sldMasterId id="2147483992" r:id="rId19"/>
    <p:sldMasterId id="2147484022" r:id="rId20"/>
    <p:sldMasterId id="2147484041" r:id="rId21"/>
  </p:sldMasterIdLst>
  <p:notesMasterIdLst>
    <p:notesMasterId r:id="rId52"/>
  </p:notesMasterIdLst>
  <p:sldIdLst>
    <p:sldId id="1486" r:id="rId22"/>
    <p:sldId id="1374" r:id="rId23"/>
    <p:sldId id="259" r:id="rId24"/>
    <p:sldId id="4353" r:id="rId25"/>
    <p:sldId id="1885" r:id="rId26"/>
    <p:sldId id="4351" r:id="rId27"/>
    <p:sldId id="4342" r:id="rId28"/>
    <p:sldId id="1652" r:id="rId29"/>
    <p:sldId id="4350" r:id="rId30"/>
    <p:sldId id="1873" r:id="rId31"/>
    <p:sldId id="274" r:id="rId32"/>
    <p:sldId id="4352" r:id="rId33"/>
    <p:sldId id="1877" r:id="rId34"/>
    <p:sldId id="272" r:id="rId35"/>
    <p:sldId id="1653" r:id="rId36"/>
    <p:sldId id="1890" r:id="rId37"/>
    <p:sldId id="310" r:id="rId38"/>
    <p:sldId id="311" r:id="rId39"/>
    <p:sldId id="4344" r:id="rId40"/>
    <p:sldId id="303" r:id="rId41"/>
    <p:sldId id="305" r:id="rId42"/>
    <p:sldId id="4346" r:id="rId43"/>
    <p:sldId id="4368" r:id="rId44"/>
    <p:sldId id="1881" r:id="rId45"/>
    <p:sldId id="300" r:id="rId46"/>
    <p:sldId id="1514" r:id="rId47"/>
    <p:sldId id="1509" r:id="rId48"/>
    <p:sldId id="4366" r:id="rId49"/>
    <p:sldId id="1760" r:id="rId50"/>
    <p:sldId id="1392" r:id="rId5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8D7"/>
    <a:srgbClr val="0086AC"/>
    <a:srgbClr val="E2F2FF"/>
    <a:srgbClr val="E7EC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0.xml"/><Relationship Id="rId18" Type="http://schemas.openxmlformats.org/officeDocument/2006/relationships/slideMaster" Target="slideMasters/slideMaster15.xml"/><Relationship Id="rId26" Type="http://schemas.openxmlformats.org/officeDocument/2006/relationships/slide" Target="slides/slide5.xml"/><Relationship Id="rId39" Type="http://schemas.openxmlformats.org/officeDocument/2006/relationships/slide" Target="slides/slide18.xml"/><Relationship Id="rId21" Type="http://schemas.openxmlformats.org/officeDocument/2006/relationships/slideMaster" Target="slideMasters/slideMaster18.xml"/><Relationship Id="rId34" Type="http://schemas.openxmlformats.org/officeDocument/2006/relationships/slide" Target="slides/slide13.xml"/><Relationship Id="rId42" Type="http://schemas.openxmlformats.org/officeDocument/2006/relationships/slide" Target="slides/slide21.xml"/><Relationship Id="rId47" Type="http://schemas.openxmlformats.org/officeDocument/2006/relationships/slide" Target="slides/slide26.xml"/><Relationship Id="rId50" Type="http://schemas.openxmlformats.org/officeDocument/2006/relationships/slide" Target="slides/slide29.xml"/><Relationship Id="rId55" Type="http://schemas.openxmlformats.org/officeDocument/2006/relationships/theme" Target="theme/theme1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Master" Target="slideMasters/slideMaster13.xml"/><Relationship Id="rId29" Type="http://schemas.openxmlformats.org/officeDocument/2006/relationships/slide" Target="slides/slide8.xml"/><Relationship Id="rId11" Type="http://schemas.openxmlformats.org/officeDocument/2006/relationships/slideMaster" Target="slideMasters/slideMaster8.xml"/><Relationship Id="rId24" Type="http://schemas.openxmlformats.org/officeDocument/2006/relationships/slide" Target="slides/slide3.xml"/><Relationship Id="rId32" Type="http://schemas.openxmlformats.org/officeDocument/2006/relationships/slide" Target="slides/slide11.xml"/><Relationship Id="rId37" Type="http://schemas.openxmlformats.org/officeDocument/2006/relationships/slide" Target="slides/slide16.xml"/><Relationship Id="rId40" Type="http://schemas.openxmlformats.org/officeDocument/2006/relationships/slide" Target="slides/slide19.xml"/><Relationship Id="rId45" Type="http://schemas.openxmlformats.org/officeDocument/2006/relationships/slide" Target="slides/slide24.xml"/><Relationship Id="rId53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0" Type="http://schemas.openxmlformats.org/officeDocument/2006/relationships/slideMaster" Target="slideMasters/slideMaster7.xml"/><Relationship Id="rId19" Type="http://schemas.openxmlformats.org/officeDocument/2006/relationships/slideMaster" Target="slideMasters/slideMaster16.xml"/><Relationship Id="rId31" Type="http://schemas.openxmlformats.org/officeDocument/2006/relationships/slide" Target="slides/slide10.xml"/><Relationship Id="rId44" Type="http://schemas.openxmlformats.org/officeDocument/2006/relationships/slide" Target="slides/slide23.xml"/><Relationship Id="rId52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Master" Target="slideMasters/slideMaster11.xml"/><Relationship Id="rId22" Type="http://schemas.openxmlformats.org/officeDocument/2006/relationships/slide" Target="slides/slide1.xml"/><Relationship Id="rId27" Type="http://schemas.openxmlformats.org/officeDocument/2006/relationships/slide" Target="slides/slide6.xml"/><Relationship Id="rId30" Type="http://schemas.openxmlformats.org/officeDocument/2006/relationships/slide" Target="slides/slide9.xml"/><Relationship Id="rId35" Type="http://schemas.openxmlformats.org/officeDocument/2006/relationships/slide" Target="slides/slide14.xml"/><Relationship Id="rId43" Type="http://schemas.openxmlformats.org/officeDocument/2006/relationships/slide" Target="slides/slide22.xml"/><Relationship Id="rId48" Type="http://schemas.openxmlformats.org/officeDocument/2006/relationships/slide" Target="slides/slide27.xml"/><Relationship Id="rId56" Type="http://schemas.openxmlformats.org/officeDocument/2006/relationships/tableStyles" Target="tableStyles.xml"/><Relationship Id="rId8" Type="http://schemas.openxmlformats.org/officeDocument/2006/relationships/slideMaster" Target="slideMasters/slideMaster5.xml"/><Relationship Id="rId51" Type="http://schemas.openxmlformats.org/officeDocument/2006/relationships/slide" Target="slides/slide30.xml"/><Relationship Id="rId3" Type="http://schemas.openxmlformats.org/officeDocument/2006/relationships/customXml" Target="../customXml/item3.xml"/><Relationship Id="rId12" Type="http://schemas.openxmlformats.org/officeDocument/2006/relationships/slideMaster" Target="slideMasters/slideMaster9.xml"/><Relationship Id="rId17" Type="http://schemas.openxmlformats.org/officeDocument/2006/relationships/slideMaster" Target="slideMasters/slideMaster14.xml"/><Relationship Id="rId25" Type="http://schemas.openxmlformats.org/officeDocument/2006/relationships/slide" Target="slides/slide4.xml"/><Relationship Id="rId33" Type="http://schemas.openxmlformats.org/officeDocument/2006/relationships/slide" Target="slides/slide12.xml"/><Relationship Id="rId38" Type="http://schemas.openxmlformats.org/officeDocument/2006/relationships/slide" Target="slides/slide17.xml"/><Relationship Id="rId46" Type="http://schemas.openxmlformats.org/officeDocument/2006/relationships/slide" Target="slides/slide25.xml"/><Relationship Id="rId20" Type="http://schemas.openxmlformats.org/officeDocument/2006/relationships/slideMaster" Target="slideMasters/slideMaster17.xml"/><Relationship Id="rId41" Type="http://schemas.openxmlformats.org/officeDocument/2006/relationships/slide" Target="slides/slide20.xml"/><Relationship Id="rId54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Master" Target="slideMasters/slideMaster12.xml"/><Relationship Id="rId23" Type="http://schemas.openxmlformats.org/officeDocument/2006/relationships/slide" Target="slides/slide2.xml"/><Relationship Id="rId28" Type="http://schemas.openxmlformats.org/officeDocument/2006/relationships/slide" Target="slides/slide7.xml"/><Relationship Id="rId36" Type="http://schemas.openxmlformats.org/officeDocument/2006/relationships/slide" Target="slides/slide15.xml"/><Relationship Id="rId49" Type="http://schemas.openxmlformats.org/officeDocument/2006/relationships/slide" Target="slides/slide2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A1EE25-B261-40F1-81DC-C22CA2FC3D9C}" type="datetimeFigureOut">
              <a:rPr lang="en-US" smtClean="0"/>
              <a:t>6/23/2019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B4578D-97F1-4707-8C41-133C28C5E7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9632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900" kern="120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6/23/2019 10:06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9115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4E169B2-F375-494B-85A6-25064D2909F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11084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61CD80A-2C6F-4E39-942E-4436C667F56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93891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B4578D-97F1-4707-8C41-133C28C5E7F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6310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6/23/2019 10:06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122064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6/23/2019 10:06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931200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Build 2015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31467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6/23/2019 10:06 AM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115096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t>Build 2015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6/23/2019 10:06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970262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4E169B2-F375-494B-85A6-25064D2909F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6200749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4E169B2-F375-494B-85A6-25064D2909F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7583059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Build 2015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31467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6/23/2019 10:06 AM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777003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0A69BD2-67F6-43A1-A2DB-9D24960C083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4100420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596E846-FBBA-46E2-AEC6-4A01A340372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5501480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4E169B2-F375-494B-85A6-25064D2909F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1827719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Build 2015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31467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6/23/2019 10:06 AM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9223531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900" kern="120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6/23/2019 10:06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54261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Build 2015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31467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6/23/2019 10:06 AM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0462891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8A17D118-1690-458F-B4D2-F9DA5D6F5033}" type="datetime8">
              <a:rPr lang="en-US" smtClean="0">
                <a:solidFill>
                  <a:prstClr val="black"/>
                </a:solidFill>
              </a:rPr>
              <a:pPr/>
              <a:t>6/23/2019 10:06 AM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C87E0CF-87F6-4B58-B8B8-DCAB2DAAF3CA}" type="slidenum">
              <a:rPr lang="en-US" smtClean="0">
                <a:solidFill>
                  <a:prstClr val="black"/>
                </a:solidFill>
              </a:rPr>
              <a:pPr/>
              <a:t>30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</p:spTree>
    <p:extLst>
      <p:ext uri="{BB962C8B-B14F-4D97-AF65-F5344CB8AC3E}">
        <p14:creationId xmlns:p14="http://schemas.microsoft.com/office/powerpoint/2010/main" val="1667868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0A69BD2-67F6-43A1-A2DB-9D24960C083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049109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6/23/2019 10:06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837491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6/23/2019 10:06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3086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B4578D-97F1-4707-8C41-133C28C5E7F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4306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B4578D-97F1-4707-8C41-133C28C5E7F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1628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Build 2015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31467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6/23/2019 10:06 AM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552086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4E169B2-F375-494B-85A6-25064D2909F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679545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6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6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7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7.xml"/></Relationships>
</file>

<file path=ppt/slideLayouts/_rels/slideLayout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7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8.xml"/></Relationships>
</file>

<file path=ppt/slideLayouts/_rels/slideLayout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8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8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8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8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8.xml"/></Relationships>
</file>

<file path=ppt/slideLayouts/_rels/slideLayout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9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9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Master" Target="../slideMasters/slideMaster9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Master" Target="../slideMasters/slideMaster9.xml"/></Relationships>
</file>

<file path=ppt/slideLayouts/_rels/slideLayout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Master" Target="../slideMasters/slideMaster9.xml"/></Relationships>
</file>

<file path=ppt/slideLayouts/_rels/slideLayout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Master" Target="../slideMasters/slideMaster9.xml"/></Relationships>
</file>

<file path=ppt/slideLayouts/_rels/slideLayout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Master" Target="../slideMasters/slideMaster9.xml"/></Relationships>
</file>

<file path=ppt/slideLayouts/_rels/slideLayout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Master" Target="../slideMasters/slideMaster9.xml"/></Relationships>
</file>

<file path=ppt/slideLayouts/_rels/slideLayout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Master" Target="../slideMasters/slideMaster9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9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9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0.xml"/></Relationships>
</file>

<file path=ppt/slideLayouts/_rels/slideLayout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0.xml"/></Relationships>
</file>

<file path=ppt/slideLayouts/_rels/slideLayout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0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5.e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6.png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5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6.png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2.xml"/></Relationships>
</file>

<file path=ppt/slideLayouts/_rels/slideLayout2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2.xml"/></Relationships>
</file>

<file path=ppt/slideLayouts/_rels/slideLayout2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3.xml"/></Relationships>
</file>

<file path=ppt/slideLayouts/_rels/slideLayout2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3.xml"/></Relationships>
</file>

<file path=ppt/slideLayouts/_rels/slideLayout2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4.xml"/></Relationships>
</file>

<file path=ppt/slideLayouts/_rels/slideLayout2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4.xml"/></Relationships>
</file>

<file path=ppt/slideLayouts/_rels/slideLayout2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Master" Target="../slideMasters/slideMaster15.xml"/></Relationships>
</file>

<file path=ppt/slideLayouts/_rels/slideLayout2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Master" Target="../slideMasters/slideMaster15.xml"/></Relationships>
</file>

<file path=ppt/slideLayouts/_rels/slideLayout2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15.xml"/></Relationships>
</file>

<file path=ppt/slideLayouts/_rels/slideLayout2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15.xml"/></Relationships>
</file>

<file path=ppt/slideLayouts/_rels/slideLayout2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Master" Target="../slideMasters/slideMaster15.xml"/></Relationships>
</file>

<file path=ppt/slideLayouts/_rels/slideLayout2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9.jpg"/><Relationship Id="rId1" Type="http://schemas.openxmlformats.org/officeDocument/2006/relationships/slideMaster" Target="../slideMasters/slideMaster15.xml"/><Relationship Id="rId4" Type="http://schemas.openxmlformats.org/officeDocument/2006/relationships/image" Target="../media/image41.jpg"/></Relationships>
</file>

<file path=ppt/slideLayouts/_rels/slideLayout2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9.jpg"/><Relationship Id="rId1" Type="http://schemas.openxmlformats.org/officeDocument/2006/relationships/slideMaster" Target="../slideMasters/slideMaster15.xml"/><Relationship Id="rId4" Type="http://schemas.openxmlformats.org/officeDocument/2006/relationships/image" Target="../media/image41.jpg"/></Relationships>
</file>

<file path=ppt/slideLayouts/_rels/slideLayout2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Master" Target="../slideMasters/slideMaster15.xml"/></Relationships>
</file>

<file path=ppt/slideLayouts/_rels/slideLayout2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Master" Target="../slideMasters/slideMaster15.xml"/></Relationships>
</file>

<file path=ppt/slideLayouts/_rels/slideLayout2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Master" Target="../slideMasters/slideMaster15.xml"/></Relationships>
</file>

<file path=ppt/slideLayouts/_rels/slideLayout2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6.xml"/><Relationship Id="rId4" Type="http://schemas.openxmlformats.org/officeDocument/2006/relationships/image" Target="../media/image44.png"/></Relationships>
</file>

<file path=ppt/slideLayouts/_rels/slideLayout2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image" Target="../media/image45.jpg"/><Relationship Id="rId1" Type="http://schemas.openxmlformats.org/officeDocument/2006/relationships/slideMaster" Target="../slideMasters/slideMaster16.xml"/><Relationship Id="rId4" Type="http://schemas.openxmlformats.org/officeDocument/2006/relationships/image" Target="../media/image47.png"/></Relationships>
</file>

<file path=ppt/slideLayouts/_rels/slideLayout2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6.xml"/></Relationships>
</file>

<file path=ppt/slideLayouts/_rels/slideLayout2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Master" Target="../slideMasters/slideMaster16.xml"/></Relationships>
</file>

<file path=ppt/slideLayouts/_rels/slideLayout2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Master" Target="../slideMasters/slideMaster16.xml"/></Relationships>
</file>

<file path=ppt/slideLayouts/_rels/slideLayout2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Master" Target="../slideMasters/slideMaster16.xml"/></Relationships>
</file>

<file path=ppt/slideLayouts/_rels/slideLayout2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16.xml"/></Relationships>
</file>

<file path=ppt/slideLayouts/_rels/slideLayout2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16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3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3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3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3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3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3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6.xml"/></Relationships>
</file>

<file path=ppt/slideLayouts/_rels/slideLayout3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3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3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3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5.e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6.png"/></Relationships>
</file>

<file path=ppt/slideLayouts/_rels/slideLayout3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3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3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3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7.xml"/></Relationships>
</file>

<file path=ppt/slideLayouts/_rels/slideLayout3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3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3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3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3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3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3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3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3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7.xml"/></Relationships>
</file>

<file path=ppt/slideLayouts/_rels/slideLayout3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3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3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7.xml"/></Relationships>
</file>

<file path=ppt/slideLayouts/_rels/slideLayout3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3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7.xml"/></Relationships>
</file>

<file path=ppt/slideLayouts/_rels/slideLayout3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3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3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3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3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3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3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3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3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3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3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3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3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Master" Target="../slideMasters/slideMaster18.xml"/></Relationships>
</file>

<file path=ppt/slideLayouts/_rels/slideLayout3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5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5.xml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5.xml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5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6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6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Microsoft Ready - Editab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white - EMF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1632" y="470067"/>
            <a:ext cx="1423303" cy="304828"/>
          </a:xfrm>
          <a:prstGeom prst="rect">
            <a:avLst/>
          </a:prstGeom>
        </p:spPr>
      </p:pic>
      <p:cxnSp>
        <p:nvCxnSpPr>
          <p:cNvPr id="10" name="Straight Connector 9"/>
          <p:cNvCxnSpPr>
            <a:cxnSpLocks/>
          </p:cNvCxnSpPr>
          <p:nvPr userDrawn="1"/>
        </p:nvCxnSpPr>
        <p:spPr>
          <a:xfrm>
            <a:off x="9587401" y="6115482"/>
            <a:ext cx="0" cy="358617"/>
          </a:xfrm>
          <a:prstGeom prst="line">
            <a:avLst/>
          </a:prstGeom>
          <a:ln w="15875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5CD16D0-030B-4E01-8C7E-8FA7B612BB8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628510" y="1834504"/>
            <a:ext cx="6274974" cy="1022069"/>
          </a:xfrm>
        </p:spPr>
        <p:txBody>
          <a:bodyPr lIns="182880" tIns="146304" rIns="182880" bIns="146304"/>
          <a:lstStyle>
            <a:lvl1pPr marL="0" indent="0">
              <a:buNone/>
              <a:defRPr sz="5294"/>
            </a:lvl1pPr>
          </a:lstStyle>
          <a:p>
            <a:pPr lvl="0"/>
            <a:r>
              <a:rPr lang="en-US"/>
              <a:t>&lt;theme word here&gt;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83994D1-B42D-4DF0-86D5-48A780335374}"/>
              </a:ext>
            </a:extLst>
          </p:cNvPr>
          <p:cNvSpPr txBox="1"/>
          <p:nvPr userDrawn="1"/>
        </p:nvSpPr>
        <p:spPr>
          <a:xfrm>
            <a:off x="202095" y="2599697"/>
            <a:ext cx="5661415" cy="1022998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 algn="r">
              <a:lnSpc>
                <a:spcPct val="90000"/>
              </a:lnSpc>
              <a:spcAft>
                <a:spcPts val="588"/>
              </a:spcAft>
            </a:pPr>
            <a:r>
              <a:rPr lang="en-US" sz="5294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to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8EA71668-2A88-4115-853E-BEC05FB59E7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628510" y="2599697"/>
            <a:ext cx="6274974" cy="1022998"/>
          </a:xfrm>
        </p:spPr>
        <p:txBody>
          <a:bodyPr lIns="182880" tIns="146304" rIns="182880" bIns="146304"/>
          <a:lstStyle>
            <a:lvl1pPr marL="0" indent="0">
              <a:buNone/>
              <a:defRPr sz="5294"/>
            </a:lvl1pPr>
          </a:lstStyle>
          <a:p>
            <a:pPr lvl="0"/>
            <a:r>
              <a:rPr lang="en-US"/>
              <a:t>&lt;theme word here&gt;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0274CE8-0669-40AC-B5B3-94E0883E20B7}"/>
              </a:ext>
            </a:extLst>
          </p:cNvPr>
          <p:cNvSpPr txBox="1"/>
          <p:nvPr userDrawn="1"/>
        </p:nvSpPr>
        <p:spPr>
          <a:xfrm>
            <a:off x="202095" y="3378027"/>
            <a:ext cx="5661415" cy="1022998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 algn="r">
              <a:lnSpc>
                <a:spcPct val="90000"/>
              </a:lnSpc>
              <a:spcAft>
                <a:spcPts val="588"/>
              </a:spcAft>
            </a:pPr>
            <a:r>
              <a:rPr lang="en-US" sz="5294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to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46AE5335-01B3-4932-AE7C-C7409C947F6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628510" y="3378027"/>
            <a:ext cx="6274974" cy="1022998"/>
          </a:xfrm>
        </p:spPr>
        <p:txBody>
          <a:bodyPr lIns="182880" tIns="146304" rIns="182880" bIns="146304"/>
          <a:lstStyle>
            <a:lvl1pPr marL="0" indent="0">
              <a:buNone/>
              <a:defRPr sz="5294"/>
            </a:lvl1pPr>
          </a:lstStyle>
          <a:p>
            <a:pPr lvl="0"/>
            <a:r>
              <a:rPr lang="en-US"/>
              <a:t>&lt;theme word here&gt;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A1E864-D76C-4EE8-B187-3A722343D017}"/>
              </a:ext>
            </a:extLst>
          </p:cNvPr>
          <p:cNvSpPr txBox="1"/>
          <p:nvPr userDrawn="1"/>
        </p:nvSpPr>
        <p:spPr>
          <a:xfrm>
            <a:off x="4927287" y="4143220"/>
            <a:ext cx="6339711" cy="1022998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5294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to keep transforming</a:t>
            </a:r>
          </a:p>
        </p:txBody>
      </p:sp>
    </p:spTree>
    <p:extLst>
      <p:ext uri="{BB962C8B-B14F-4D97-AF65-F5344CB8AC3E}">
        <p14:creationId xmlns:p14="http://schemas.microsoft.com/office/powerpoint/2010/main" val="20953080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058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 title</a:t>
            </a:r>
          </a:p>
        </p:txBody>
      </p:sp>
      <p:sp>
        <p:nvSpPr>
          <p:cNvPr id="3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b="0" spc="147" baseline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38858248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5078" cy="2263268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4097" indent="0">
              <a:buNone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b="0" spc="147" baseline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2439546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303" y="1187644"/>
            <a:ext cx="11655078" cy="226658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b="0" spc="147" baseline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1891601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7644"/>
            <a:ext cx="5378548" cy="2115402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941" b="0">
                <a:latin typeface="+mn-lt"/>
              </a:defRPr>
            </a:lvl1pPr>
            <a:lvl2pPr marL="250553" indent="0">
              <a:buFont typeface="Wingdings" panose="05000000000000000000" pitchFamily="2" charset="2"/>
              <a:buNone/>
              <a:defRPr sz="2353" b="0"/>
            </a:lvl2pPr>
            <a:lvl3pPr marL="441968" indent="0">
              <a:buFont typeface="Wingdings" panose="05000000000000000000" pitchFamily="2" charset="2"/>
              <a:buNone/>
              <a:tabLst/>
              <a:defRPr sz="2157" b="0"/>
            </a:lvl3pPr>
            <a:lvl4pPr marL="639608" indent="0">
              <a:buFont typeface="Wingdings" panose="05000000000000000000" pitchFamily="2" charset="2"/>
              <a:buNone/>
              <a:defRPr sz="2157" b="0"/>
            </a:lvl4pPr>
            <a:lvl5pPr marL="837250" indent="0">
              <a:buFont typeface="Wingdings" panose="05000000000000000000" pitchFamily="2" charset="2"/>
              <a:buNone/>
              <a:tabLst/>
              <a:defRPr sz="2157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7644"/>
            <a:ext cx="5378548" cy="2429576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2941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0553" indent="0">
              <a:buFont typeface="Arial" panose="020B0604020202020204" pitchFamily="34" charset="0"/>
              <a:buNone/>
              <a:defRPr lang="en-US" sz="2353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41968" indent="0">
              <a:buFont typeface="Arial" panose="020B0604020202020204" pitchFamily="34" charset="0"/>
              <a:buNone/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39608" indent="0">
              <a:buFont typeface="Arial" panose="020B0604020202020204" pitchFamily="34" charset="0"/>
              <a:buNone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37250" indent="0">
              <a:buFont typeface="Arial" panose="020B0604020202020204" pitchFamily="34" charset="0"/>
              <a:buNone/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04217" marR="0" lvl="0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Edit Master text styles</a:t>
            </a:r>
          </a:p>
          <a:p>
            <a:pPr marL="504217" marR="0" lvl="1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Second level</a:t>
            </a:r>
          </a:p>
          <a:p>
            <a:pPr marL="504217" marR="0" lvl="2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Third level</a:t>
            </a:r>
          </a:p>
          <a:p>
            <a:pPr marL="504217" marR="0" lvl="3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Fourth level</a:t>
            </a:r>
          </a:p>
          <a:p>
            <a:pPr marL="504217" marR="0" lvl="4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Fifth level</a:t>
            </a:r>
          </a:p>
        </p:txBody>
      </p:sp>
      <p:sp>
        <p:nvSpPr>
          <p:cNvPr id="6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b="0" spc="147" baseline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389767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7644"/>
            <a:ext cx="5378548" cy="2115402"/>
          </a:xfrm>
        </p:spPr>
        <p:txBody>
          <a:bodyPr wrap="square">
            <a:spAutoFit/>
          </a:bodyPr>
          <a:lstStyle>
            <a:lvl1pPr marL="227209" indent="-227209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941" b="0">
                <a:latin typeface="+mn-lt"/>
              </a:defRPr>
            </a:lvl1pPr>
            <a:lvl2pPr marL="418625" indent="-168072">
              <a:buFont typeface="Wingdings" panose="05000000000000000000" pitchFamily="2" charset="2"/>
              <a:buChar char=""/>
              <a:defRPr sz="2353" b="0"/>
            </a:lvl2pPr>
            <a:lvl3pPr marL="627160" indent="-185191">
              <a:buFont typeface="Wingdings" panose="05000000000000000000" pitchFamily="2" charset="2"/>
              <a:buChar char=""/>
              <a:tabLst/>
              <a:defRPr sz="2157" b="0"/>
            </a:lvl3pPr>
            <a:lvl4pPr marL="812350" indent="-172742">
              <a:buFont typeface="Wingdings" panose="05000000000000000000" pitchFamily="2" charset="2"/>
              <a:buChar char=""/>
              <a:defRPr sz="2157" b="0"/>
            </a:lvl4pPr>
            <a:lvl5pPr marL="1003766" indent="-166517">
              <a:buFont typeface="Wingdings" panose="05000000000000000000" pitchFamily="2" charset="2"/>
              <a:buChar char=""/>
              <a:tabLst/>
              <a:defRPr sz="2157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7644"/>
            <a:ext cx="5378548" cy="2429576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lang="en-US" sz="2941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86698" indent="-336145">
              <a:defRPr lang="en-US" sz="2353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78113" indent="-336145"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75753" indent="-336145"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73395" indent="-336145"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27209" marR="0" lvl="0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Edit Master text styles</a:t>
            </a:r>
          </a:p>
          <a:p>
            <a:pPr marL="227209" marR="0" lvl="1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Second level</a:t>
            </a:r>
          </a:p>
          <a:p>
            <a:pPr marL="227209" marR="0" lvl="2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Third level</a:t>
            </a:r>
          </a:p>
          <a:p>
            <a:pPr marL="227209" marR="0" lvl="3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Fourth level</a:t>
            </a:r>
          </a:p>
          <a:p>
            <a:pPr marL="227209" marR="0" lvl="4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Fifth level</a:t>
            </a:r>
          </a:p>
        </p:txBody>
      </p:sp>
      <p:sp>
        <p:nvSpPr>
          <p:cNvPr id="6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b="0" spc="147" baseline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1684363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b="0" spc="147" baseline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2388337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9860674" cy="724246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4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b="0" spc="147" baseline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25429104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058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 title</a:t>
            </a:r>
          </a:p>
        </p:txBody>
      </p:sp>
      <p:sp>
        <p:nvSpPr>
          <p:cNvPr id="3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b="0" spc="147" baseline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20203964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3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b="0" spc="147" baseline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617073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3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b="0" spc="147" baseline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33474131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686648"/>
            <a:ext cx="4795873" cy="1484704"/>
          </a:xfrm>
        </p:spPr>
        <p:txBody>
          <a:bodyPr wrap="square" anchor="ctr">
            <a:spAutoFit/>
          </a:bodyPr>
          <a:lstStyle>
            <a:lvl1pPr>
              <a:defRPr sz="4705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Square photo layout</a:t>
            </a:r>
          </a:p>
        </p:txBody>
      </p:sp>
      <p:sp>
        <p:nvSpPr>
          <p:cNvPr id="6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334350" y="0"/>
            <a:ext cx="6857650" cy="68561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128649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3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b="0" spc="147" baseline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2397689522"/>
      </p:ext>
    </p:extLst>
  </p:cSld>
  <p:clrMapOvr>
    <a:masterClrMapping/>
  </p:clrMapOvr>
  <p:transition spd="med">
    <p:fade/>
  </p:transition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b="0" spc="147" baseline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2408888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b="0" spc="147" baseline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13229295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identiality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Confidentiality slide</a:t>
            </a:r>
          </a:p>
        </p:txBody>
      </p:sp>
      <p:grpSp>
        <p:nvGrpSpPr>
          <p:cNvPr id="17" name="Group 16"/>
          <p:cNvGrpSpPr/>
          <p:nvPr userDrawn="1"/>
        </p:nvGrpSpPr>
        <p:grpSpPr>
          <a:xfrm>
            <a:off x="1020772" y="2291365"/>
            <a:ext cx="10249783" cy="1009695"/>
            <a:chOff x="1041241" y="2198265"/>
            <a:chExt cx="10455312" cy="1029795"/>
          </a:xfrm>
        </p:grpSpPr>
        <p:sp>
          <p:nvSpPr>
            <p:cNvPr id="3" name="laptop"/>
            <p:cNvSpPr>
              <a:spLocks noChangeAspect="1" noEditPoints="1"/>
            </p:cNvSpPr>
            <p:nvPr userDrawn="1"/>
          </p:nvSpPr>
          <p:spPr bwMode="auto">
            <a:xfrm>
              <a:off x="9891754" y="2198265"/>
              <a:ext cx="1417556" cy="843914"/>
            </a:xfrm>
            <a:custGeom>
              <a:avLst/>
              <a:gdLst>
                <a:gd name="T0" fmla="*/ 212 w 257"/>
                <a:gd name="T1" fmla="*/ 107 h 153"/>
                <a:gd name="T2" fmla="*/ 43 w 257"/>
                <a:gd name="T3" fmla="*/ 107 h 153"/>
                <a:gd name="T4" fmla="*/ 43 w 257"/>
                <a:gd name="T5" fmla="*/ 0 h 153"/>
                <a:gd name="T6" fmla="*/ 212 w 257"/>
                <a:gd name="T7" fmla="*/ 0 h 153"/>
                <a:gd name="T8" fmla="*/ 212 w 257"/>
                <a:gd name="T9" fmla="*/ 107 h 153"/>
                <a:gd name="T10" fmla="*/ 43 w 257"/>
                <a:gd name="T11" fmla="*/ 107 h 153"/>
                <a:gd name="T12" fmla="*/ 0 w 257"/>
                <a:gd name="T13" fmla="*/ 153 h 153"/>
                <a:gd name="T14" fmla="*/ 257 w 257"/>
                <a:gd name="T15" fmla="*/ 153 h 153"/>
                <a:gd name="T16" fmla="*/ 212 w 257"/>
                <a:gd name="T17" fmla="*/ 107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7" h="153">
                  <a:moveTo>
                    <a:pt x="212" y="107"/>
                  </a:moveTo>
                  <a:lnTo>
                    <a:pt x="43" y="107"/>
                  </a:lnTo>
                  <a:lnTo>
                    <a:pt x="43" y="0"/>
                  </a:lnTo>
                  <a:lnTo>
                    <a:pt x="212" y="0"/>
                  </a:lnTo>
                  <a:lnTo>
                    <a:pt x="212" y="107"/>
                  </a:lnTo>
                  <a:moveTo>
                    <a:pt x="43" y="107"/>
                  </a:moveTo>
                  <a:lnTo>
                    <a:pt x="0" y="153"/>
                  </a:lnTo>
                  <a:lnTo>
                    <a:pt x="257" y="153"/>
                  </a:lnTo>
                  <a:lnTo>
                    <a:pt x="212" y="107"/>
                  </a:lnTo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" name="phone"/>
            <p:cNvSpPr>
              <a:spLocks noChangeAspect="1" noEditPoints="1"/>
            </p:cNvSpPr>
            <p:nvPr userDrawn="1"/>
          </p:nvSpPr>
          <p:spPr bwMode="auto">
            <a:xfrm>
              <a:off x="4177456" y="2253648"/>
              <a:ext cx="473065" cy="757539"/>
            </a:xfrm>
            <a:custGeom>
              <a:avLst/>
              <a:gdLst>
                <a:gd name="T0" fmla="*/ 148 w 148"/>
                <a:gd name="T1" fmla="*/ 112 h 237"/>
                <a:gd name="T2" fmla="*/ 148 w 148"/>
                <a:gd name="T3" fmla="*/ 237 h 237"/>
                <a:gd name="T4" fmla="*/ 0 w 148"/>
                <a:gd name="T5" fmla="*/ 237 h 237"/>
                <a:gd name="T6" fmla="*/ 0 w 148"/>
                <a:gd name="T7" fmla="*/ 0 h 237"/>
                <a:gd name="T8" fmla="*/ 148 w 148"/>
                <a:gd name="T9" fmla="*/ 0 h 237"/>
                <a:gd name="T10" fmla="*/ 148 w 148"/>
                <a:gd name="T11" fmla="*/ 112 h 237"/>
                <a:gd name="T12" fmla="*/ 0 w 148"/>
                <a:gd name="T13" fmla="*/ 29 h 237"/>
                <a:gd name="T14" fmla="*/ 148 w 148"/>
                <a:gd name="T15" fmla="*/ 29 h 237"/>
                <a:gd name="T16" fmla="*/ 0 w 148"/>
                <a:gd name="T17" fmla="*/ 172 h 237"/>
                <a:gd name="T18" fmla="*/ 148 w 148"/>
                <a:gd name="T19" fmla="*/ 172 h 237"/>
                <a:gd name="T20" fmla="*/ 66 w 148"/>
                <a:gd name="T21" fmla="*/ 204 h 237"/>
                <a:gd name="T22" fmla="*/ 82 w 148"/>
                <a:gd name="T23" fmla="*/ 204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8" h="237">
                  <a:moveTo>
                    <a:pt x="148" y="112"/>
                  </a:moveTo>
                  <a:lnTo>
                    <a:pt x="148" y="237"/>
                  </a:lnTo>
                  <a:lnTo>
                    <a:pt x="0" y="237"/>
                  </a:lnTo>
                  <a:lnTo>
                    <a:pt x="0" y="0"/>
                  </a:lnTo>
                  <a:lnTo>
                    <a:pt x="148" y="0"/>
                  </a:lnTo>
                  <a:lnTo>
                    <a:pt x="148" y="112"/>
                  </a:lnTo>
                  <a:moveTo>
                    <a:pt x="0" y="29"/>
                  </a:moveTo>
                  <a:lnTo>
                    <a:pt x="148" y="29"/>
                  </a:lnTo>
                  <a:moveTo>
                    <a:pt x="0" y="172"/>
                  </a:moveTo>
                  <a:lnTo>
                    <a:pt x="148" y="172"/>
                  </a:lnTo>
                  <a:moveTo>
                    <a:pt x="66" y="204"/>
                  </a:moveTo>
                  <a:lnTo>
                    <a:pt x="82" y="204"/>
                  </a:lnTo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" name="tablet_2"/>
            <p:cNvSpPr>
              <a:spLocks noChangeAspect="1" noEditPoints="1"/>
            </p:cNvSpPr>
            <p:nvPr userDrawn="1"/>
          </p:nvSpPr>
          <p:spPr bwMode="auto">
            <a:xfrm>
              <a:off x="6815622" y="2222769"/>
              <a:ext cx="1118473" cy="819293"/>
            </a:xfrm>
            <a:custGeom>
              <a:avLst/>
              <a:gdLst>
                <a:gd name="T0" fmla="*/ 243 w 243"/>
                <a:gd name="T1" fmla="*/ 83 h 178"/>
                <a:gd name="T2" fmla="*/ 243 w 243"/>
                <a:gd name="T3" fmla="*/ 178 h 178"/>
                <a:gd name="T4" fmla="*/ 0 w 243"/>
                <a:gd name="T5" fmla="*/ 178 h 178"/>
                <a:gd name="T6" fmla="*/ 0 w 243"/>
                <a:gd name="T7" fmla="*/ 0 h 178"/>
                <a:gd name="T8" fmla="*/ 243 w 243"/>
                <a:gd name="T9" fmla="*/ 0 h 178"/>
                <a:gd name="T10" fmla="*/ 243 w 243"/>
                <a:gd name="T11" fmla="*/ 83 h 178"/>
                <a:gd name="T12" fmla="*/ 113 w 243"/>
                <a:gd name="T13" fmla="*/ 147 h 178"/>
                <a:gd name="T14" fmla="*/ 129 w 243"/>
                <a:gd name="T15" fmla="*/ 147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3" h="178">
                  <a:moveTo>
                    <a:pt x="243" y="83"/>
                  </a:moveTo>
                  <a:lnTo>
                    <a:pt x="243" y="178"/>
                  </a:lnTo>
                  <a:lnTo>
                    <a:pt x="0" y="178"/>
                  </a:lnTo>
                  <a:lnTo>
                    <a:pt x="0" y="0"/>
                  </a:lnTo>
                  <a:lnTo>
                    <a:pt x="243" y="0"/>
                  </a:lnTo>
                  <a:lnTo>
                    <a:pt x="243" y="83"/>
                  </a:lnTo>
                  <a:moveTo>
                    <a:pt x="113" y="147"/>
                  </a:moveTo>
                  <a:lnTo>
                    <a:pt x="129" y="147"/>
                  </a:lnTo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" name="camera"/>
            <p:cNvSpPr>
              <a:spLocks noChangeAspect="1" noEditPoints="1"/>
            </p:cNvSpPr>
            <p:nvPr userDrawn="1"/>
          </p:nvSpPr>
          <p:spPr bwMode="auto">
            <a:xfrm>
              <a:off x="1041241" y="2295852"/>
              <a:ext cx="842296" cy="673131"/>
            </a:xfrm>
            <a:custGeom>
              <a:avLst/>
              <a:gdLst>
                <a:gd name="T0" fmla="*/ 0 w 330"/>
                <a:gd name="T1" fmla="*/ 24 h 264"/>
                <a:gd name="T2" fmla="*/ 87 w 330"/>
                <a:gd name="T3" fmla="*/ 24 h 264"/>
                <a:gd name="T4" fmla="*/ 111 w 330"/>
                <a:gd name="T5" fmla="*/ 0 h 264"/>
                <a:gd name="T6" fmla="*/ 217 w 330"/>
                <a:gd name="T7" fmla="*/ 0 h 264"/>
                <a:gd name="T8" fmla="*/ 242 w 330"/>
                <a:gd name="T9" fmla="*/ 24 h 264"/>
                <a:gd name="T10" fmla="*/ 330 w 330"/>
                <a:gd name="T11" fmla="*/ 24 h 264"/>
                <a:gd name="T12" fmla="*/ 330 w 330"/>
                <a:gd name="T13" fmla="*/ 264 h 264"/>
                <a:gd name="T14" fmla="*/ 0 w 330"/>
                <a:gd name="T15" fmla="*/ 264 h 264"/>
                <a:gd name="T16" fmla="*/ 0 w 330"/>
                <a:gd name="T17" fmla="*/ 24 h 264"/>
                <a:gd name="T18" fmla="*/ 165 w 330"/>
                <a:gd name="T19" fmla="*/ 221 h 264"/>
                <a:gd name="T20" fmla="*/ 242 w 330"/>
                <a:gd name="T21" fmla="*/ 144 h 264"/>
                <a:gd name="T22" fmla="*/ 165 w 330"/>
                <a:gd name="T23" fmla="*/ 67 h 264"/>
                <a:gd name="T24" fmla="*/ 88 w 330"/>
                <a:gd name="T25" fmla="*/ 144 h 264"/>
                <a:gd name="T26" fmla="*/ 165 w 330"/>
                <a:gd name="T27" fmla="*/ 221 h 264"/>
                <a:gd name="T28" fmla="*/ 42 w 330"/>
                <a:gd name="T29" fmla="*/ 73 h 264"/>
                <a:gd name="T30" fmla="*/ 48 w 330"/>
                <a:gd name="T31" fmla="*/ 67 h 264"/>
                <a:gd name="T32" fmla="*/ 42 w 330"/>
                <a:gd name="T33" fmla="*/ 61 h 264"/>
                <a:gd name="T34" fmla="*/ 36 w 330"/>
                <a:gd name="T35" fmla="*/ 67 h 264"/>
                <a:gd name="T36" fmla="*/ 42 w 330"/>
                <a:gd name="T37" fmla="*/ 73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30" h="264">
                  <a:moveTo>
                    <a:pt x="0" y="24"/>
                  </a:moveTo>
                  <a:cubicBezTo>
                    <a:pt x="87" y="24"/>
                    <a:pt x="87" y="24"/>
                    <a:pt x="87" y="24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42" y="24"/>
                    <a:pt x="242" y="24"/>
                    <a:pt x="242" y="24"/>
                  </a:cubicBezTo>
                  <a:cubicBezTo>
                    <a:pt x="330" y="24"/>
                    <a:pt x="330" y="24"/>
                    <a:pt x="330" y="24"/>
                  </a:cubicBezTo>
                  <a:cubicBezTo>
                    <a:pt x="330" y="264"/>
                    <a:pt x="330" y="264"/>
                    <a:pt x="330" y="264"/>
                  </a:cubicBezTo>
                  <a:cubicBezTo>
                    <a:pt x="0" y="264"/>
                    <a:pt x="0" y="264"/>
                    <a:pt x="0" y="264"/>
                  </a:cubicBezTo>
                  <a:lnTo>
                    <a:pt x="0" y="24"/>
                  </a:lnTo>
                  <a:close/>
                  <a:moveTo>
                    <a:pt x="165" y="221"/>
                  </a:moveTo>
                  <a:cubicBezTo>
                    <a:pt x="208" y="221"/>
                    <a:pt x="242" y="187"/>
                    <a:pt x="242" y="144"/>
                  </a:cubicBezTo>
                  <a:cubicBezTo>
                    <a:pt x="242" y="101"/>
                    <a:pt x="208" y="67"/>
                    <a:pt x="165" y="67"/>
                  </a:cubicBezTo>
                  <a:cubicBezTo>
                    <a:pt x="123" y="67"/>
                    <a:pt x="88" y="101"/>
                    <a:pt x="88" y="144"/>
                  </a:cubicBezTo>
                  <a:cubicBezTo>
                    <a:pt x="88" y="187"/>
                    <a:pt x="123" y="221"/>
                    <a:pt x="165" y="221"/>
                  </a:cubicBezTo>
                  <a:close/>
                  <a:moveTo>
                    <a:pt x="42" y="73"/>
                  </a:moveTo>
                  <a:cubicBezTo>
                    <a:pt x="45" y="73"/>
                    <a:pt x="48" y="70"/>
                    <a:pt x="48" y="67"/>
                  </a:cubicBezTo>
                  <a:cubicBezTo>
                    <a:pt x="48" y="64"/>
                    <a:pt x="45" y="61"/>
                    <a:pt x="42" y="61"/>
                  </a:cubicBezTo>
                  <a:cubicBezTo>
                    <a:pt x="38" y="61"/>
                    <a:pt x="36" y="64"/>
                    <a:pt x="36" y="67"/>
                  </a:cubicBezTo>
                  <a:cubicBezTo>
                    <a:pt x="36" y="70"/>
                    <a:pt x="38" y="73"/>
                    <a:pt x="42" y="73"/>
                  </a:cubicBez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82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" name="Multiplication Sign 8"/>
            <p:cNvSpPr/>
            <p:nvPr userDrawn="1"/>
          </p:nvSpPr>
          <p:spPr bwMode="auto">
            <a:xfrm>
              <a:off x="1654939" y="2770865"/>
              <a:ext cx="457195" cy="457195"/>
            </a:xfrm>
            <a:prstGeom prst="mathMultiply">
              <a:avLst>
                <a:gd name="adj1" fmla="val 16854"/>
              </a:avLst>
            </a:prstGeom>
            <a:solidFill>
              <a:srgbClr val="C0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" name="Multiplication Sign 9"/>
            <p:cNvSpPr/>
            <p:nvPr userDrawn="1"/>
          </p:nvSpPr>
          <p:spPr bwMode="auto">
            <a:xfrm>
              <a:off x="4406053" y="2770865"/>
              <a:ext cx="457195" cy="457195"/>
            </a:xfrm>
            <a:prstGeom prst="mathMultiply">
              <a:avLst>
                <a:gd name="adj1" fmla="val 16854"/>
              </a:avLst>
            </a:prstGeom>
            <a:solidFill>
              <a:srgbClr val="C0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" name="Multiplication Sign 10"/>
            <p:cNvSpPr/>
            <p:nvPr userDrawn="1"/>
          </p:nvSpPr>
          <p:spPr bwMode="auto">
            <a:xfrm>
              <a:off x="7703328" y="2770865"/>
              <a:ext cx="457195" cy="457195"/>
            </a:xfrm>
            <a:prstGeom prst="mathMultiply">
              <a:avLst>
                <a:gd name="adj1" fmla="val 16854"/>
              </a:avLst>
            </a:prstGeom>
            <a:solidFill>
              <a:srgbClr val="C0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" name="Multiplication Sign 12"/>
            <p:cNvSpPr/>
            <p:nvPr userDrawn="1"/>
          </p:nvSpPr>
          <p:spPr bwMode="auto">
            <a:xfrm>
              <a:off x="11039358" y="2770865"/>
              <a:ext cx="457195" cy="457195"/>
            </a:xfrm>
            <a:prstGeom prst="mathMultiply">
              <a:avLst>
                <a:gd name="adj1" fmla="val 16854"/>
              </a:avLst>
            </a:prstGeom>
            <a:solidFill>
              <a:srgbClr val="C0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15" name="TextBox 14"/>
          <p:cNvSpPr txBox="1"/>
          <p:nvPr userDrawn="1"/>
        </p:nvSpPr>
        <p:spPr>
          <a:xfrm>
            <a:off x="629379" y="4403248"/>
            <a:ext cx="10933243" cy="2163685"/>
          </a:xfrm>
          <a:prstGeom prst="rect">
            <a:avLst/>
          </a:prstGeom>
          <a:noFill/>
        </p:spPr>
        <p:txBody>
          <a:bodyPr wrap="none" lIns="179285" tIns="143428" rIns="179285" bIns="143428" rtlCol="0" anchor="ctr">
            <a:spAutoFit/>
          </a:bodyPr>
          <a:lstStyle/>
          <a:p>
            <a:pPr algn="ctr">
              <a:lnSpc>
                <a:spcPct val="90000"/>
              </a:lnSpc>
              <a:spcBef>
                <a:spcPts val="1176"/>
              </a:spcBef>
              <a:spcAft>
                <a:spcPts val="588"/>
              </a:spcAft>
            </a:pPr>
            <a:r>
              <a:rPr lang="en-US" sz="2157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Microsoft Ready content is </a:t>
            </a:r>
            <a:r>
              <a:rPr lang="en-US" sz="2157" kern="12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Microsoft Confidential – Internal only</a:t>
            </a:r>
          </a:p>
          <a:p>
            <a:pPr algn="ctr">
              <a:lnSpc>
                <a:spcPct val="90000"/>
              </a:lnSpc>
              <a:spcBef>
                <a:spcPts val="1176"/>
              </a:spcBef>
              <a:spcAft>
                <a:spcPts val="588"/>
              </a:spcAft>
            </a:pPr>
            <a:r>
              <a:rPr lang="en-US" sz="2157" kern="12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DO NOT </a:t>
            </a:r>
            <a:r>
              <a:rPr lang="en-US" sz="2157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post Microsoft Ready content to any blogs or external websites</a:t>
            </a:r>
          </a:p>
          <a:p>
            <a:pPr algn="ctr">
              <a:lnSpc>
                <a:spcPct val="90000"/>
              </a:lnSpc>
              <a:spcBef>
                <a:spcPts val="1176"/>
              </a:spcBef>
              <a:spcAft>
                <a:spcPts val="588"/>
              </a:spcAft>
            </a:pPr>
            <a:r>
              <a:rPr lang="en-US" sz="2157" kern="12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DO NOT </a:t>
            </a:r>
            <a:r>
              <a:rPr lang="en-US" sz="2157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take photos or video of sessions or slides throughout the Microsoft Ready event</a:t>
            </a:r>
          </a:p>
          <a:p>
            <a:pPr algn="ctr">
              <a:lnSpc>
                <a:spcPct val="90000"/>
              </a:lnSpc>
              <a:spcBef>
                <a:spcPts val="1176"/>
              </a:spcBef>
              <a:spcAft>
                <a:spcPts val="588"/>
              </a:spcAft>
            </a:pPr>
            <a:r>
              <a:rPr lang="en-US" sz="2157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Content will be available to internal audiences on-demand post-event</a:t>
            </a:r>
          </a:p>
        </p:txBody>
      </p:sp>
    </p:spTree>
    <p:extLst>
      <p:ext uri="{BB962C8B-B14F-4D97-AF65-F5344CB8AC3E}">
        <p14:creationId xmlns:p14="http://schemas.microsoft.com/office/powerpoint/2010/main" val="18333911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2225866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00356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40" y="6099190"/>
            <a:ext cx="4482124" cy="46774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79285" rIns="179285" bIns="179285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MS logo white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1632" y="470067"/>
            <a:ext cx="1423303" cy="30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6407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840619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Slide">
    <p:bg>
      <p:bgPr>
        <a:solidFill>
          <a:srgbClr val="D2D2D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>
            <a:spLocks/>
          </p:cNvSpPr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5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3" name="Title 1"/>
          <p:cNvSpPr>
            <a:spLocks noGrp="1" noChangeAspect="1"/>
          </p:cNvSpPr>
          <p:nvPr>
            <p:ph type="title"/>
          </p:nvPr>
        </p:nvSpPr>
        <p:spPr>
          <a:xfrm>
            <a:off x="213422" y="2746094"/>
            <a:ext cx="11765156" cy="2315435"/>
          </a:xfrm>
          <a:prstGeom prst="rect">
            <a:avLst/>
          </a:prstGeom>
        </p:spPr>
        <p:txBody>
          <a:bodyPr lIns="91440" tIns="91440" bIns="91440" anchor="t"/>
          <a:lstStyle>
            <a:lvl1pPr algn="l">
              <a:defRPr sz="5998">
                <a:solidFill>
                  <a:srgbClr val="FFFFFF"/>
                </a:solidFill>
                <a:latin typeface="Segoe UI Light"/>
                <a:cs typeface="Segoe UI 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9834724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terior1">
    <p:bg>
      <p:bgPr>
        <a:solidFill>
          <a:srgbClr val="0072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2"/>
          <p:cNvSpPr>
            <a:spLocks noGrp="1"/>
          </p:cNvSpPr>
          <p:nvPr>
            <p:ph idx="1" hasCustomPrompt="1"/>
          </p:nvPr>
        </p:nvSpPr>
        <p:spPr>
          <a:xfrm>
            <a:off x="0" y="1237240"/>
            <a:ext cx="12192000" cy="2441438"/>
          </a:xfrm>
          <a:prstGeom prst="rect">
            <a:avLst/>
          </a:prstGeom>
        </p:spPr>
        <p:txBody>
          <a:bodyPr lIns="182880" tIns="182880" rIns="182880" bIns="182880"/>
          <a:lstStyle>
            <a:lvl1pPr marL="0" indent="0">
              <a:spcBef>
                <a:spcPts val="1333"/>
              </a:spcBef>
              <a:buFont typeface="Arial"/>
              <a:buNone/>
              <a:defRPr sz="3200" baseline="0">
                <a:solidFill>
                  <a:schemeClr val="tx1"/>
                </a:solidFill>
                <a:latin typeface="Segoe UI Light"/>
                <a:cs typeface="Segoe UI Light"/>
              </a:defRPr>
            </a:lvl1pPr>
            <a:lvl2pPr marL="883729" indent="-457101">
              <a:spcBef>
                <a:spcPts val="1333"/>
              </a:spcBef>
              <a:buFont typeface="Arial" panose="020B0604020202020204" pitchFamily="34" charset="0"/>
              <a:buChar char="•"/>
              <a:defRPr sz="3200">
                <a:solidFill>
                  <a:schemeClr val="bg1"/>
                </a:solidFill>
                <a:latin typeface="Segoe UI Light"/>
                <a:cs typeface="Segoe UI Light"/>
              </a:defRPr>
            </a:lvl2pPr>
            <a:lvl3pPr marL="1218935">
              <a:spcBef>
                <a:spcPts val="1333"/>
              </a:spcBef>
              <a:buFont typeface="Arial"/>
              <a:buChar char="•"/>
              <a:defRPr sz="2932">
                <a:solidFill>
                  <a:schemeClr val="bg1"/>
                </a:solidFill>
                <a:latin typeface="Segoe UI Light"/>
                <a:cs typeface="Segoe UI Light"/>
              </a:defRPr>
            </a:lvl3pPr>
            <a:lvl4pPr marL="1706509">
              <a:spcBef>
                <a:spcPts val="1333"/>
              </a:spcBef>
              <a:buFont typeface="Arial"/>
              <a:buChar char="•"/>
              <a:defRPr sz="2666" baseline="0">
                <a:solidFill>
                  <a:schemeClr val="bg1"/>
                </a:solidFill>
                <a:latin typeface="Segoe UI Light"/>
                <a:cs typeface="Segoe UI Light"/>
              </a:defRPr>
            </a:lvl4pPr>
            <a:lvl5pPr marL="1950296" indent="243787">
              <a:spcBef>
                <a:spcPts val="1333"/>
              </a:spcBef>
              <a:buFont typeface="Arial"/>
              <a:buChar char="•"/>
              <a:tabLst>
                <a:tab pos="2135254" algn="l"/>
              </a:tabLst>
              <a:defRPr sz="2400" baseline="0">
                <a:solidFill>
                  <a:schemeClr val="bg1"/>
                </a:solidFill>
                <a:latin typeface="Segoe UI Light"/>
                <a:cs typeface="Segoe UI Light"/>
              </a:defRPr>
            </a:lvl5pPr>
          </a:lstStyle>
          <a:p>
            <a:pPr lvl="1"/>
            <a:r>
              <a:rPr lang="en-US"/>
              <a:t>Bullet first level</a:t>
            </a:r>
          </a:p>
          <a:p>
            <a:pPr lvl="2"/>
            <a:r>
              <a:rPr lang="en-US"/>
              <a:t>Bullet second level</a:t>
            </a:r>
          </a:p>
          <a:p>
            <a:pPr lvl="3"/>
            <a:r>
              <a:rPr lang="en-US"/>
              <a:t>Bullet third level</a:t>
            </a:r>
          </a:p>
          <a:p>
            <a:pPr lvl="4"/>
            <a:r>
              <a:rPr lang="en-US"/>
              <a:t>Bullet fourth level</a:t>
            </a:r>
          </a:p>
        </p:txBody>
      </p:sp>
      <p:sp>
        <p:nvSpPr>
          <p:cNvPr id="20" name="Title 1"/>
          <p:cNvSpPr>
            <a:spLocks noGrp="1" noChangeAspect="1"/>
          </p:cNvSpPr>
          <p:nvPr>
            <p:ph type="title"/>
          </p:nvPr>
        </p:nvSpPr>
        <p:spPr>
          <a:xfrm>
            <a:off x="139021" y="-2"/>
            <a:ext cx="12052979" cy="1211893"/>
          </a:xfrm>
          <a:prstGeom prst="rect">
            <a:avLst/>
          </a:prstGeom>
        </p:spPr>
        <p:txBody>
          <a:bodyPr lIns="91440" tIns="91440" bIns="91440" anchor="ctr"/>
          <a:lstStyle>
            <a:lvl1pPr algn="l">
              <a:defRPr sz="5332">
                <a:solidFill>
                  <a:srgbClr val="FFFFFF"/>
                </a:solidFill>
                <a:latin typeface="Segoe UI Light"/>
                <a:cs typeface="Segoe UI 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6" name="TextBox 25"/>
          <p:cNvSpPr txBox="1"/>
          <p:nvPr userDrawn="1"/>
        </p:nvSpPr>
        <p:spPr>
          <a:xfrm>
            <a:off x="264777" y="6461377"/>
            <a:ext cx="1684867" cy="16741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US" sz="1067">
                <a:solidFill>
                  <a:schemeClr val="bg1"/>
                </a:solidFill>
                <a:latin typeface="Segoe UI"/>
                <a:cs typeface="Segoe UI"/>
              </a:rPr>
              <a:t>Microsoft Confidential</a:t>
            </a:r>
          </a:p>
        </p:txBody>
      </p:sp>
    </p:spTree>
    <p:extLst>
      <p:ext uri="{BB962C8B-B14F-4D97-AF65-F5344CB8AC3E}">
        <p14:creationId xmlns:p14="http://schemas.microsoft.com/office/powerpoint/2010/main" val="2024385437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599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513510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24" indent="0" algn="ctr">
              <a:buNone/>
              <a:defRPr sz="2000"/>
            </a:lvl2pPr>
            <a:lvl3pPr marL="914246" indent="0" algn="ctr">
              <a:buNone/>
              <a:defRPr sz="1800"/>
            </a:lvl3pPr>
            <a:lvl4pPr marL="1371370" indent="0" algn="ctr">
              <a:buNone/>
              <a:defRPr sz="1600"/>
            </a:lvl4pPr>
            <a:lvl5pPr marL="1828494" indent="0" algn="ctr">
              <a:buNone/>
              <a:defRPr sz="1600"/>
            </a:lvl5pPr>
            <a:lvl6pPr marL="2285617" indent="0" algn="ctr">
              <a:buNone/>
              <a:defRPr sz="1600"/>
            </a:lvl6pPr>
            <a:lvl7pPr marL="2742740" indent="0" algn="ctr">
              <a:buNone/>
              <a:defRPr sz="1600"/>
            </a:lvl7pPr>
            <a:lvl8pPr marL="3199864" indent="0" algn="ctr">
              <a:buNone/>
              <a:defRPr sz="1600"/>
            </a:lvl8pPr>
            <a:lvl9pPr marL="3656988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09498">
              <a:defRPr/>
            </a:pPr>
            <a:fld id="{1C08D212-65BB-4ACD-9568-9335E47E0F62}" type="datetimeFigureOut">
              <a:rPr lang="en-US" sz="2400" smtClean="0">
                <a:solidFill>
                  <a:srgbClr val="404040"/>
                </a:solidFill>
                <a:latin typeface="Segoe UI"/>
              </a:rPr>
              <a:pPr defTabSz="609498">
                <a:defRPr/>
              </a:pPr>
              <a:t>6/23/2019</a:t>
            </a:fld>
            <a:endParaRPr lang="en-US" sz="2400">
              <a:solidFill>
                <a:srgbClr val="404040"/>
              </a:solidFill>
              <a:latin typeface="Segoe U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498">
              <a:defRPr/>
            </a:pPr>
            <a:endParaRPr lang="en-US" sz="2400">
              <a:solidFill>
                <a:srgbClr val="404040"/>
              </a:solidFill>
              <a:latin typeface="Segoe U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498">
              <a:defRPr/>
            </a:pPr>
            <a:fld id="{5FA75C71-C1E2-4770-9019-E1F3F9F7A94A}" type="slidenum">
              <a:rPr lang="en-US" sz="2400" smtClean="0">
                <a:solidFill>
                  <a:srgbClr val="404040"/>
                </a:solidFill>
                <a:latin typeface="Segoe UI"/>
              </a:rPr>
              <a:pPr defTabSz="609498">
                <a:defRPr/>
              </a:pPr>
              <a:t>‹#›</a:t>
            </a:fld>
            <a:endParaRPr lang="en-US" sz="2400">
              <a:solidFill>
                <a:srgbClr val="404040"/>
              </a:solidFill>
              <a:latin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3257623953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5670380"/>
            <a:ext cx="8962384" cy="884990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>
              <a:spcBef>
                <a:spcPts val="0"/>
              </a:spcBef>
              <a:buNone/>
              <a:defRPr sz="1961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75840"/>
            <a:ext cx="11653459" cy="1801436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9930706" y="6006587"/>
            <a:ext cx="1813243" cy="38712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69303" y="301617"/>
            <a:ext cx="3584143" cy="567015"/>
          </a:xfrm>
        </p:spPr>
        <p:txBody>
          <a:bodyPr lIns="182880" tIns="146304" rIns="182880" bIns="146304"/>
          <a:lstStyle>
            <a:lvl1pPr marL="0" indent="0">
              <a:buNone/>
              <a:defRPr sz="1961">
                <a:latin typeface="+mn-lt"/>
              </a:defRPr>
            </a:lvl1pPr>
            <a:lvl2pPr marL="336145" indent="0">
              <a:buNone/>
              <a:defRPr sz="1961"/>
            </a:lvl2pPr>
            <a:lvl3pPr marL="560241" indent="0">
              <a:buNone/>
              <a:defRPr sz="1961"/>
            </a:lvl3pPr>
            <a:lvl4pPr marL="784338" indent="0">
              <a:buNone/>
              <a:defRPr sz="1961"/>
            </a:lvl4pPr>
            <a:lvl5pPr marL="1008435" indent="0">
              <a:buNone/>
              <a:defRPr sz="1961"/>
            </a:lvl5pPr>
          </a:lstStyle>
          <a:p>
            <a:pPr lvl="0"/>
            <a:r>
              <a:rPr lang="en-US"/>
              <a:t>Session Code Here</a:t>
            </a:r>
          </a:p>
        </p:txBody>
      </p:sp>
    </p:spTree>
    <p:extLst>
      <p:ext uri="{BB962C8B-B14F-4D97-AF65-F5344CB8AC3E}">
        <p14:creationId xmlns:p14="http://schemas.microsoft.com/office/powerpoint/2010/main" val="430307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406">
          <p15:clr>
            <a:srgbClr val="C35EA4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6149243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5670380"/>
            <a:ext cx="8962384" cy="884990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>
              <a:spcBef>
                <a:spcPts val="0"/>
              </a:spcBef>
              <a:buNone/>
              <a:defRPr sz="1961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75840"/>
            <a:ext cx="11653459" cy="1801436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4" name="Freeform 3"/>
          <p:cNvSpPr>
            <a:spLocks noChangeAspect="1" noEditPoints="1"/>
          </p:cNvSpPr>
          <p:nvPr userDrawn="1"/>
        </p:nvSpPr>
        <p:spPr bwMode="black">
          <a:xfrm>
            <a:off x="10129868" y="5984140"/>
            <a:ext cx="1607625" cy="403448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>
              <a:solidFill>
                <a:srgbClr val="404040"/>
              </a:solidFill>
            </a:endParaRP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69303" y="301617"/>
            <a:ext cx="3584143" cy="567015"/>
          </a:xfrm>
        </p:spPr>
        <p:txBody>
          <a:bodyPr lIns="182880" tIns="146304" rIns="182880" bIns="146304"/>
          <a:lstStyle>
            <a:lvl1pPr marL="0" indent="0">
              <a:buNone/>
              <a:defRPr sz="1961">
                <a:latin typeface="+mn-lt"/>
              </a:defRPr>
            </a:lvl1pPr>
            <a:lvl2pPr marL="336145" indent="0">
              <a:buNone/>
              <a:defRPr sz="1961"/>
            </a:lvl2pPr>
            <a:lvl3pPr marL="560241" indent="0">
              <a:buNone/>
              <a:defRPr sz="1961"/>
            </a:lvl3pPr>
            <a:lvl4pPr marL="784338" indent="0">
              <a:buNone/>
              <a:defRPr sz="1961"/>
            </a:lvl4pPr>
            <a:lvl5pPr marL="1008435" indent="0">
              <a:buNone/>
              <a:defRPr sz="1961"/>
            </a:lvl5pPr>
          </a:lstStyle>
          <a:p>
            <a:pPr lvl="0"/>
            <a:r>
              <a:rPr lang="en-US"/>
              <a:t>Session Code Here</a:t>
            </a:r>
          </a:p>
        </p:txBody>
      </p:sp>
    </p:spTree>
    <p:extLst>
      <p:ext uri="{BB962C8B-B14F-4D97-AF65-F5344CB8AC3E}">
        <p14:creationId xmlns:p14="http://schemas.microsoft.com/office/powerpoint/2010/main" val="1466133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406">
          <p15:clr>
            <a:srgbClr val="C35EA4"/>
          </p15:clr>
        </p15:guide>
      </p15:sldGuideLst>
    </p:ext>
  </p:extLst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184808"/>
          </a:xfrm>
        </p:spPr>
        <p:txBody>
          <a:bodyPr>
            <a:spAutoFit/>
          </a:bodyPr>
          <a:lstStyle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23669418"/>
      </p:ext>
    </p:extLst>
  </p:cSld>
  <p:clrMapOvr>
    <a:masterClrMapping/>
  </p:clrMapOvr>
  <p:transition>
    <p:fade/>
  </p:transition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317113" y="1635896"/>
            <a:ext cx="8605649" cy="4931036"/>
          </a:xfrm>
        </p:spPr>
        <p:txBody>
          <a:bodyPr wrap="square">
            <a:noAutofit/>
          </a:bodyPr>
          <a:lstStyle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77582" y="1635896"/>
            <a:ext cx="2689274" cy="4931036"/>
          </a:xfrm>
        </p:spPr>
        <p:txBody>
          <a:bodyPr>
            <a:noAutofit/>
          </a:bodyPr>
          <a:lstStyle>
            <a:lvl1pPr marL="0" indent="0">
              <a:buNone/>
              <a:defRPr kumimoji="0" lang="en-US" sz="2353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100000">
                      <a:srgbClr val="000000">
                        <a:lumMod val="75000"/>
                        <a:lumOff val="25000"/>
                      </a:srgbClr>
                    </a:gs>
                    <a:gs pos="0">
                      <a:srgbClr val="000000">
                        <a:lumMod val="75000"/>
                        <a:lumOff val="2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89615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5677168"/>
      </p:ext>
    </p:extLst>
  </p:cSld>
  <p:clrMapOvr>
    <a:masterClrMapping/>
  </p:clrMapOvr>
  <p:transition>
    <p:fade/>
  </p:transition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5664" y="2084173"/>
            <a:ext cx="9860672" cy="1793104"/>
          </a:xfrm>
        </p:spPr>
        <p:txBody>
          <a:bodyPr/>
          <a:lstStyle>
            <a:lvl1pPr>
              <a:defRPr sz="4705" baseline="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18357817"/>
      </p:ext>
    </p:extLst>
  </p:cSld>
  <p:clrMapOvr>
    <a:masterClrMapping/>
  </p:clrMapOvr>
  <p:transition>
    <p:fade/>
  </p:transition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77582" y="1635896"/>
            <a:ext cx="2689274" cy="4931036"/>
          </a:xfrm>
        </p:spPr>
        <p:txBody>
          <a:bodyPr>
            <a:noAutofit/>
          </a:bodyPr>
          <a:lstStyle>
            <a:lvl1pPr marL="336145" indent="-336145">
              <a:buNone/>
              <a:defRPr kumimoji="0" lang="en-US" sz="2353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100000">
                      <a:srgbClr val="000000">
                        <a:lumMod val="75000"/>
                        <a:lumOff val="25000"/>
                      </a:srgbClr>
                    </a:gs>
                    <a:gs pos="0">
                      <a:srgbClr val="000000">
                        <a:lumMod val="75000"/>
                        <a:lumOff val="2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89615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/>
              <a:t>Click to edit</a:t>
            </a:r>
            <a:br>
              <a:rPr lang="en-US"/>
            </a:br>
            <a:r>
              <a:rPr lang="en-US"/>
              <a:t>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56916805"/>
      </p:ext>
    </p:extLst>
  </p:cSld>
  <p:clrMapOvr>
    <a:masterClrMapping/>
  </p:clrMapOvr>
  <p:transition>
    <p:fade/>
  </p:transition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Shape &amp; 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751364" y="2980724"/>
            <a:ext cx="7171401" cy="896552"/>
          </a:xfrm>
        </p:spPr>
        <p:txBody>
          <a:bodyPr wrap="square" lIns="182880" tIns="146304" rIns="182880" bIns="146304" anchor="ctr">
            <a:no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spcAft>
                <a:spcPts val="1600"/>
              </a:spcAft>
              <a:buNone/>
              <a:defRPr lang="en-US" sz="3529" kern="1200" dirty="0" smtClean="0">
                <a:gradFill>
                  <a:gsLst>
                    <a:gs pos="28302">
                      <a:schemeClr val="tx1">
                        <a:lumMod val="75000"/>
                        <a:lumOff val="25000"/>
                      </a:schemeClr>
                    </a:gs>
                    <a:gs pos="67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>
              <a:lnSpc>
                <a:spcPct val="100000"/>
              </a:lnSpc>
              <a:spcBef>
                <a:spcPts val="800"/>
              </a:spcBef>
              <a:defRPr sz="1863">
                <a:solidFill>
                  <a:srgbClr val="FFFFFF"/>
                </a:solidFill>
              </a:defRPr>
            </a:lvl2pPr>
            <a:lvl3pPr>
              <a:lnSpc>
                <a:spcPct val="100000"/>
              </a:lnSpc>
              <a:spcBef>
                <a:spcPts val="800"/>
              </a:spcBef>
              <a:defRPr sz="1863">
                <a:solidFill>
                  <a:srgbClr val="FFFFFF"/>
                </a:solidFill>
              </a:defRPr>
            </a:lvl3pPr>
            <a:lvl4pPr>
              <a:lnSpc>
                <a:spcPct val="100000"/>
              </a:lnSpc>
              <a:spcBef>
                <a:spcPts val="800"/>
              </a:spcBef>
              <a:defRPr sz="1863">
                <a:solidFill>
                  <a:srgbClr val="FFFFFF"/>
                </a:solidFill>
              </a:defRPr>
            </a:lvl4pPr>
            <a:lvl5pPr>
              <a:lnSpc>
                <a:spcPct val="100000"/>
              </a:lnSpc>
              <a:spcBef>
                <a:spcPts val="800"/>
              </a:spcBef>
              <a:defRPr sz="1863">
                <a:solidFill>
                  <a:srgbClr val="FFFFFF"/>
                </a:solidFill>
              </a:defRPr>
            </a:lvl5pPr>
          </a:lstStyle>
          <a:p>
            <a:pPr marL="0" lvl="0" indent="0" algn="l" defTabSz="896157" rtl="0" eaLnBrk="1" latinLnBrk="0" hangingPunct="1">
              <a:spcBef>
                <a:spcPct val="2000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269240" y="1507552"/>
            <a:ext cx="3854647" cy="3842896"/>
          </a:xfrm>
          <a:custGeom>
            <a:avLst/>
            <a:gdLst>
              <a:gd name="connsiteX0" fmla="*/ 0 w 2431552"/>
              <a:gd name="connsiteY0" fmla="*/ 0 h 576072"/>
              <a:gd name="connsiteX1" fmla="*/ 2431552 w 2431552"/>
              <a:gd name="connsiteY1" fmla="*/ 0 h 576072"/>
              <a:gd name="connsiteX2" fmla="*/ 2431552 w 2431552"/>
              <a:gd name="connsiteY2" fmla="*/ 576072 h 576072"/>
              <a:gd name="connsiteX3" fmla="*/ 0 w 2431552"/>
              <a:gd name="connsiteY3" fmla="*/ 576072 h 576072"/>
              <a:gd name="connsiteX4" fmla="*/ 0 w 2431552"/>
              <a:gd name="connsiteY4" fmla="*/ 0 h 576072"/>
              <a:gd name="connsiteX0" fmla="*/ 0 w 2610228"/>
              <a:gd name="connsiteY0" fmla="*/ 704193 h 1280265"/>
              <a:gd name="connsiteX1" fmla="*/ 2610228 w 2610228"/>
              <a:gd name="connsiteY1" fmla="*/ 0 h 1280265"/>
              <a:gd name="connsiteX2" fmla="*/ 2431552 w 2610228"/>
              <a:gd name="connsiteY2" fmla="*/ 1280265 h 1280265"/>
              <a:gd name="connsiteX3" fmla="*/ 0 w 2610228"/>
              <a:gd name="connsiteY3" fmla="*/ 1280265 h 1280265"/>
              <a:gd name="connsiteX4" fmla="*/ 0 w 2610228"/>
              <a:gd name="connsiteY4" fmla="*/ 704193 h 1280265"/>
              <a:gd name="connsiteX0" fmla="*/ 0 w 2620739"/>
              <a:gd name="connsiteY0" fmla="*/ 704193 h 2037009"/>
              <a:gd name="connsiteX1" fmla="*/ 2610228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620739"/>
              <a:gd name="connsiteY0" fmla="*/ 483476 h 1816292"/>
              <a:gd name="connsiteX1" fmla="*/ 2389511 w 2620739"/>
              <a:gd name="connsiteY1" fmla="*/ 0 h 1816292"/>
              <a:gd name="connsiteX2" fmla="*/ 2620739 w 2620739"/>
              <a:gd name="connsiteY2" fmla="*/ 1816292 h 1816292"/>
              <a:gd name="connsiteX3" fmla="*/ 0 w 2620739"/>
              <a:gd name="connsiteY3" fmla="*/ 1059548 h 1816292"/>
              <a:gd name="connsiteX4" fmla="*/ 0 w 2620739"/>
              <a:gd name="connsiteY4" fmla="*/ 483476 h 1816292"/>
              <a:gd name="connsiteX0" fmla="*/ 0 w 2620739"/>
              <a:gd name="connsiteY0" fmla="*/ 704193 h 2037009"/>
              <a:gd name="connsiteX1" fmla="*/ 2589207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862477"/>
              <a:gd name="connsiteY0" fmla="*/ 0 h 2425892"/>
              <a:gd name="connsiteX1" fmla="*/ 2830945 w 2862477"/>
              <a:gd name="connsiteY1" fmla="*/ 388883 h 2425892"/>
              <a:gd name="connsiteX2" fmla="*/ 2862477 w 2862477"/>
              <a:gd name="connsiteY2" fmla="*/ 2425892 h 2425892"/>
              <a:gd name="connsiteX3" fmla="*/ 241738 w 2862477"/>
              <a:gd name="connsiteY3" fmla="*/ 1669148 h 2425892"/>
              <a:gd name="connsiteX4" fmla="*/ 0 w 2862477"/>
              <a:gd name="connsiteY4" fmla="*/ 0 h 2425892"/>
              <a:gd name="connsiteX0" fmla="*/ 0 w 2862477"/>
              <a:gd name="connsiteY0" fmla="*/ 0 h 2804265"/>
              <a:gd name="connsiteX1" fmla="*/ 2830945 w 2862477"/>
              <a:gd name="connsiteY1" fmla="*/ 388883 h 2804265"/>
              <a:gd name="connsiteX2" fmla="*/ 2862477 w 2862477"/>
              <a:gd name="connsiteY2" fmla="*/ 2425892 h 2804265"/>
              <a:gd name="connsiteX3" fmla="*/ 21021 w 2862477"/>
              <a:gd name="connsiteY3" fmla="*/ 2804265 h 2804265"/>
              <a:gd name="connsiteX4" fmla="*/ 0 w 2862477"/>
              <a:gd name="connsiteY4" fmla="*/ 0 h 2804265"/>
              <a:gd name="connsiteX0" fmla="*/ 0 w 2967580"/>
              <a:gd name="connsiteY0" fmla="*/ 0 h 2961920"/>
              <a:gd name="connsiteX1" fmla="*/ 2936048 w 2967580"/>
              <a:gd name="connsiteY1" fmla="*/ 546538 h 2961920"/>
              <a:gd name="connsiteX2" fmla="*/ 2967580 w 2967580"/>
              <a:gd name="connsiteY2" fmla="*/ 2583547 h 2961920"/>
              <a:gd name="connsiteX3" fmla="*/ 126124 w 2967580"/>
              <a:gd name="connsiteY3" fmla="*/ 2961920 h 2961920"/>
              <a:gd name="connsiteX4" fmla="*/ 0 w 2967580"/>
              <a:gd name="connsiteY4" fmla="*/ 0 h 2961920"/>
              <a:gd name="connsiteX0" fmla="*/ 10511 w 2841456"/>
              <a:gd name="connsiteY0" fmla="*/ 0 h 2814775"/>
              <a:gd name="connsiteX1" fmla="*/ 2809924 w 2841456"/>
              <a:gd name="connsiteY1" fmla="*/ 399393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10511 w 2845941"/>
              <a:gd name="connsiteY0" fmla="*/ 0 h 2814775"/>
              <a:gd name="connsiteX1" fmla="*/ 2842437 w 2845941"/>
              <a:gd name="connsiteY1" fmla="*/ 415742 h 2814775"/>
              <a:gd name="connsiteX2" fmla="*/ 2841456 w 2845941"/>
              <a:gd name="connsiteY2" fmla="*/ 2436402 h 2814775"/>
              <a:gd name="connsiteX3" fmla="*/ 0 w 2845941"/>
              <a:gd name="connsiteY3" fmla="*/ 2814775 h 2814775"/>
              <a:gd name="connsiteX4" fmla="*/ 10511 w 2845941"/>
              <a:gd name="connsiteY4" fmla="*/ 0 h 2814775"/>
              <a:gd name="connsiteX0" fmla="*/ 10511 w 2841456"/>
              <a:gd name="connsiteY0" fmla="*/ 0 h 2814775"/>
              <a:gd name="connsiteX1" fmla="*/ 2834309 w 2841456"/>
              <a:gd name="connsiteY1" fmla="*/ 391219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3504 w 2834449"/>
              <a:gd name="connsiteY0" fmla="*/ 0 h 2847473"/>
              <a:gd name="connsiteX1" fmla="*/ 2827302 w 2834449"/>
              <a:gd name="connsiteY1" fmla="*/ 391219 h 2847473"/>
              <a:gd name="connsiteX2" fmla="*/ 2834449 w 2834449"/>
              <a:gd name="connsiteY2" fmla="*/ 2436402 h 2847473"/>
              <a:gd name="connsiteX3" fmla="*/ 1122 w 2834449"/>
              <a:gd name="connsiteY3" fmla="*/ 2847473 h 2847473"/>
              <a:gd name="connsiteX4" fmla="*/ 3504 w 2834449"/>
              <a:gd name="connsiteY4" fmla="*/ 0 h 2847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4449" h="2847473">
                <a:moveTo>
                  <a:pt x="3504" y="0"/>
                </a:moveTo>
                <a:lnTo>
                  <a:pt x="2827302" y="391219"/>
                </a:lnTo>
                <a:cubicBezTo>
                  <a:pt x="2830806" y="1070222"/>
                  <a:pt x="2830945" y="1757399"/>
                  <a:pt x="2834449" y="2436402"/>
                </a:cubicBezTo>
                <a:lnTo>
                  <a:pt x="1122" y="2847473"/>
                </a:lnTo>
                <a:cubicBezTo>
                  <a:pt x="4626" y="1909215"/>
                  <a:pt x="0" y="938258"/>
                  <a:pt x="3504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vert="horz" wrap="square" lIns="182880" tIns="146304" rIns="182880" bIns="146304" numCol="1" anchor="ctr" anchorCtr="0" compatLnSpc="1">
            <a:prstTxWarp prst="textNoShape">
              <a:avLst/>
            </a:prstTxWarp>
            <a:noAutofit/>
          </a:bodyPr>
          <a:lstStyle>
            <a:lvl1pPr>
              <a:lnSpc>
                <a:spcPct val="95000"/>
              </a:lnSpc>
              <a:defRPr lang="en-US" sz="3921" kern="1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ＭＳ Ｐゴシック" charset="0"/>
                <a:cs typeface="Segoe UI Light"/>
              </a:defRPr>
            </a:lvl1pPr>
          </a:lstStyle>
          <a:p>
            <a:pPr marL="0" lvl="0" indent="0" algn="l" defTabSz="121877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4166909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Shape &amp; Color Background w/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751364" y="2980724"/>
            <a:ext cx="7171401" cy="896552"/>
          </a:xfrm>
        </p:spPr>
        <p:txBody>
          <a:bodyPr vert="horz" wrap="square" lIns="182880" tIns="146304" rIns="182880" bIns="146304" rtlCol="0" anchor="ctr">
            <a:noAutofit/>
          </a:bodyPr>
          <a:lstStyle>
            <a:lvl1pPr marL="0" indent="0">
              <a:buNone/>
              <a:defRPr lang="en-US" sz="3529" kern="1200" dirty="0" smtClean="0">
                <a:gradFill>
                  <a:gsLst>
                    <a:gs pos="8491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896157" rtl="0" eaLnBrk="1" latinLnBrk="0" hangingPunct="1">
              <a:spcBef>
                <a:spcPct val="20000"/>
              </a:spcBef>
              <a:spcAft>
                <a:spcPts val="1600"/>
              </a:spcAft>
            </a:pPr>
            <a:r>
              <a:rPr lang="en-US"/>
              <a:t>Click to edit Master text styles</a:t>
            </a:r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269242" y="291070"/>
            <a:ext cx="11653522" cy="896552"/>
          </a:xfrm>
        </p:spPr>
        <p:txBody>
          <a:bodyPr vert="horz" lIns="182880" tIns="146304" rIns="182880" bIns="146304" rtlCol="0" anchor="t">
            <a:noAutofit/>
          </a:bodyPr>
          <a:lstStyle>
            <a:lvl1pPr marL="0" indent="0"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05" b="0" kern="1200" cap="none" spc="-10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269240" y="1507552"/>
            <a:ext cx="3854647" cy="3842896"/>
          </a:xfrm>
          <a:custGeom>
            <a:avLst/>
            <a:gdLst>
              <a:gd name="connsiteX0" fmla="*/ 0 w 2431552"/>
              <a:gd name="connsiteY0" fmla="*/ 0 h 576072"/>
              <a:gd name="connsiteX1" fmla="*/ 2431552 w 2431552"/>
              <a:gd name="connsiteY1" fmla="*/ 0 h 576072"/>
              <a:gd name="connsiteX2" fmla="*/ 2431552 w 2431552"/>
              <a:gd name="connsiteY2" fmla="*/ 576072 h 576072"/>
              <a:gd name="connsiteX3" fmla="*/ 0 w 2431552"/>
              <a:gd name="connsiteY3" fmla="*/ 576072 h 576072"/>
              <a:gd name="connsiteX4" fmla="*/ 0 w 2431552"/>
              <a:gd name="connsiteY4" fmla="*/ 0 h 576072"/>
              <a:gd name="connsiteX0" fmla="*/ 0 w 2610228"/>
              <a:gd name="connsiteY0" fmla="*/ 704193 h 1280265"/>
              <a:gd name="connsiteX1" fmla="*/ 2610228 w 2610228"/>
              <a:gd name="connsiteY1" fmla="*/ 0 h 1280265"/>
              <a:gd name="connsiteX2" fmla="*/ 2431552 w 2610228"/>
              <a:gd name="connsiteY2" fmla="*/ 1280265 h 1280265"/>
              <a:gd name="connsiteX3" fmla="*/ 0 w 2610228"/>
              <a:gd name="connsiteY3" fmla="*/ 1280265 h 1280265"/>
              <a:gd name="connsiteX4" fmla="*/ 0 w 2610228"/>
              <a:gd name="connsiteY4" fmla="*/ 704193 h 1280265"/>
              <a:gd name="connsiteX0" fmla="*/ 0 w 2620739"/>
              <a:gd name="connsiteY0" fmla="*/ 704193 h 2037009"/>
              <a:gd name="connsiteX1" fmla="*/ 2610228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620739"/>
              <a:gd name="connsiteY0" fmla="*/ 483476 h 1816292"/>
              <a:gd name="connsiteX1" fmla="*/ 2389511 w 2620739"/>
              <a:gd name="connsiteY1" fmla="*/ 0 h 1816292"/>
              <a:gd name="connsiteX2" fmla="*/ 2620739 w 2620739"/>
              <a:gd name="connsiteY2" fmla="*/ 1816292 h 1816292"/>
              <a:gd name="connsiteX3" fmla="*/ 0 w 2620739"/>
              <a:gd name="connsiteY3" fmla="*/ 1059548 h 1816292"/>
              <a:gd name="connsiteX4" fmla="*/ 0 w 2620739"/>
              <a:gd name="connsiteY4" fmla="*/ 483476 h 1816292"/>
              <a:gd name="connsiteX0" fmla="*/ 0 w 2620739"/>
              <a:gd name="connsiteY0" fmla="*/ 704193 h 2037009"/>
              <a:gd name="connsiteX1" fmla="*/ 2589207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862477"/>
              <a:gd name="connsiteY0" fmla="*/ 0 h 2425892"/>
              <a:gd name="connsiteX1" fmla="*/ 2830945 w 2862477"/>
              <a:gd name="connsiteY1" fmla="*/ 388883 h 2425892"/>
              <a:gd name="connsiteX2" fmla="*/ 2862477 w 2862477"/>
              <a:gd name="connsiteY2" fmla="*/ 2425892 h 2425892"/>
              <a:gd name="connsiteX3" fmla="*/ 241738 w 2862477"/>
              <a:gd name="connsiteY3" fmla="*/ 1669148 h 2425892"/>
              <a:gd name="connsiteX4" fmla="*/ 0 w 2862477"/>
              <a:gd name="connsiteY4" fmla="*/ 0 h 2425892"/>
              <a:gd name="connsiteX0" fmla="*/ 0 w 2862477"/>
              <a:gd name="connsiteY0" fmla="*/ 0 h 2804265"/>
              <a:gd name="connsiteX1" fmla="*/ 2830945 w 2862477"/>
              <a:gd name="connsiteY1" fmla="*/ 388883 h 2804265"/>
              <a:gd name="connsiteX2" fmla="*/ 2862477 w 2862477"/>
              <a:gd name="connsiteY2" fmla="*/ 2425892 h 2804265"/>
              <a:gd name="connsiteX3" fmla="*/ 21021 w 2862477"/>
              <a:gd name="connsiteY3" fmla="*/ 2804265 h 2804265"/>
              <a:gd name="connsiteX4" fmla="*/ 0 w 2862477"/>
              <a:gd name="connsiteY4" fmla="*/ 0 h 2804265"/>
              <a:gd name="connsiteX0" fmla="*/ 0 w 2967580"/>
              <a:gd name="connsiteY0" fmla="*/ 0 h 2961920"/>
              <a:gd name="connsiteX1" fmla="*/ 2936048 w 2967580"/>
              <a:gd name="connsiteY1" fmla="*/ 546538 h 2961920"/>
              <a:gd name="connsiteX2" fmla="*/ 2967580 w 2967580"/>
              <a:gd name="connsiteY2" fmla="*/ 2583547 h 2961920"/>
              <a:gd name="connsiteX3" fmla="*/ 126124 w 2967580"/>
              <a:gd name="connsiteY3" fmla="*/ 2961920 h 2961920"/>
              <a:gd name="connsiteX4" fmla="*/ 0 w 2967580"/>
              <a:gd name="connsiteY4" fmla="*/ 0 h 2961920"/>
              <a:gd name="connsiteX0" fmla="*/ 10511 w 2841456"/>
              <a:gd name="connsiteY0" fmla="*/ 0 h 2814775"/>
              <a:gd name="connsiteX1" fmla="*/ 2809924 w 2841456"/>
              <a:gd name="connsiteY1" fmla="*/ 399393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10511 w 2845941"/>
              <a:gd name="connsiteY0" fmla="*/ 0 h 2814775"/>
              <a:gd name="connsiteX1" fmla="*/ 2842437 w 2845941"/>
              <a:gd name="connsiteY1" fmla="*/ 415742 h 2814775"/>
              <a:gd name="connsiteX2" fmla="*/ 2841456 w 2845941"/>
              <a:gd name="connsiteY2" fmla="*/ 2436402 h 2814775"/>
              <a:gd name="connsiteX3" fmla="*/ 0 w 2845941"/>
              <a:gd name="connsiteY3" fmla="*/ 2814775 h 2814775"/>
              <a:gd name="connsiteX4" fmla="*/ 10511 w 2845941"/>
              <a:gd name="connsiteY4" fmla="*/ 0 h 2814775"/>
              <a:gd name="connsiteX0" fmla="*/ 10511 w 2841456"/>
              <a:gd name="connsiteY0" fmla="*/ 0 h 2814775"/>
              <a:gd name="connsiteX1" fmla="*/ 2834309 w 2841456"/>
              <a:gd name="connsiteY1" fmla="*/ 391219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3504 w 2834449"/>
              <a:gd name="connsiteY0" fmla="*/ 0 h 2847473"/>
              <a:gd name="connsiteX1" fmla="*/ 2827302 w 2834449"/>
              <a:gd name="connsiteY1" fmla="*/ 391219 h 2847473"/>
              <a:gd name="connsiteX2" fmla="*/ 2834449 w 2834449"/>
              <a:gd name="connsiteY2" fmla="*/ 2436402 h 2847473"/>
              <a:gd name="connsiteX3" fmla="*/ 1122 w 2834449"/>
              <a:gd name="connsiteY3" fmla="*/ 2847473 h 2847473"/>
              <a:gd name="connsiteX4" fmla="*/ 3504 w 2834449"/>
              <a:gd name="connsiteY4" fmla="*/ 0 h 2847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4449" h="2847473">
                <a:moveTo>
                  <a:pt x="3504" y="0"/>
                </a:moveTo>
                <a:lnTo>
                  <a:pt x="2827302" y="391219"/>
                </a:lnTo>
                <a:cubicBezTo>
                  <a:pt x="2830806" y="1070222"/>
                  <a:pt x="2830945" y="1757399"/>
                  <a:pt x="2834449" y="2436402"/>
                </a:cubicBezTo>
                <a:lnTo>
                  <a:pt x="1122" y="2847473"/>
                </a:lnTo>
                <a:cubicBezTo>
                  <a:pt x="4626" y="1909215"/>
                  <a:pt x="0" y="938258"/>
                  <a:pt x="3504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vert="horz" wrap="square" lIns="182880" tIns="146304" rIns="182880" bIns="146304" numCol="1" anchor="ctr" anchorCtr="0" compatLnSpc="1">
            <a:prstTxWarp prst="textNoShape">
              <a:avLst/>
            </a:prstTxWarp>
            <a:noAutofit/>
          </a:bodyPr>
          <a:lstStyle>
            <a:lvl1pPr>
              <a:lnSpc>
                <a:spcPct val="95000"/>
              </a:lnSpc>
              <a:defRPr lang="en-US" sz="3921" kern="1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ＭＳ Ｐゴシック" charset="0"/>
                <a:cs typeface="Segoe UI Light"/>
              </a:defRPr>
            </a:lvl1pPr>
          </a:lstStyle>
          <a:p>
            <a:pPr marL="0" lvl="0" indent="0" algn="l" defTabSz="121877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308550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Shape &amp; Color Background w/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751364" y="2980724"/>
            <a:ext cx="7171401" cy="896552"/>
          </a:xfrm>
        </p:spPr>
        <p:txBody>
          <a:bodyPr vert="horz" wrap="square" lIns="182880" tIns="146304" rIns="182880" bIns="146304" rtlCol="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3529" kern="1200" dirty="0" smtClean="0">
                <a:gradFill>
                  <a:gsLst>
                    <a:gs pos="1299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896157" rtl="0" eaLnBrk="1" latinLnBrk="0" hangingPunct="1">
              <a:spcBef>
                <a:spcPct val="2000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7" name="Picture Placeholder 12"/>
          <p:cNvSpPr>
            <a:spLocks noGrp="1"/>
          </p:cNvSpPr>
          <p:nvPr>
            <p:ph type="pic" sz="quarter" idx="16"/>
          </p:nvPr>
        </p:nvSpPr>
        <p:spPr>
          <a:xfrm>
            <a:off x="269239" y="1505896"/>
            <a:ext cx="3854627" cy="3846208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58" h="10000">
                <a:moveTo>
                  <a:pt x="9" y="0"/>
                </a:moveTo>
                <a:lnTo>
                  <a:pt x="10057" y="1452"/>
                </a:lnTo>
                <a:cubicBezTo>
                  <a:pt x="10063" y="3834"/>
                  <a:pt x="10048" y="6197"/>
                  <a:pt x="10054" y="8579"/>
                </a:cubicBezTo>
                <a:lnTo>
                  <a:pt x="0" y="10000"/>
                </a:lnTo>
                <a:cubicBezTo>
                  <a:pt x="6" y="6667"/>
                  <a:pt x="3" y="3333"/>
                  <a:pt x="9" y="0"/>
                </a:cubicBezTo>
                <a:close/>
              </a:path>
            </a:pathLst>
          </a:custGeom>
        </p:spPr>
        <p:txBody>
          <a:bodyPr lIns="182880" tIns="146304" rIns="182880" bIns="146304" anchor="ctr" anchorCtr="1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none" lIns="182880" tIns="146304" rIns="182880" bIns="146304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73161789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504822"/>
          </a:xfrm>
        </p:spPr>
        <p:txBody>
          <a:bodyPr>
            <a:spAutoFit/>
          </a:bodyPr>
          <a:lstStyle>
            <a:lvl1pPr>
              <a:defRPr lang="en-US" sz="2353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1pPr>
            <a:lvl2pPr marL="572691" indent="-236546">
              <a:defRPr lang="en-US" sz="2353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2pPr>
            <a:lvl3pPr marL="560184" indent="-336145">
              <a:defRPr lang="en-US" sz="2353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3pPr>
            <a:lvl4pPr>
              <a:defRPr sz="1961"/>
            </a:lvl4pPr>
            <a:lvl5pPr>
              <a:defRPr sz="1961"/>
            </a:lvl5pPr>
          </a:lstStyle>
          <a:p>
            <a:pPr marL="0" lvl="0" indent="0" algn="l" defTabSz="896157" rtl="0" eaLnBrk="1" latinLnBrk="0" hangingPunct="1">
              <a:spcBef>
                <a:spcPct val="20000"/>
              </a:spcBef>
              <a:spcAft>
                <a:spcPts val="800"/>
              </a:spcAft>
              <a:buFont typeface="Arial" pitchFamily="34" charset="0"/>
              <a:buNone/>
            </a:pPr>
            <a:r>
              <a:rPr lang="en-US"/>
              <a:t>Click to edit Master text styles</a:t>
            </a:r>
          </a:p>
          <a:p>
            <a:pPr marL="0" lvl="1" indent="0" algn="l" defTabSz="896157" rtl="0" eaLnBrk="1" latinLnBrk="0" hangingPunct="1">
              <a:spcBef>
                <a:spcPct val="20000"/>
              </a:spcBef>
              <a:spcAft>
                <a:spcPts val="800"/>
              </a:spcAft>
              <a:buFont typeface="Arial" pitchFamily="34" charset="0"/>
              <a:buNone/>
            </a:pPr>
            <a:r>
              <a:rPr lang="en-US"/>
              <a:t>Second level</a:t>
            </a:r>
          </a:p>
          <a:p>
            <a:pPr marL="0" lvl="2" indent="0" algn="l" defTabSz="896157" rtl="0" eaLnBrk="1" latinLnBrk="0" hangingPunct="1">
              <a:spcBef>
                <a:spcPct val="20000"/>
              </a:spcBef>
              <a:spcAft>
                <a:spcPts val="800"/>
              </a:spcAft>
              <a:buFont typeface="Arial" pitchFamily="34" charset="0"/>
              <a:buNone/>
            </a:pPr>
            <a:r>
              <a:rPr lang="en-US"/>
              <a:t>Third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09070317"/>
      </p:ext>
    </p:extLst>
  </p:cSld>
  <p:clrMapOvr>
    <a:masterClrMapping/>
  </p:clrMapOvr>
  <p:transition>
    <p:fade/>
  </p:transition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0415170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81910861"/>
      </p:ext>
    </p:extLst>
  </p:cSld>
  <p:clrMapOvr>
    <a:masterClrMapping/>
  </p:clrMapOvr>
  <p:transition spd="med">
    <p:fade/>
  </p:transition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/>
          <p:cNvSpPr>
            <a:spLocks noEditPoints="1"/>
          </p:cNvSpPr>
          <p:nvPr userDrawn="1"/>
        </p:nvSpPr>
        <p:spPr bwMode="black">
          <a:xfrm>
            <a:off x="2095548" y="2425049"/>
            <a:ext cx="8000903" cy="2007903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rgbClr val="323232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9930706" y="6006587"/>
            <a:ext cx="1813243" cy="3871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62549734"/>
      </p:ext>
    </p:extLst>
  </p:cSld>
  <p:clrMapOvr>
    <a:masterClrMapping/>
  </p:clrMapOvr>
  <p:transition>
    <p:fade/>
  </p:transition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171616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2015 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205" y="3085694"/>
            <a:ext cx="3227129" cy="68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262390"/>
      </p:ext>
    </p:extLst>
  </p:cSld>
  <p:clrMapOvr>
    <a:masterClrMapping/>
  </p:clrMapOvr>
  <p:transition>
    <p:fade/>
  </p:transition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le Shapes &amp; 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2"/>
          <p:cNvSpPr>
            <a:spLocks noGrp="1"/>
          </p:cNvSpPr>
          <p:nvPr>
            <p:ph type="pic" sz="quarter" idx="17"/>
          </p:nvPr>
        </p:nvSpPr>
        <p:spPr>
          <a:xfrm>
            <a:off x="269239" y="2262478"/>
            <a:ext cx="1532465" cy="3169892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7951"/>
              <a:gd name="connsiteX1" fmla="*/ 10057 w 10057"/>
              <a:gd name="connsiteY1" fmla="*/ 1452 h 7951"/>
              <a:gd name="connsiteX2" fmla="*/ 10054 w 10057"/>
              <a:gd name="connsiteY2" fmla="*/ 5606 h 7951"/>
              <a:gd name="connsiteX3" fmla="*/ 0 w 10057"/>
              <a:gd name="connsiteY3" fmla="*/ 7951 h 7951"/>
              <a:gd name="connsiteX4" fmla="*/ 9 w 10057"/>
              <a:gd name="connsiteY4" fmla="*/ 0 h 7951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97 w 10000"/>
              <a:gd name="connsiteY2" fmla="*/ 705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2854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9" y="0"/>
                </a:moveTo>
                <a:lnTo>
                  <a:pt x="10000" y="2854"/>
                </a:lnTo>
                <a:cubicBezTo>
                  <a:pt x="9998" y="7335"/>
                  <a:pt x="9970" y="2648"/>
                  <a:pt x="9969" y="7131"/>
                </a:cubicBezTo>
                <a:cubicBezTo>
                  <a:pt x="9964" y="7082"/>
                  <a:pt x="-38" y="10005"/>
                  <a:pt x="0" y="10000"/>
                </a:cubicBezTo>
                <a:cubicBezTo>
                  <a:pt x="6" y="5808"/>
                  <a:pt x="3" y="4192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 marL="0" marR="0" indent="0" algn="l" defTabSz="1218774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10000"/>
              <a:buFont typeface="Avenir LT Pro 45 Book" charset="0"/>
              <a:buNone/>
              <a:tabLst/>
              <a:defRPr sz="1568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Picture Placeholder 12"/>
          <p:cNvSpPr>
            <a:spLocks noGrp="1"/>
          </p:cNvSpPr>
          <p:nvPr>
            <p:ph type="pic" sz="quarter" idx="18"/>
          </p:nvPr>
        </p:nvSpPr>
        <p:spPr>
          <a:xfrm>
            <a:off x="4651737" y="2256322"/>
            <a:ext cx="3169353" cy="3182200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58" h="10000">
                <a:moveTo>
                  <a:pt x="9" y="0"/>
                </a:moveTo>
                <a:lnTo>
                  <a:pt x="10057" y="1452"/>
                </a:lnTo>
                <a:cubicBezTo>
                  <a:pt x="10063" y="3834"/>
                  <a:pt x="10048" y="6197"/>
                  <a:pt x="10054" y="8579"/>
                </a:cubicBezTo>
                <a:lnTo>
                  <a:pt x="0" y="10000"/>
                </a:lnTo>
                <a:cubicBezTo>
                  <a:pt x="6" y="6667"/>
                  <a:pt x="3" y="3333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>
              <a:defRPr sz="1568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9" name="Picture Placeholder 12"/>
          <p:cNvSpPr>
            <a:spLocks noGrp="1"/>
          </p:cNvSpPr>
          <p:nvPr>
            <p:ph type="pic" sz="quarter" idx="19"/>
          </p:nvPr>
        </p:nvSpPr>
        <p:spPr>
          <a:xfrm>
            <a:off x="8095785" y="2257102"/>
            <a:ext cx="3826977" cy="3180644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47"/>
              <a:gd name="connsiteY0" fmla="*/ 0 h 10000"/>
              <a:gd name="connsiteX1" fmla="*/ 10046 w 10047"/>
              <a:gd name="connsiteY1" fmla="*/ 693 h 10000"/>
              <a:gd name="connsiteX2" fmla="*/ 10043 w 10047"/>
              <a:gd name="connsiteY2" fmla="*/ 9284 h 10000"/>
              <a:gd name="connsiteX3" fmla="*/ 0 w 10047"/>
              <a:gd name="connsiteY3" fmla="*/ 10000 h 10000"/>
              <a:gd name="connsiteX4" fmla="*/ 9 w 10047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47" h="10000">
                <a:moveTo>
                  <a:pt x="9" y="0"/>
                </a:moveTo>
                <a:cubicBezTo>
                  <a:pt x="-9" y="5"/>
                  <a:pt x="5027" y="346"/>
                  <a:pt x="10046" y="693"/>
                </a:cubicBezTo>
                <a:cubicBezTo>
                  <a:pt x="10052" y="3075"/>
                  <a:pt x="10037" y="6902"/>
                  <a:pt x="10043" y="9284"/>
                </a:cubicBezTo>
                <a:lnTo>
                  <a:pt x="0" y="10000"/>
                </a:lnTo>
                <a:cubicBezTo>
                  <a:pt x="6" y="6667"/>
                  <a:pt x="4" y="5000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>
              <a:defRPr sz="1568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0" name="Picture Placeholder 12"/>
          <p:cNvSpPr>
            <a:spLocks noGrp="1"/>
          </p:cNvSpPr>
          <p:nvPr>
            <p:ph type="pic" sz="quarter" idx="20"/>
          </p:nvPr>
        </p:nvSpPr>
        <p:spPr>
          <a:xfrm>
            <a:off x="2076404" y="2256137"/>
            <a:ext cx="2300636" cy="3182570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7951"/>
              <a:gd name="connsiteX1" fmla="*/ 10057 w 10057"/>
              <a:gd name="connsiteY1" fmla="*/ 1452 h 7951"/>
              <a:gd name="connsiteX2" fmla="*/ 10054 w 10057"/>
              <a:gd name="connsiteY2" fmla="*/ 5606 h 7951"/>
              <a:gd name="connsiteX3" fmla="*/ 0 w 10057"/>
              <a:gd name="connsiteY3" fmla="*/ 7951 h 7951"/>
              <a:gd name="connsiteX4" fmla="*/ 9 w 10057"/>
              <a:gd name="connsiteY4" fmla="*/ 0 h 7951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97 w 10000"/>
              <a:gd name="connsiteY2" fmla="*/ 705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2854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5000"/>
              <a:gd name="connsiteY0" fmla="*/ 0 h 10000"/>
              <a:gd name="connsiteX1" fmla="*/ 15000 w 15000"/>
              <a:gd name="connsiteY1" fmla="*/ 2173 h 10000"/>
              <a:gd name="connsiteX2" fmla="*/ 9969 w 15000"/>
              <a:gd name="connsiteY2" fmla="*/ 7131 h 10000"/>
              <a:gd name="connsiteX3" fmla="*/ 0 w 15000"/>
              <a:gd name="connsiteY3" fmla="*/ 10000 h 10000"/>
              <a:gd name="connsiteX4" fmla="*/ 9 w 15000"/>
              <a:gd name="connsiteY4" fmla="*/ 0 h 10000"/>
              <a:gd name="connsiteX0" fmla="*/ 9 w 15024"/>
              <a:gd name="connsiteY0" fmla="*/ 0 h 10000"/>
              <a:gd name="connsiteX1" fmla="*/ 15000 w 15024"/>
              <a:gd name="connsiteY1" fmla="*/ 2173 h 10000"/>
              <a:gd name="connsiteX2" fmla="*/ 15024 w 15024"/>
              <a:gd name="connsiteY2" fmla="*/ 7919 h 10000"/>
              <a:gd name="connsiteX3" fmla="*/ 0 w 15024"/>
              <a:gd name="connsiteY3" fmla="*/ 10000 h 10000"/>
              <a:gd name="connsiteX4" fmla="*/ 9 w 15024"/>
              <a:gd name="connsiteY4" fmla="*/ 0 h 10000"/>
              <a:gd name="connsiteX0" fmla="*/ 9 w 15024"/>
              <a:gd name="connsiteY0" fmla="*/ 0 h 10000"/>
              <a:gd name="connsiteX1" fmla="*/ 15000 w 15024"/>
              <a:gd name="connsiteY1" fmla="*/ 2173 h 10000"/>
              <a:gd name="connsiteX2" fmla="*/ 15024 w 15024"/>
              <a:gd name="connsiteY2" fmla="*/ 7906 h 10000"/>
              <a:gd name="connsiteX3" fmla="*/ 0 w 15024"/>
              <a:gd name="connsiteY3" fmla="*/ 10000 h 10000"/>
              <a:gd name="connsiteX4" fmla="*/ 9 w 15024"/>
              <a:gd name="connsiteY4" fmla="*/ 0 h 10000"/>
              <a:gd name="connsiteX0" fmla="*/ 1 w 15016"/>
              <a:gd name="connsiteY0" fmla="*/ 0 h 10053"/>
              <a:gd name="connsiteX1" fmla="*/ 14992 w 15016"/>
              <a:gd name="connsiteY1" fmla="*/ 2173 h 10053"/>
              <a:gd name="connsiteX2" fmla="*/ 15016 w 15016"/>
              <a:gd name="connsiteY2" fmla="*/ 7906 h 10053"/>
              <a:gd name="connsiteX3" fmla="*/ 20 w 15016"/>
              <a:gd name="connsiteY3" fmla="*/ 10053 h 10053"/>
              <a:gd name="connsiteX4" fmla="*/ 1 w 15016"/>
              <a:gd name="connsiteY4" fmla="*/ 0 h 10053"/>
              <a:gd name="connsiteX0" fmla="*/ 9 w 15024"/>
              <a:gd name="connsiteY0" fmla="*/ 0 h 10040"/>
              <a:gd name="connsiteX1" fmla="*/ 15000 w 15024"/>
              <a:gd name="connsiteY1" fmla="*/ 2173 h 10040"/>
              <a:gd name="connsiteX2" fmla="*/ 15024 w 15024"/>
              <a:gd name="connsiteY2" fmla="*/ 7906 h 10040"/>
              <a:gd name="connsiteX3" fmla="*/ 0 w 15024"/>
              <a:gd name="connsiteY3" fmla="*/ 10040 h 10040"/>
              <a:gd name="connsiteX4" fmla="*/ 9 w 15024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48"/>
              <a:gd name="connsiteY0" fmla="*/ 0 h 10040"/>
              <a:gd name="connsiteX1" fmla="*/ 15139 w 15148"/>
              <a:gd name="connsiteY1" fmla="*/ 2200 h 10040"/>
              <a:gd name="connsiteX2" fmla="*/ 15135 w 15148"/>
              <a:gd name="connsiteY2" fmla="*/ 7906 h 10040"/>
              <a:gd name="connsiteX3" fmla="*/ 0 w 15148"/>
              <a:gd name="connsiteY3" fmla="*/ 10040 h 10040"/>
              <a:gd name="connsiteX4" fmla="*/ 9 w 15148"/>
              <a:gd name="connsiteY4" fmla="*/ 0 h 10040"/>
              <a:gd name="connsiteX0" fmla="*/ 9 w 15143"/>
              <a:gd name="connsiteY0" fmla="*/ 0 h 10040"/>
              <a:gd name="connsiteX1" fmla="*/ 15111 w 15143"/>
              <a:gd name="connsiteY1" fmla="*/ 2240 h 10040"/>
              <a:gd name="connsiteX2" fmla="*/ 15135 w 15143"/>
              <a:gd name="connsiteY2" fmla="*/ 7906 h 10040"/>
              <a:gd name="connsiteX3" fmla="*/ 0 w 15143"/>
              <a:gd name="connsiteY3" fmla="*/ 10040 h 10040"/>
              <a:gd name="connsiteX4" fmla="*/ 9 w 15143"/>
              <a:gd name="connsiteY4" fmla="*/ 0 h 10040"/>
              <a:gd name="connsiteX0" fmla="*/ 9 w 15141"/>
              <a:gd name="connsiteY0" fmla="*/ 0 h 10040"/>
              <a:gd name="connsiteX1" fmla="*/ 15083 w 15141"/>
              <a:gd name="connsiteY1" fmla="*/ 2187 h 10040"/>
              <a:gd name="connsiteX2" fmla="*/ 15135 w 15141"/>
              <a:gd name="connsiteY2" fmla="*/ 7906 h 10040"/>
              <a:gd name="connsiteX3" fmla="*/ 0 w 15141"/>
              <a:gd name="connsiteY3" fmla="*/ 10040 h 10040"/>
              <a:gd name="connsiteX4" fmla="*/ 9 w 15141"/>
              <a:gd name="connsiteY4" fmla="*/ 0 h 10040"/>
              <a:gd name="connsiteX0" fmla="*/ 9 w 15083"/>
              <a:gd name="connsiteY0" fmla="*/ 0 h 10040"/>
              <a:gd name="connsiteX1" fmla="*/ 15083 w 15083"/>
              <a:gd name="connsiteY1" fmla="*/ 2187 h 10040"/>
              <a:gd name="connsiteX2" fmla="*/ 15052 w 15083"/>
              <a:gd name="connsiteY2" fmla="*/ 7906 h 10040"/>
              <a:gd name="connsiteX3" fmla="*/ 0 w 15083"/>
              <a:gd name="connsiteY3" fmla="*/ 10040 h 10040"/>
              <a:gd name="connsiteX4" fmla="*/ 9 w 15083"/>
              <a:gd name="connsiteY4" fmla="*/ 0 h 10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083" h="10040">
                <a:moveTo>
                  <a:pt x="9" y="0"/>
                </a:moveTo>
                <a:lnTo>
                  <a:pt x="15083" y="2187"/>
                </a:lnTo>
                <a:cubicBezTo>
                  <a:pt x="15081" y="2167"/>
                  <a:pt x="15081" y="7843"/>
                  <a:pt x="15052" y="7906"/>
                </a:cubicBezTo>
                <a:cubicBezTo>
                  <a:pt x="15047" y="7857"/>
                  <a:pt x="-38" y="10045"/>
                  <a:pt x="0" y="10040"/>
                </a:cubicBezTo>
                <a:cubicBezTo>
                  <a:pt x="6" y="5848"/>
                  <a:pt x="3" y="4192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 marL="0" marR="0" indent="0" algn="l" defTabSz="1218774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10000"/>
              <a:buFont typeface="Avenir LT Pro 45 Book" charset="0"/>
              <a:buNone/>
              <a:tabLst/>
              <a:defRPr sz="1568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22036867"/>
      </p:ext>
    </p:extLst>
  </p:cSld>
  <p:clrMapOvr>
    <a:masterClrMapping/>
  </p:clrMapOvr>
  <p:transition>
    <p:fade/>
  </p:transition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937869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 No Bar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567026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1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4E43C2CD-916E-4E61-8E92-0D1F209EB455}" type="datetimeFigureOut">
              <a:rPr lang="en-US" smtClean="0">
                <a:solidFill>
                  <a:srgbClr val="404040"/>
                </a:solidFill>
              </a:rPr>
              <a:pPr/>
              <a:t>6/23/2019</a:t>
            </a:fld>
            <a:endParaRPr lang="en-US">
              <a:solidFill>
                <a:srgbClr val="40404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40404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A2136CA9-023A-4D49-821B-11EF8521ACEE}" type="slidenum">
              <a:rPr lang="en-US" smtClean="0">
                <a:solidFill>
                  <a:srgbClr val="404040"/>
                </a:solidFill>
              </a:rPr>
              <a:pPr/>
              <a:t>‹#›</a:t>
            </a:fld>
            <a:endParaRPr lang="en-US">
              <a:solidFill>
                <a:srgbClr val="4040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0224039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Accent 1">
    <p:bg>
      <p:bgPr>
        <a:solidFill>
          <a:srgbClr val="2428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28571732"/>
      </p:ext>
    </p:extLst>
  </p:cSld>
  <p:clrMapOvr>
    <a:masterClrMapping/>
  </p:clrMapOvr>
  <p:transition>
    <p:fade/>
  </p:transition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0" y="1189178"/>
            <a:ext cx="11653523" cy="1988942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54" indent="0">
              <a:buNone/>
              <a:defRPr/>
            </a:lvl3pPr>
            <a:lvl4pPr marL="448107" indent="0">
              <a:buNone/>
              <a:defRPr/>
            </a:lvl4pPr>
            <a:lvl5pPr marL="672161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73720114"/>
      </p:ext>
    </p:extLst>
  </p:cSld>
  <p:clrMapOvr>
    <a:masterClrMapping/>
  </p:clrMapOvr>
  <p:transition>
    <p:fade/>
  </p:transition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Microsoft Ready - Editab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white - EMF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1632" y="470067"/>
            <a:ext cx="1423303" cy="304828"/>
          </a:xfrm>
          <a:prstGeom prst="rect">
            <a:avLst/>
          </a:prstGeom>
        </p:spPr>
      </p:pic>
      <p:cxnSp>
        <p:nvCxnSpPr>
          <p:cNvPr id="10" name="Straight Connector 9"/>
          <p:cNvCxnSpPr>
            <a:cxnSpLocks/>
          </p:cNvCxnSpPr>
          <p:nvPr userDrawn="1"/>
        </p:nvCxnSpPr>
        <p:spPr>
          <a:xfrm>
            <a:off x="9587401" y="6115484"/>
            <a:ext cx="0" cy="358617"/>
          </a:xfrm>
          <a:prstGeom prst="line">
            <a:avLst/>
          </a:prstGeom>
          <a:ln w="15875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5CD16D0-030B-4E01-8C7E-8FA7B612BB8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628510" y="1834506"/>
            <a:ext cx="6274974" cy="1022069"/>
          </a:xfrm>
        </p:spPr>
        <p:txBody>
          <a:bodyPr lIns="182880" tIns="146304" rIns="182880" bIns="146304"/>
          <a:lstStyle>
            <a:lvl1pPr marL="0" indent="0">
              <a:buNone/>
              <a:defRPr sz="5292"/>
            </a:lvl1pPr>
          </a:lstStyle>
          <a:p>
            <a:pPr lvl="0"/>
            <a:r>
              <a:rPr lang="en-US"/>
              <a:t>&lt;theme word here&gt;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83994D1-B42D-4DF0-86D5-48A780335374}"/>
              </a:ext>
            </a:extLst>
          </p:cNvPr>
          <p:cNvSpPr txBox="1"/>
          <p:nvPr userDrawn="1"/>
        </p:nvSpPr>
        <p:spPr>
          <a:xfrm>
            <a:off x="202096" y="2599697"/>
            <a:ext cx="5661415" cy="1022998"/>
          </a:xfrm>
          <a:prstGeom prst="rect">
            <a:avLst/>
          </a:prstGeom>
          <a:noFill/>
        </p:spPr>
        <p:txBody>
          <a:bodyPr wrap="square" lIns="179238" tIns="143391" rIns="179238" bIns="143391" rtlCol="0">
            <a:spAutoFit/>
          </a:bodyPr>
          <a:lstStyle/>
          <a:p>
            <a:pPr algn="r">
              <a:lnSpc>
                <a:spcPct val="90000"/>
              </a:lnSpc>
              <a:spcAft>
                <a:spcPts val="588"/>
              </a:spcAft>
            </a:pPr>
            <a:r>
              <a:rPr lang="en-US" sz="5292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to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8EA71668-2A88-4115-853E-BEC05FB59E7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628510" y="2599697"/>
            <a:ext cx="6274974" cy="1022998"/>
          </a:xfrm>
        </p:spPr>
        <p:txBody>
          <a:bodyPr lIns="182880" tIns="146304" rIns="182880" bIns="146304"/>
          <a:lstStyle>
            <a:lvl1pPr marL="0" indent="0">
              <a:buNone/>
              <a:defRPr sz="5292"/>
            </a:lvl1pPr>
          </a:lstStyle>
          <a:p>
            <a:pPr lvl="0"/>
            <a:r>
              <a:rPr lang="en-US"/>
              <a:t>&lt;theme word here&gt;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0274CE8-0669-40AC-B5B3-94E0883E20B7}"/>
              </a:ext>
            </a:extLst>
          </p:cNvPr>
          <p:cNvSpPr txBox="1"/>
          <p:nvPr userDrawn="1"/>
        </p:nvSpPr>
        <p:spPr>
          <a:xfrm>
            <a:off x="202096" y="3378027"/>
            <a:ext cx="5661415" cy="1022998"/>
          </a:xfrm>
          <a:prstGeom prst="rect">
            <a:avLst/>
          </a:prstGeom>
          <a:noFill/>
        </p:spPr>
        <p:txBody>
          <a:bodyPr wrap="square" lIns="179238" tIns="143391" rIns="179238" bIns="143391" rtlCol="0">
            <a:spAutoFit/>
          </a:bodyPr>
          <a:lstStyle/>
          <a:p>
            <a:pPr algn="r">
              <a:lnSpc>
                <a:spcPct val="90000"/>
              </a:lnSpc>
              <a:spcAft>
                <a:spcPts val="588"/>
              </a:spcAft>
            </a:pPr>
            <a:r>
              <a:rPr lang="en-US" sz="5292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to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46AE5335-01B3-4932-AE7C-C7409C947F6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628510" y="3378027"/>
            <a:ext cx="6274974" cy="1022998"/>
          </a:xfrm>
        </p:spPr>
        <p:txBody>
          <a:bodyPr lIns="182880" tIns="146304" rIns="182880" bIns="146304"/>
          <a:lstStyle>
            <a:lvl1pPr marL="0" indent="0">
              <a:buNone/>
              <a:defRPr sz="5292"/>
            </a:lvl1pPr>
          </a:lstStyle>
          <a:p>
            <a:pPr lvl="0"/>
            <a:r>
              <a:rPr lang="en-US"/>
              <a:t>&lt;theme word here&gt;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A1E864-D76C-4EE8-B187-3A722343D017}"/>
              </a:ext>
            </a:extLst>
          </p:cNvPr>
          <p:cNvSpPr txBox="1"/>
          <p:nvPr userDrawn="1"/>
        </p:nvSpPr>
        <p:spPr>
          <a:xfrm>
            <a:off x="4927287" y="4143220"/>
            <a:ext cx="6339711" cy="1022998"/>
          </a:xfrm>
          <a:prstGeom prst="rect">
            <a:avLst/>
          </a:prstGeom>
          <a:noFill/>
        </p:spPr>
        <p:txBody>
          <a:bodyPr wrap="none" lIns="179238" tIns="143391" rIns="179238" bIns="143391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5292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to keep transforming</a:t>
            </a:r>
          </a:p>
        </p:txBody>
      </p:sp>
    </p:spTree>
    <p:extLst>
      <p:ext uri="{BB962C8B-B14F-4D97-AF65-F5344CB8AC3E}">
        <p14:creationId xmlns:p14="http://schemas.microsoft.com/office/powerpoint/2010/main" val="42445245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Microsoft Ready - Generic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white - EMF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1632" y="470067"/>
            <a:ext cx="1423303" cy="304828"/>
          </a:xfrm>
          <a:prstGeom prst="rect">
            <a:avLst/>
          </a:prstGeom>
        </p:spPr>
      </p:pic>
      <p:cxnSp>
        <p:nvCxnSpPr>
          <p:cNvPr id="10" name="Straight Connector 9"/>
          <p:cNvCxnSpPr>
            <a:cxnSpLocks/>
          </p:cNvCxnSpPr>
          <p:nvPr userDrawn="1"/>
        </p:nvCxnSpPr>
        <p:spPr>
          <a:xfrm>
            <a:off x="9587401" y="6115484"/>
            <a:ext cx="0" cy="358617"/>
          </a:xfrm>
          <a:prstGeom prst="line">
            <a:avLst/>
          </a:prstGeom>
          <a:ln w="15875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83994D1-B42D-4DF0-86D5-48A780335374}"/>
              </a:ext>
            </a:extLst>
          </p:cNvPr>
          <p:cNvSpPr txBox="1"/>
          <p:nvPr userDrawn="1"/>
        </p:nvSpPr>
        <p:spPr>
          <a:xfrm>
            <a:off x="4927288" y="2599697"/>
            <a:ext cx="5661415" cy="1022998"/>
          </a:xfrm>
          <a:prstGeom prst="rect">
            <a:avLst/>
          </a:prstGeom>
          <a:noFill/>
        </p:spPr>
        <p:txBody>
          <a:bodyPr wrap="square" lIns="179238" tIns="143391" rIns="179238" bIns="143391" rtlCol="0">
            <a:spAutoFit/>
          </a:bodyPr>
          <a:lstStyle/>
          <a:p>
            <a:pPr algn="l">
              <a:lnSpc>
                <a:spcPct val="90000"/>
              </a:lnSpc>
              <a:spcAft>
                <a:spcPts val="588"/>
              </a:spcAft>
            </a:pPr>
            <a:r>
              <a:rPr lang="en-US" sz="5292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to explore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0274CE8-0669-40AC-B5B3-94E0883E20B7}"/>
              </a:ext>
            </a:extLst>
          </p:cNvPr>
          <p:cNvSpPr txBox="1"/>
          <p:nvPr userDrawn="1"/>
        </p:nvSpPr>
        <p:spPr>
          <a:xfrm>
            <a:off x="4927288" y="3378027"/>
            <a:ext cx="5661415" cy="1022998"/>
          </a:xfrm>
          <a:prstGeom prst="rect">
            <a:avLst/>
          </a:prstGeom>
          <a:noFill/>
        </p:spPr>
        <p:txBody>
          <a:bodyPr wrap="square" lIns="179238" tIns="143391" rIns="179238" bIns="143391" rtlCol="0">
            <a:spAutoFit/>
          </a:bodyPr>
          <a:lstStyle/>
          <a:p>
            <a:pPr algn="l">
              <a:lnSpc>
                <a:spcPct val="90000"/>
              </a:lnSpc>
              <a:spcAft>
                <a:spcPts val="588"/>
              </a:spcAft>
            </a:pPr>
            <a:r>
              <a:rPr lang="en-US" sz="5292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to win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A1E864-D76C-4EE8-B187-3A722343D017}"/>
              </a:ext>
            </a:extLst>
          </p:cNvPr>
          <p:cNvSpPr txBox="1"/>
          <p:nvPr userDrawn="1"/>
        </p:nvSpPr>
        <p:spPr>
          <a:xfrm>
            <a:off x="4927287" y="4143220"/>
            <a:ext cx="6339711" cy="1022998"/>
          </a:xfrm>
          <a:prstGeom prst="rect">
            <a:avLst/>
          </a:prstGeom>
          <a:noFill/>
        </p:spPr>
        <p:txBody>
          <a:bodyPr wrap="none" lIns="179238" tIns="143391" rIns="179238" bIns="143391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5292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to keep transforming</a:t>
            </a:r>
          </a:p>
        </p:txBody>
      </p:sp>
    </p:spTree>
    <p:extLst>
      <p:ext uri="{BB962C8B-B14F-4D97-AF65-F5344CB8AC3E}">
        <p14:creationId xmlns:p14="http://schemas.microsoft.com/office/powerpoint/2010/main" val="37648010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b="0" spc="147" baseline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35284822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3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2" spc="-9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2" y="3878574"/>
            <a:ext cx="7171337" cy="1792326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136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6" name="MS logo white - EMF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1632" y="470067"/>
            <a:ext cx="1423303" cy="304828"/>
          </a:xfrm>
          <a:prstGeom prst="rect">
            <a:avLst/>
          </a:prstGeom>
        </p:spPr>
      </p:pic>
      <p:sp>
        <p:nvSpPr>
          <p:cNvPr id="8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269304" y="5997082"/>
            <a:ext cx="3585699" cy="567015"/>
          </a:xfrm>
        </p:spPr>
        <p:txBody>
          <a:bodyPr lIns="182880" tIns="146304" rIns="182880" bIns="146304" anchor="b"/>
          <a:lstStyle>
            <a:lvl1pPr marL="0" indent="0" algn="l">
              <a:buNone/>
              <a:defRPr sz="1960">
                <a:latin typeface="+mn-lt"/>
              </a:defRPr>
            </a:lvl1pPr>
            <a:lvl2pPr marL="336044" indent="0">
              <a:buNone/>
              <a:defRPr sz="1960"/>
            </a:lvl2pPr>
            <a:lvl3pPr marL="560073" indent="0">
              <a:buNone/>
              <a:defRPr sz="1960"/>
            </a:lvl3pPr>
            <a:lvl4pPr marL="784103" indent="0">
              <a:buNone/>
              <a:defRPr sz="1960"/>
            </a:lvl4pPr>
            <a:lvl5pPr marL="1008132" indent="0">
              <a:buNone/>
              <a:defRPr sz="1960"/>
            </a:lvl5pPr>
          </a:lstStyle>
          <a:p>
            <a:pPr lvl="0"/>
            <a:r>
              <a:rPr lang="en-US"/>
              <a:t>Yammer hashtag</a:t>
            </a:r>
          </a:p>
        </p:txBody>
      </p:sp>
    </p:spTree>
    <p:extLst>
      <p:ext uri="{BB962C8B-B14F-4D97-AF65-F5344CB8AC3E}">
        <p14:creationId xmlns:p14="http://schemas.microsoft.com/office/powerpoint/2010/main" val="14710806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9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0.01455 -2.09714E-6 L -4.54174E-6 -2.09714E-6 " pathEditMode="relative" rAng="0" ptsTypes="AA">
                                      <p:cBhvr>
                                        <p:cTn id="9" dur="9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6" presetClass="emph" presetSubtype="0" accel="100000" autoRev="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>
        <p:tmplLst>
          <p:tmpl>
            <p:tnLst>
              <p:par>
                <p:cTn presetID="10" presetClass="entr" presetSubtype="0" fill="hold" nodeType="withEffect">
                  <p:stCondLst>
                    <p:cond delay="7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95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1"/>
      <p:bldP spid="8" grpId="2"/>
    </p:bldLst>
  </p:timing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7"/>
            <a:ext cx="11655078" cy="2263268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4030" indent="0">
              <a:buNone/>
              <a:defRPr/>
            </a:lvl2pPr>
            <a:lvl3pPr marL="448059" indent="0">
              <a:buNone/>
              <a:defRPr/>
            </a:lvl3pPr>
            <a:lvl4pPr marL="672088" indent="0">
              <a:buNone/>
              <a:defRPr/>
            </a:lvl4pPr>
            <a:lvl5pPr marL="896117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30159805"/>
      </p:ext>
    </p:extLst>
  </p:cSld>
  <p:clrMapOvr>
    <a:masterClrMapping/>
  </p:clrMapOvr>
  <p:transition spd="med">
    <p:fade/>
  </p:transition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304" y="1187646"/>
            <a:ext cx="11655078" cy="226658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39870134"/>
      </p:ext>
    </p:extLst>
  </p:cSld>
  <p:clrMapOvr>
    <a:masterClrMapping/>
  </p:clrMapOvr>
  <p:transition spd="med">
    <p:fade/>
  </p:transition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7644"/>
            <a:ext cx="5378548" cy="2115402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940" b="0">
                <a:latin typeface="+mn-lt"/>
              </a:defRPr>
            </a:lvl1pPr>
            <a:lvl2pPr marL="250478" indent="0">
              <a:buFont typeface="Wingdings" panose="05000000000000000000" pitchFamily="2" charset="2"/>
              <a:buNone/>
              <a:defRPr sz="2352" b="0"/>
            </a:lvl2pPr>
            <a:lvl3pPr marL="441835" indent="0">
              <a:buFont typeface="Wingdings" panose="05000000000000000000" pitchFamily="2" charset="2"/>
              <a:buNone/>
              <a:tabLst/>
              <a:defRPr sz="2156" b="0"/>
            </a:lvl3pPr>
            <a:lvl4pPr marL="639416" indent="0">
              <a:buFont typeface="Wingdings" panose="05000000000000000000" pitchFamily="2" charset="2"/>
              <a:buNone/>
              <a:defRPr sz="2156" b="0"/>
            </a:lvl4pPr>
            <a:lvl5pPr marL="836999" indent="0">
              <a:buFont typeface="Wingdings" panose="05000000000000000000" pitchFamily="2" charset="2"/>
              <a:buNone/>
              <a:tabLst/>
              <a:defRPr sz="2156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187644"/>
            <a:ext cx="5378548" cy="2429576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294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0478" indent="0">
              <a:buFont typeface="Arial" panose="020B0604020202020204" pitchFamily="34" charset="0"/>
              <a:buNone/>
              <a:defRPr lang="en-US" sz="2352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41835" indent="0">
              <a:buFont typeface="Arial" panose="020B0604020202020204" pitchFamily="34" charset="0"/>
              <a:buNone/>
              <a:tabLst/>
              <a:defRPr lang="en-US" sz="2156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39416" indent="0">
              <a:buFont typeface="Arial" panose="020B0604020202020204" pitchFamily="34" charset="0"/>
              <a:buNone/>
              <a:defRPr lang="en-US" sz="2156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36999" indent="0">
              <a:buFont typeface="Arial" panose="020B0604020202020204" pitchFamily="34" charset="0"/>
              <a:buNone/>
              <a:tabLst/>
              <a:defRPr lang="en-US" sz="2156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04066" marR="0" lvl="0" indent="-504066" algn="l" defTabSz="914093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Edit Master text styles</a:t>
            </a:r>
          </a:p>
          <a:p>
            <a:pPr marL="504066" marR="0" lvl="1" indent="-504066" algn="l" defTabSz="914093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Second level</a:t>
            </a:r>
          </a:p>
          <a:p>
            <a:pPr marL="504066" marR="0" lvl="2" indent="-504066" algn="l" defTabSz="914093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Third level</a:t>
            </a:r>
          </a:p>
          <a:p>
            <a:pPr marL="504066" marR="0" lvl="3" indent="-504066" algn="l" defTabSz="914093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Fourth level</a:t>
            </a:r>
          </a:p>
          <a:p>
            <a:pPr marL="504066" marR="0" lvl="4" indent="-504066" algn="l" defTabSz="914093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43119740"/>
      </p:ext>
    </p:extLst>
  </p:cSld>
  <p:clrMapOvr>
    <a:masterClrMapping/>
  </p:clrMapOvr>
  <p:transition spd="med">
    <p:fade/>
  </p:transition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7644"/>
            <a:ext cx="5378548" cy="2115402"/>
          </a:xfrm>
        </p:spPr>
        <p:txBody>
          <a:bodyPr wrap="square">
            <a:spAutoFit/>
          </a:bodyPr>
          <a:lstStyle>
            <a:lvl1pPr marL="227141" indent="-227141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940" b="0">
                <a:latin typeface="+mn-lt"/>
              </a:defRPr>
            </a:lvl1pPr>
            <a:lvl2pPr marL="418499" indent="-168022">
              <a:buFont typeface="Wingdings" panose="05000000000000000000" pitchFamily="2" charset="2"/>
              <a:buChar char=""/>
              <a:defRPr sz="2352" b="0"/>
            </a:lvl2pPr>
            <a:lvl3pPr marL="626972" indent="-185135">
              <a:buFont typeface="Wingdings" panose="05000000000000000000" pitchFamily="2" charset="2"/>
              <a:buChar char=""/>
              <a:tabLst/>
              <a:defRPr sz="2156" b="0"/>
            </a:lvl3pPr>
            <a:lvl4pPr marL="812106" indent="-172690">
              <a:buFont typeface="Wingdings" panose="05000000000000000000" pitchFamily="2" charset="2"/>
              <a:buChar char=""/>
              <a:defRPr sz="2156" b="0"/>
            </a:lvl4pPr>
            <a:lvl5pPr marL="1003465" indent="-166467">
              <a:buFont typeface="Wingdings" panose="05000000000000000000" pitchFamily="2" charset="2"/>
              <a:buChar char=""/>
              <a:tabLst/>
              <a:defRPr sz="2156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187644"/>
            <a:ext cx="5378548" cy="2429576"/>
          </a:xfrm>
        </p:spPr>
        <p:txBody>
          <a:bodyPr wrap="square">
            <a:spAutoFit/>
          </a:bodyPr>
          <a:lstStyle>
            <a:lvl1pPr marL="281592" indent="-281592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lang="en-US" sz="294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86522" indent="-336044">
              <a:defRPr lang="en-US" sz="2352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77880" indent="-336044">
              <a:tabLst/>
              <a:defRPr lang="en-US" sz="2156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75460" indent="-336044">
              <a:defRPr lang="en-US" sz="2156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73043" indent="-336044">
              <a:tabLst/>
              <a:defRPr lang="en-US" sz="2156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27141" marR="0" lvl="0" indent="-227141" algn="l" defTabSz="914093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Edit Master text styles</a:t>
            </a:r>
          </a:p>
          <a:p>
            <a:pPr marL="227141" marR="0" lvl="1" indent="-227141" algn="l" defTabSz="914093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Second level</a:t>
            </a:r>
          </a:p>
          <a:p>
            <a:pPr marL="227141" marR="0" lvl="2" indent="-227141" algn="l" defTabSz="914093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Third level</a:t>
            </a:r>
          </a:p>
          <a:p>
            <a:pPr marL="227141" marR="0" lvl="3" indent="-227141" algn="l" defTabSz="914093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Fourth level</a:t>
            </a:r>
          </a:p>
          <a:p>
            <a:pPr marL="227141" marR="0" lvl="4" indent="-227141" algn="l" defTabSz="914093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58905309"/>
      </p:ext>
    </p:extLst>
  </p:cSld>
  <p:clrMapOvr>
    <a:masterClrMapping/>
  </p:clrMapOvr>
  <p:transition spd="med">
    <p:fade/>
  </p:transition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57573049"/>
      </p:ext>
    </p:extLst>
  </p:cSld>
  <p:clrMapOvr>
    <a:masterClrMapping/>
  </p:clrMapOvr>
  <p:transition spd="med">
    <p:fade/>
  </p:transition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88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9860674" cy="724246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6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9930798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2084188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056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 title</a:t>
            </a:r>
          </a:p>
        </p:txBody>
      </p:sp>
      <p:sp>
        <p:nvSpPr>
          <p:cNvPr id="3" name="TextBox 7"/>
          <p:cNvSpPr txBox="1"/>
          <p:nvPr userDrawn="1"/>
        </p:nvSpPr>
        <p:spPr bwMode="white">
          <a:xfrm>
            <a:off x="4332002" y="6566900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b="0" spc="147" baseline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2774125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4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3" name="TextBox 7"/>
          <p:cNvSpPr txBox="1"/>
          <p:nvPr userDrawn="1"/>
        </p:nvSpPr>
        <p:spPr bwMode="white">
          <a:xfrm>
            <a:off x="4332002" y="6566900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b="0" spc="147" baseline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1376145827"/>
      </p:ext>
    </p:extLst>
  </p:cSld>
  <p:clrMapOvr>
    <a:masterClrMapping/>
  </p:clrMapOvr>
  <p:transition spd="med">
    <p:fade/>
  </p:transition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4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5316863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2225866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80222918"/>
      </p:ext>
    </p:extLst>
  </p:cSld>
  <p:clrMapOvr>
    <a:masterClrMapping/>
  </p:clrMapOvr>
  <p:transition spd="med">
    <p:fade/>
  </p:transition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55817003"/>
      </p:ext>
    </p:extLst>
  </p:cSld>
  <p:clrMapOvr>
    <a:masterClrMapping/>
  </p:clrMapOvr>
  <p:transition spd="med">
    <p:fade/>
  </p:transition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/>
          <p:nvPr userDrawn="1"/>
        </p:nvSpPr>
        <p:spPr bwMode="white">
          <a:xfrm>
            <a:off x="4332002" y="6566900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b="0" spc="147" baseline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32413828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2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0" tIns="45710" rIns="45710" bIns="4571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828" fontAlgn="base">
              <a:spcBef>
                <a:spcPct val="0"/>
              </a:spcBef>
              <a:spcAft>
                <a:spcPct val="0"/>
              </a:spcAft>
            </a:pPr>
            <a:endParaRPr lang="en-US" sz="1764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40" y="1197322"/>
            <a:ext cx="11653522" cy="2225866"/>
          </a:xfrm>
        </p:spPr>
        <p:txBody>
          <a:bodyPr/>
          <a:lstStyle>
            <a:lvl1pPr marL="0" indent="0">
              <a:buNone/>
              <a:defRPr sz="3234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624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2918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27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2998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75252557"/>
      </p:ext>
    </p:extLst>
  </p:cSld>
  <p:clrMapOvr>
    <a:masterClrMapping/>
  </p:clrMapOvr>
  <p:transition spd="med">
    <p:fade/>
  </p:transition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41" y="6099190"/>
            <a:ext cx="4482124" cy="46774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38" tIns="179238" rIns="179238" bIns="179238" numCol="1" anchor="t" anchorCtr="0" compatLnSpc="1">
            <a:prstTxWarp prst="textNoShape">
              <a:avLst/>
            </a:prstTxWarp>
            <a:spAutoFit/>
          </a:bodyPr>
          <a:lstStyle/>
          <a:p>
            <a:pPr defTabSz="913650" eaLnBrk="0" hangingPunct="0"/>
            <a:r>
              <a:rPr lang="en-US" sz="686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MS logo white - EMF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1632" y="470067"/>
            <a:ext cx="1423303" cy="30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3896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Slide">
    <p:bg>
      <p:bgPr>
        <a:solidFill>
          <a:srgbClr val="D2D2D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>
            <a:spLocks/>
          </p:cNvSpPr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00205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13" name="Title 1"/>
          <p:cNvSpPr>
            <a:spLocks noGrp="1" noChangeAspect="1"/>
          </p:cNvSpPr>
          <p:nvPr>
            <p:ph type="title"/>
          </p:nvPr>
        </p:nvSpPr>
        <p:spPr>
          <a:xfrm>
            <a:off x="213423" y="2746096"/>
            <a:ext cx="11765156" cy="2315435"/>
          </a:xfrm>
          <a:prstGeom prst="rect">
            <a:avLst/>
          </a:prstGeom>
        </p:spPr>
        <p:txBody>
          <a:bodyPr lIns="91440" tIns="91440" bIns="91440" anchor="t"/>
          <a:lstStyle>
            <a:lvl1pPr algn="l">
              <a:defRPr sz="5996">
                <a:solidFill>
                  <a:srgbClr val="FFFFFF"/>
                </a:solidFill>
                <a:latin typeface="Segoe UI Light"/>
                <a:cs typeface="Segoe UI 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26385752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 bwMode="gray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269303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1" cap="none" spc="-98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269303" y="3878574"/>
            <a:ext cx="7171337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5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8" name="MS logo white - EMF">
            <a:extLst>
              <a:ext uri="{FF2B5EF4-FFF2-40B4-BE49-F238E27FC236}">
                <a16:creationId xmlns:a16="http://schemas.microsoft.com/office/drawing/2014/main" id="{4B2448B7-4736-40F6-B6E5-8B83FDA251F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1633" y="470067"/>
            <a:ext cx="1423303" cy="30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7414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_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68928" y="286381"/>
            <a:ext cx="11653523" cy="927940"/>
          </a:xfrm>
          <a:prstGeom prst="rect">
            <a:avLst/>
          </a:prstGeom>
        </p:spPr>
        <p:txBody>
          <a:bodyPr lIns="146304" tIns="91440" rIns="146304" bIns="91440" anchor="ctr"/>
          <a:lstStyle>
            <a:lvl1pPr marL="0" algn="ctr" defTabSz="913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352" b="0" kern="1200" cap="all" spc="800" baseline="0" dirty="0">
                <a:ln w="3175">
                  <a:noFill/>
                </a:ln>
                <a:solidFill>
                  <a:srgbClr val="0078D7"/>
                </a:solidFill>
                <a:effectLst/>
                <a:latin typeface="Segoe UI Light" charset="0"/>
                <a:ea typeface="+mn-ea"/>
                <a:cs typeface="Segoe UI Light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95598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1" y="1189179"/>
            <a:ext cx="11653523" cy="213049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0"/>
            </a:lvl2pPr>
            <a:lvl3pPr marL="223944" indent="0">
              <a:buNone/>
              <a:defRPr/>
            </a:lvl3pPr>
            <a:lvl4pPr marL="447887" indent="0">
              <a:buNone/>
              <a:defRPr/>
            </a:lvl4pPr>
            <a:lvl5pPr marL="67183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11198220"/>
      </p:ext>
    </p:extLst>
  </p:cSld>
  <p:clrMapOvr>
    <a:masterClrMapping/>
  </p:clrMapOvr>
  <p:transition>
    <p:fade/>
  </p:transition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686648"/>
            <a:ext cx="4795873" cy="1484704"/>
          </a:xfrm>
        </p:spPr>
        <p:txBody>
          <a:bodyPr wrap="square" anchor="ctr">
            <a:spAutoFit/>
          </a:bodyPr>
          <a:lstStyle>
            <a:lvl1pPr>
              <a:defRPr sz="4704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Square photo layout</a:t>
            </a:r>
          </a:p>
        </p:txBody>
      </p:sp>
      <p:sp>
        <p:nvSpPr>
          <p:cNvPr id="6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334350" y="0"/>
            <a:ext cx="6857650" cy="68561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004916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Slide"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0FD32619-3819-428A-8565-629596C9141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1" y="585788"/>
            <a:ext cx="1366245" cy="292608"/>
          </a:xfrm>
          <a:prstGeom prst="rect">
            <a:avLst/>
          </a:prstGeom>
        </p:spPr>
      </p:pic>
      <p:sp>
        <p:nvSpPr>
          <p:cNvPr id="11" name="Freeform 5">
            <a:extLst>
              <a:ext uri="{FF2B5EF4-FFF2-40B4-BE49-F238E27FC236}">
                <a16:creationId xmlns:a16="http://schemas.microsoft.com/office/drawing/2014/main" id="{3A3051D2-DD0C-4419-9210-74A066BBE509}"/>
              </a:ext>
            </a:extLst>
          </p:cNvPr>
          <p:cNvSpPr>
            <a:spLocks noChangeAspect="1" noEditPoints="1"/>
          </p:cNvSpPr>
          <p:nvPr userDrawn="1"/>
        </p:nvSpPr>
        <p:spPr bwMode="black">
          <a:xfrm>
            <a:off x="584201" y="2903438"/>
            <a:ext cx="4343400" cy="527960"/>
          </a:xfrm>
          <a:custGeom>
            <a:avLst/>
            <a:gdLst>
              <a:gd name="T0" fmla="*/ 763 w 809"/>
              <a:gd name="T1" fmla="*/ 64 h 96"/>
              <a:gd name="T2" fmla="*/ 795 w 809"/>
              <a:gd name="T3" fmla="*/ 58 h 96"/>
              <a:gd name="T4" fmla="*/ 795 w 809"/>
              <a:gd name="T5" fmla="*/ 84 h 96"/>
              <a:gd name="T6" fmla="*/ 777 w 809"/>
              <a:gd name="T7" fmla="*/ 30 h 96"/>
              <a:gd name="T8" fmla="*/ 723 w 809"/>
              <a:gd name="T9" fmla="*/ 95 h 96"/>
              <a:gd name="T10" fmla="*/ 701 w 809"/>
              <a:gd name="T11" fmla="*/ 3 h 96"/>
              <a:gd name="T12" fmla="*/ 707 w 809"/>
              <a:gd name="T13" fmla="*/ 16 h 96"/>
              <a:gd name="T14" fmla="*/ 708 w 809"/>
              <a:gd name="T15" fmla="*/ 95 h 96"/>
              <a:gd name="T16" fmla="*/ 661 w 809"/>
              <a:gd name="T17" fmla="*/ 80 h 96"/>
              <a:gd name="T18" fmla="*/ 624 w 809"/>
              <a:gd name="T19" fmla="*/ 69 h 96"/>
              <a:gd name="T20" fmla="*/ 679 w 809"/>
              <a:gd name="T21" fmla="*/ 95 h 96"/>
              <a:gd name="T22" fmla="*/ 579 w 809"/>
              <a:gd name="T23" fmla="*/ 55 h 96"/>
              <a:gd name="T24" fmla="*/ 598 w 809"/>
              <a:gd name="T25" fmla="*/ 69 h 96"/>
              <a:gd name="T26" fmla="*/ 579 w 809"/>
              <a:gd name="T27" fmla="*/ 19 h 96"/>
              <a:gd name="T28" fmla="*/ 605 w 809"/>
              <a:gd name="T29" fmla="*/ 88 h 96"/>
              <a:gd name="T30" fmla="*/ 602 w 809"/>
              <a:gd name="T31" fmla="*/ 12 h 96"/>
              <a:gd name="T32" fmla="*/ 608 w 809"/>
              <a:gd name="T33" fmla="*/ 55 h 96"/>
              <a:gd name="T34" fmla="*/ 471 w 809"/>
              <a:gd name="T35" fmla="*/ 32 h 96"/>
              <a:gd name="T36" fmla="*/ 474 w 809"/>
              <a:gd name="T37" fmla="*/ 2 h 96"/>
              <a:gd name="T38" fmla="*/ 432 w 809"/>
              <a:gd name="T39" fmla="*/ 32 h 96"/>
              <a:gd name="T40" fmla="*/ 457 w 809"/>
              <a:gd name="T41" fmla="*/ 43 h 96"/>
              <a:gd name="T42" fmla="*/ 500 w 809"/>
              <a:gd name="T43" fmla="*/ 96 h 96"/>
              <a:gd name="T44" fmla="*/ 496 w 809"/>
              <a:gd name="T45" fmla="*/ 74 h 96"/>
              <a:gd name="T46" fmla="*/ 496 w 809"/>
              <a:gd name="T47" fmla="*/ 13 h 96"/>
              <a:gd name="T48" fmla="*/ 378 w 809"/>
              <a:gd name="T49" fmla="*/ 64 h 96"/>
              <a:gd name="T50" fmla="*/ 419 w 809"/>
              <a:gd name="T51" fmla="*/ 39 h 96"/>
              <a:gd name="T52" fmla="*/ 363 w 809"/>
              <a:gd name="T53" fmla="*/ 64 h 96"/>
              <a:gd name="T54" fmla="*/ 345 w 809"/>
              <a:gd name="T55" fmla="*/ 62 h 96"/>
              <a:gd name="T56" fmla="*/ 325 w 809"/>
              <a:gd name="T57" fmla="*/ 48 h 96"/>
              <a:gd name="T58" fmla="*/ 352 w 809"/>
              <a:gd name="T59" fmla="*/ 46 h 96"/>
              <a:gd name="T60" fmla="*/ 313 w 809"/>
              <a:gd name="T61" fmla="*/ 41 h 96"/>
              <a:gd name="T62" fmla="*/ 327 w 809"/>
              <a:gd name="T63" fmla="*/ 67 h 96"/>
              <a:gd name="T64" fmla="*/ 328 w 809"/>
              <a:gd name="T65" fmla="*/ 86 h 96"/>
              <a:gd name="T66" fmla="*/ 347 w 809"/>
              <a:gd name="T67" fmla="*/ 91 h 96"/>
              <a:gd name="T68" fmla="*/ 286 w 809"/>
              <a:gd name="T69" fmla="*/ 63 h 96"/>
              <a:gd name="T70" fmla="*/ 256 w 809"/>
              <a:gd name="T71" fmla="*/ 79 h 96"/>
              <a:gd name="T72" fmla="*/ 301 w 809"/>
              <a:gd name="T73" fmla="*/ 63 h 96"/>
              <a:gd name="T74" fmla="*/ 246 w 809"/>
              <a:gd name="T75" fmla="*/ 39 h 96"/>
              <a:gd name="T76" fmla="*/ 210 w 809"/>
              <a:gd name="T77" fmla="*/ 45 h 96"/>
              <a:gd name="T78" fmla="*/ 210 w 809"/>
              <a:gd name="T79" fmla="*/ 65 h 96"/>
              <a:gd name="T80" fmla="*/ 226 w 809"/>
              <a:gd name="T81" fmla="*/ 31 h 96"/>
              <a:gd name="T82" fmla="*/ 165 w 809"/>
              <a:gd name="T83" fmla="*/ 96 h 96"/>
              <a:gd name="T84" fmla="*/ 148 w 809"/>
              <a:gd name="T85" fmla="*/ 64 h 96"/>
              <a:gd name="T86" fmla="*/ 167 w 809"/>
              <a:gd name="T87" fmla="*/ 30 h 96"/>
              <a:gd name="T88" fmla="*/ 108 w 809"/>
              <a:gd name="T89" fmla="*/ 32 h 96"/>
              <a:gd name="T90" fmla="*/ 110 w 809"/>
              <a:gd name="T91" fmla="*/ 17 h 96"/>
              <a:gd name="T92" fmla="*/ 116 w 809"/>
              <a:gd name="T93" fmla="*/ 3 h 96"/>
              <a:gd name="T94" fmla="*/ 80 w 809"/>
              <a:gd name="T95" fmla="*/ 38 h 96"/>
              <a:gd name="T96" fmla="*/ 42 w 809"/>
              <a:gd name="T97" fmla="*/ 95 h 96"/>
              <a:gd name="T98" fmla="*/ 14 w 809"/>
              <a:gd name="T99" fmla="*/ 95 h 96"/>
              <a:gd name="T100" fmla="*/ 47 w 809"/>
              <a:gd name="T101" fmla="*/ 75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809" h="96">
                <a:moveTo>
                  <a:pt x="795" y="58"/>
                </a:moveTo>
                <a:cubicBezTo>
                  <a:pt x="795" y="53"/>
                  <a:pt x="794" y="50"/>
                  <a:pt x="791" y="46"/>
                </a:cubicBezTo>
                <a:cubicBezTo>
                  <a:pt x="788" y="43"/>
                  <a:pt x="784" y="42"/>
                  <a:pt x="780" y="42"/>
                </a:cubicBezTo>
                <a:cubicBezTo>
                  <a:pt x="775" y="42"/>
                  <a:pt x="770" y="44"/>
                  <a:pt x="767" y="48"/>
                </a:cubicBezTo>
                <a:cubicBezTo>
                  <a:pt x="764" y="52"/>
                  <a:pt x="763" y="57"/>
                  <a:pt x="763" y="64"/>
                </a:cubicBezTo>
                <a:cubicBezTo>
                  <a:pt x="763" y="71"/>
                  <a:pt x="764" y="76"/>
                  <a:pt x="767" y="79"/>
                </a:cubicBezTo>
                <a:cubicBezTo>
                  <a:pt x="770" y="83"/>
                  <a:pt x="774" y="85"/>
                  <a:pt x="779" y="85"/>
                </a:cubicBezTo>
                <a:cubicBezTo>
                  <a:pt x="784" y="85"/>
                  <a:pt x="788" y="83"/>
                  <a:pt x="791" y="79"/>
                </a:cubicBezTo>
                <a:cubicBezTo>
                  <a:pt x="794" y="76"/>
                  <a:pt x="795" y="71"/>
                  <a:pt x="795" y="66"/>
                </a:cubicBezTo>
                <a:lnTo>
                  <a:pt x="795" y="58"/>
                </a:lnTo>
                <a:close/>
                <a:moveTo>
                  <a:pt x="809" y="2"/>
                </a:moveTo>
                <a:cubicBezTo>
                  <a:pt x="809" y="95"/>
                  <a:pt x="809" y="95"/>
                  <a:pt x="809" y="95"/>
                </a:cubicBezTo>
                <a:cubicBezTo>
                  <a:pt x="795" y="95"/>
                  <a:pt x="795" y="95"/>
                  <a:pt x="795" y="95"/>
                </a:cubicBezTo>
                <a:cubicBezTo>
                  <a:pt x="795" y="84"/>
                  <a:pt x="795" y="84"/>
                  <a:pt x="795" y="84"/>
                </a:cubicBezTo>
                <a:cubicBezTo>
                  <a:pt x="795" y="84"/>
                  <a:pt x="795" y="84"/>
                  <a:pt x="795" y="84"/>
                </a:cubicBezTo>
                <a:cubicBezTo>
                  <a:pt x="790" y="92"/>
                  <a:pt x="783" y="96"/>
                  <a:pt x="774" y="96"/>
                </a:cubicBezTo>
                <a:cubicBezTo>
                  <a:pt x="766" y="96"/>
                  <a:pt x="760" y="93"/>
                  <a:pt x="755" y="88"/>
                </a:cubicBezTo>
                <a:cubicBezTo>
                  <a:pt x="751" y="82"/>
                  <a:pt x="748" y="74"/>
                  <a:pt x="748" y="65"/>
                </a:cubicBezTo>
                <a:cubicBezTo>
                  <a:pt x="748" y="54"/>
                  <a:pt x="751" y="46"/>
                  <a:pt x="756" y="40"/>
                </a:cubicBezTo>
                <a:cubicBezTo>
                  <a:pt x="761" y="34"/>
                  <a:pt x="768" y="30"/>
                  <a:pt x="777" y="30"/>
                </a:cubicBezTo>
                <a:cubicBezTo>
                  <a:pt x="785" y="30"/>
                  <a:pt x="791" y="34"/>
                  <a:pt x="795" y="41"/>
                </a:cubicBezTo>
                <a:cubicBezTo>
                  <a:pt x="795" y="41"/>
                  <a:pt x="795" y="41"/>
                  <a:pt x="795" y="41"/>
                </a:cubicBezTo>
                <a:cubicBezTo>
                  <a:pt x="795" y="2"/>
                  <a:pt x="795" y="2"/>
                  <a:pt x="795" y="2"/>
                </a:cubicBezTo>
                <a:lnTo>
                  <a:pt x="809" y="2"/>
                </a:lnTo>
                <a:close/>
                <a:moveTo>
                  <a:pt x="723" y="95"/>
                </a:moveTo>
                <a:cubicBezTo>
                  <a:pt x="738" y="95"/>
                  <a:pt x="738" y="95"/>
                  <a:pt x="738" y="95"/>
                </a:cubicBezTo>
                <a:cubicBezTo>
                  <a:pt x="738" y="2"/>
                  <a:pt x="738" y="2"/>
                  <a:pt x="738" y="2"/>
                </a:cubicBezTo>
                <a:cubicBezTo>
                  <a:pt x="723" y="2"/>
                  <a:pt x="723" y="2"/>
                  <a:pt x="723" y="2"/>
                </a:cubicBezTo>
                <a:lnTo>
                  <a:pt x="723" y="95"/>
                </a:lnTo>
                <a:close/>
                <a:moveTo>
                  <a:pt x="701" y="3"/>
                </a:moveTo>
                <a:cubicBezTo>
                  <a:pt x="699" y="3"/>
                  <a:pt x="697" y="3"/>
                  <a:pt x="695" y="5"/>
                </a:cubicBezTo>
                <a:cubicBezTo>
                  <a:pt x="694" y="7"/>
                  <a:pt x="693" y="8"/>
                  <a:pt x="693" y="11"/>
                </a:cubicBezTo>
                <a:cubicBezTo>
                  <a:pt x="693" y="13"/>
                  <a:pt x="694" y="15"/>
                  <a:pt x="695" y="17"/>
                </a:cubicBezTo>
                <a:cubicBezTo>
                  <a:pt x="697" y="18"/>
                  <a:pt x="699" y="19"/>
                  <a:pt x="701" y="19"/>
                </a:cubicBezTo>
                <a:cubicBezTo>
                  <a:pt x="704" y="19"/>
                  <a:pt x="706" y="18"/>
                  <a:pt x="707" y="16"/>
                </a:cubicBezTo>
                <a:cubicBezTo>
                  <a:pt x="709" y="15"/>
                  <a:pt x="710" y="13"/>
                  <a:pt x="710" y="11"/>
                </a:cubicBezTo>
                <a:cubicBezTo>
                  <a:pt x="710" y="8"/>
                  <a:pt x="709" y="7"/>
                  <a:pt x="707" y="5"/>
                </a:cubicBezTo>
                <a:cubicBezTo>
                  <a:pt x="706" y="3"/>
                  <a:pt x="704" y="3"/>
                  <a:pt x="701" y="3"/>
                </a:cubicBezTo>
                <a:moveTo>
                  <a:pt x="694" y="95"/>
                </a:moveTo>
                <a:cubicBezTo>
                  <a:pt x="708" y="95"/>
                  <a:pt x="708" y="95"/>
                  <a:pt x="708" y="95"/>
                </a:cubicBezTo>
                <a:cubicBezTo>
                  <a:pt x="708" y="32"/>
                  <a:pt x="708" y="32"/>
                  <a:pt x="708" y="32"/>
                </a:cubicBezTo>
                <a:cubicBezTo>
                  <a:pt x="694" y="32"/>
                  <a:pt x="694" y="32"/>
                  <a:pt x="694" y="32"/>
                </a:cubicBezTo>
                <a:lnTo>
                  <a:pt x="694" y="95"/>
                </a:lnTo>
                <a:close/>
                <a:moveTo>
                  <a:pt x="665" y="68"/>
                </a:moveTo>
                <a:cubicBezTo>
                  <a:pt x="665" y="73"/>
                  <a:pt x="664" y="77"/>
                  <a:pt x="661" y="80"/>
                </a:cubicBezTo>
                <a:cubicBezTo>
                  <a:pt x="658" y="83"/>
                  <a:pt x="655" y="85"/>
                  <a:pt x="651" y="85"/>
                </a:cubicBezTo>
                <a:cubicBezTo>
                  <a:pt x="642" y="85"/>
                  <a:pt x="638" y="79"/>
                  <a:pt x="638" y="68"/>
                </a:cubicBezTo>
                <a:cubicBezTo>
                  <a:pt x="638" y="32"/>
                  <a:pt x="638" y="32"/>
                  <a:pt x="638" y="32"/>
                </a:cubicBezTo>
                <a:cubicBezTo>
                  <a:pt x="624" y="32"/>
                  <a:pt x="624" y="32"/>
                  <a:pt x="624" y="32"/>
                </a:cubicBezTo>
                <a:cubicBezTo>
                  <a:pt x="624" y="69"/>
                  <a:pt x="624" y="69"/>
                  <a:pt x="624" y="69"/>
                </a:cubicBezTo>
                <a:cubicBezTo>
                  <a:pt x="624" y="87"/>
                  <a:pt x="631" y="96"/>
                  <a:pt x="646" y="96"/>
                </a:cubicBezTo>
                <a:cubicBezTo>
                  <a:pt x="654" y="96"/>
                  <a:pt x="661" y="92"/>
                  <a:pt x="665" y="85"/>
                </a:cubicBezTo>
                <a:cubicBezTo>
                  <a:pt x="665" y="85"/>
                  <a:pt x="665" y="85"/>
                  <a:pt x="665" y="85"/>
                </a:cubicBezTo>
                <a:cubicBezTo>
                  <a:pt x="665" y="95"/>
                  <a:pt x="665" y="95"/>
                  <a:pt x="665" y="95"/>
                </a:cubicBezTo>
                <a:cubicBezTo>
                  <a:pt x="679" y="95"/>
                  <a:pt x="679" y="95"/>
                  <a:pt x="679" y="95"/>
                </a:cubicBezTo>
                <a:cubicBezTo>
                  <a:pt x="679" y="32"/>
                  <a:pt x="679" y="32"/>
                  <a:pt x="679" y="32"/>
                </a:cubicBezTo>
                <a:cubicBezTo>
                  <a:pt x="665" y="32"/>
                  <a:pt x="665" y="32"/>
                  <a:pt x="665" y="32"/>
                </a:cubicBezTo>
                <a:lnTo>
                  <a:pt x="665" y="68"/>
                </a:lnTo>
                <a:close/>
                <a:moveTo>
                  <a:pt x="598" y="69"/>
                </a:moveTo>
                <a:cubicBezTo>
                  <a:pt x="598" y="60"/>
                  <a:pt x="592" y="55"/>
                  <a:pt x="579" y="55"/>
                </a:cubicBezTo>
                <a:cubicBezTo>
                  <a:pt x="569" y="55"/>
                  <a:pt x="569" y="55"/>
                  <a:pt x="569" y="55"/>
                </a:cubicBezTo>
                <a:cubicBezTo>
                  <a:pt x="569" y="83"/>
                  <a:pt x="569" y="83"/>
                  <a:pt x="569" y="83"/>
                </a:cubicBezTo>
                <a:cubicBezTo>
                  <a:pt x="581" y="83"/>
                  <a:pt x="581" y="83"/>
                  <a:pt x="581" y="83"/>
                </a:cubicBezTo>
                <a:cubicBezTo>
                  <a:pt x="587" y="83"/>
                  <a:pt x="591" y="82"/>
                  <a:pt x="594" y="79"/>
                </a:cubicBezTo>
                <a:cubicBezTo>
                  <a:pt x="597" y="77"/>
                  <a:pt x="598" y="73"/>
                  <a:pt x="598" y="69"/>
                </a:cubicBezTo>
                <a:moveTo>
                  <a:pt x="569" y="44"/>
                </a:moveTo>
                <a:cubicBezTo>
                  <a:pt x="578" y="44"/>
                  <a:pt x="578" y="44"/>
                  <a:pt x="578" y="44"/>
                </a:cubicBezTo>
                <a:cubicBezTo>
                  <a:pt x="583" y="44"/>
                  <a:pt x="587" y="42"/>
                  <a:pt x="590" y="40"/>
                </a:cubicBezTo>
                <a:cubicBezTo>
                  <a:pt x="593" y="38"/>
                  <a:pt x="594" y="34"/>
                  <a:pt x="594" y="30"/>
                </a:cubicBezTo>
                <a:cubicBezTo>
                  <a:pt x="594" y="22"/>
                  <a:pt x="589" y="19"/>
                  <a:pt x="579" y="19"/>
                </a:cubicBezTo>
                <a:cubicBezTo>
                  <a:pt x="569" y="19"/>
                  <a:pt x="569" y="19"/>
                  <a:pt x="569" y="19"/>
                </a:cubicBezTo>
                <a:lnTo>
                  <a:pt x="569" y="44"/>
                </a:lnTo>
                <a:close/>
                <a:moveTo>
                  <a:pt x="608" y="55"/>
                </a:moveTo>
                <a:cubicBezTo>
                  <a:pt x="612" y="58"/>
                  <a:pt x="614" y="63"/>
                  <a:pt x="614" y="69"/>
                </a:cubicBezTo>
                <a:cubicBezTo>
                  <a:pt x="614" y="77"/>
                  <a:pt x="611" y="83"/>
                  <a:pt x="605" y="88"/>
                </a:cubicBezTo>
                <a:cubicBezTo>
                  <a:pt x="599" y="92"/>
                  <a:pt x="591" y="95"/>
                  <a:pt x="582" y="95"/>
                </a:cubicBezTo>
                <a:cubicBezTo>
                  <a:pt x="554" y="95"/>
                  <a:pt x="554" y="95"/>
                  <a:pt x="554" y="95"/>
                </a:cubicBezTo>
                <a:cubicBezTo>
                  <a:pt x="554" y="7"/>
                  <a:pt x="554" y="7"/>
                  <a:pt x="554" y="7"/>
                </a:cubicBezTo>
                <a:cubicBezTo>
                  <a:pt x="582" y="7"/>
                  <a:pt x="582" y="7"/>
                  <a:pt x="582" y="7"/>
                </a:cubicBezTo>
                <a:cubicBezTo>
                  <a:pt x="591" y="7"/>
                  <a:pt x="597" y="9"/>
                  <a:pt x="602" y="12"/>
                </a:cubicBezTo>
                <a:cubicBezTo>
                  <a:pt x="607" y="16"/>
                  <a:pt x="610" y="21"/>
                  <a:pt x="610" y="27"/>
                </a:cubicBezTo>
                <a:cubicBezTo>
                  <a:pt x="610" y="32"/>
                  <a:pt x="608" y="36"/>
                  <a:pt x="605" y="40"/>
                </a:cubicBezTo>
                <a:cubicBezTo>
                  <a:pt x="603" y="44"/>
                  <a:pt x="599" y="46"/>
                  <a:pt x="594" y="48"/>
                </a:cubicBezTo>
                <a:cubicBezTo>
                  <a:pt x="594" y="48"/>
                  <a:pt x="594" y="48"/>
                  <a:pt x="594" y="48"/>
                </a:cubicBezTo>
                <a:cubicBezTo>
                  <a:pt x="600" y="49"/>
                  <a:pt x="605" y="51"/>
                  <a:pt x="608" y="55"/>
                </a:cubicBezTo>
                <a:moveTo>
                  <a:pt x="496" y="13"/>
                </a:moveTo>
                <a:cubicBezTo>
                  <a:pt x="482" y="17"/>
                  <a:pt x="482" y="17"/>
                  <a:pt x="482" y="17"/>
                </a:cubicBezTo>
                <a:cubicBezTo>
                  <a:pt x="482" y="32"/>
                  <a:pt x="482" y="32"/>
                  <a:pt x="482" y="32"/>
                </a:cubicBezTo>
                <a:cubicBezTo>
                  <a:pt x="471" y="32"/>
                  <a:pt x="471" y="32"/>
                  <a:pt x="471" y="32"/>
                </a:cubicBezTo>
                <a:cubicBezTo>
                  <a:pt x="471" y="32"/>
                  <a:pt x="471" y="32"/>
                  <a:pt x="471" y="32"/>
                </a:cubicBezTo>
                <a:cubicBezTo>
                  <a:pt x="457" y="32"/>
                  <a:pt x="457" y="32"/>
                  <a:pt x="457" y="32"/>
                </a:cubicBezTo>
                <a:cubicBezTo>
                  <a:pt x="457" y="23"/>
                  <a:pt x="457" y="23"/>
                  <a:pt x="457" y="23"/>
                </a:cubicBezTo>
                <a:cubicBezTo>
                  <a:pt x="457" y="16"/>
                  <a:pt x="460" y="12"/>
                  <a:pt x="467" y="12"/>
                </a:cubicBezTo>
                <a:cubicBezTo>
                  <a:pt x="470" y="12"/>
                  <a:pt x="472" y="12"/>
                  <a:pt x="474" y="13"/>
                </a:cubicBezTo>
                <a:cubicBezTo>
                  <a:pt x="474" y="2"/>
                  <a:pt x="474" y="2"/>
                  <a:pt x="474" y="2"/>
                </a:cubicBezTo>
                <a:cubicBezTo>
                  <a:pt x="472" y="1"/>
                  <a:pt x="469" y="0"/>
                  <a:pt x="465" y="0"/>
                </a:cubicBezTo>
                <a:cubicBezTo>
                  <a:pt x="459" y="0"/>
                  <a:pt x="454" y="2"/>
                  <a:pt x="449" y="6"/>
                </a:cubicBezTo>
                <a:cubicBezTo>
                  <a:pt x="445" y="10"/>
                  <a:pt x="443" y="15"/>
                  <a:pt x="443" y="22"/>
                </a:cubicBezTo>
                <a:cubicBezTo>
                  <a:pt x="443" y="32"/>
                  <a:pt x="443" y="32"/>
                  <a:pt x="443" y="32"/>
                </a:cubicBezTo>
                <a:cubicBezTo>
                  <a:pt x="432" y="32"/>
                  <a:pt x="432" y="32"/>
                  <a:pt x="432" y="32"/>
                </a:cubicBezTo>
                <a:cubicBezTo>
                  <a:pt x="432" y="43"/>
                  <a:pt x="432" y="43"/>
                  <a:pt x="432" y="43"/>
                </a:cubicBezTo>
                <a:cubicBezTo>
                  <a:pt x="443" y="43"/>
                  <a:pt x="443" y="43"/>
                  <a:pt x="443" y="43"/>
                </a:cubicBezTo>
                <a:cubicBezTo>
                  <a:pt x="443" y="95"/>
                  <a:pt x="443" y="95"/>
                  <a:pt x="443" y="95"/>
                </a:cubicBezTo>
                <a:cubicBezTo>
                  <a:pt x="457" y="95"/>
                  <a:pt x="457" y="95"/>
                  <a:pt x="457" y="95"/>
                </a:cubicBezTo>
                <a:cubicBezTo>
                  <a:pt x="457" y="43"/>
                  <a:pt x="457" y="43"/>
                  <a:pt x="457" y="43"/>
                </a:cubicBezTo>
                <a:cubicBezTo>
                  <a:pt x="471" y="43"/>
                  <a:pt x="471" y="43"/>
                  <a:pt x="471" y="43"/>
                </a:cubicBezTo>
                <a:cubicBezTo>
                  <a:pt x="471" y="43"/>
                  <a:pt x="471" y="43"/>
                  <a:pt x="471" y="43"/>
                </a:cubicBezTo>
                <a:cubicBezTo>
                  <a:pt x="482" y="43"/>
                  <a:pt x="482" y="43"/>
                  <a:pt x="482" y="43"/>
                </a:cubicBezTo>
                <a:cubicBezTo>
                  <a:pt x="482" y="79"/>
                  <a:pt x="482" y="79"/>
                  <a:pt x="482" y="79"/>
                </a:cubicBezTo>
                <a:cubicBezTo>
                  <a:pt x="482" y="90"/>
                  <a:pt x="488" y="96"/>
                  <a:pt x="500" y="96"/>
                </a:cubicBezTo>
                <a:cubicBezTo>
                  <a:pt x="504" y="96"/>
                  <a:pt x="508" y="95"/>
                  <a:pt x="511" y="94"/>
                </a:cubicBezTo>
                <a:cubicBezTo>
                  <a:pt x="511" y="83"/>
                  <a:pt x="511" y="83"/>
                  <a:pt x="511" y="83"/>
                </a:cubicBezTo>
                <a:cubicBezTo>
                  <a:pt x="509" y="84"/>
                  <a:pt x="507" y="85"/>
                  <a:pt x="505" y="85"/>
                </a:cubicBezTo>
                <a:cubicBezTo>
                  <a:pt x="501" y="85"/>
                  <a:pt x="499" y="84"/>
                  <a:pt x="498" y="82"/>
                </a:cubicBezTo>
                <a:cubicBezTo>
                  <a:pt x="496" y="81"/>
                  <a:pt x="496" y="78"/>
                  <a:pt x="496" y="74"/>
                </a:cubicBezTo>
                <a:cubicBezTo>
                  <a:pt x="496" y="43"/>
                  <a:pt x="496" y="43"/>
                  <a:pt x="496" y="43"/>
                </a:cubicBezTo>
                <a:cubicBezTo>
                  <a:pt x="511" y="43"/>
                  <a:pt x="511" y="43"/>
                  <a:pt x="511" y="43"/>
                </a:cubicBezTo>
                <a:cubicBezTo>
                  <a:pt x="511" y="32"/>
                  <a:pt x="511" y="32"/>
                  <a:pt x="511" y="32"/>
                </a:cubicBezTo>
                <a:cubicBezTo>
                  <a:pt x="496" y="32"/>
                  <a:pt x="496" y="32"/>
                  <a:pt x="496" y="32"/>
                </a:cubicBezTo>
                <a:lnTo>
                  <a:pt x="496" y="13"/>
                </a:lnTo>
                <a:close/>
                <a:moveTo>
                  <a:pt x="413" y="63"/>
                </a:moveTo>
                <a:cubicBezTo>
                  <a:pt x="413" y="56"/>
                  <a:pt x="412" y="51"/>
                  <a:pt x="409" y="47"/>
                </a:cubicBezTo>
                <a:cubicBezTo>
                  <a:pt x="406" y="44"/>
                  <a:pt x="401" y="42"/>
                  <a:pt x="396" y="42"/>
                </a:cubicBezTo>
                <a:cubicBezTo>
                  <a:pt x="390" y="42"/>
                  <a:pt x="386" y="44"/>
                  <a:pt x="382" y="48"/>
                </a:cubicBezTo>
                <a:cubicBezTo>
                  <a:pt x="379" y="51"/>
                  <a:pt x="378" y="57"/>
                  <a:pt x="378" y="64"/>
                </a:cubicBezTo>
                <a:cubicBezTo>
                  <a:pt x="378" y="70"/>
                  <a:pt x="379" y="75"/>
                  <a:pt x="383" y="79"/>
                </a:cubicBezTo>
                <a:cubicBezTo>
                  <a:pt x="386" y="83"/>
                  <a:pt x="390" y="85"/>
                  <a:pt x="396" y="85"/>
                </a:cubicBezTo>
                <a:cubicBezTo>
                  <a:pt x="401" y="85"/>
                  <a:pt x="406" y="83"/>
                  <a:pt x="409" y="79"/>
                </a:cubicBezTo>
                <a:cubicBezTo>
                  <a:pt x="412" y="76"/>
                  <a:pt x="413" y="70"/>
                  <a:pt x="413" y="63"/>
                </a:cubicBezTo>
                <a:moveTo>
                  <a:pt x="419" y="39"/>
                </a:moveTo>
                <a:cubicBezTo>
                  <a:pt x="425" y="45"/>
                  <a:pt x="428" y="53"/>
                  <a:pt x="428" y="63"/>
                </a:cubicBezTo>
                <a:cubicBezTo>
                  <a:pt x="428" y="73"/>
                  <a:pt x="425" y="81"/>
                  <a:pt x="419" y="87"/>
                </a:cubicBezTo>
                <a:cubicBezTo>
                  <a:pt x="413" y="93"/>
                  <a:pt x="405" y="96"/>
                  <a:pt x="395" y="96"/>
                </a:cubicBezTo>
                <a:cubicBezTo>
                  <a:pt x="385" y="96"/>
                  <a:pt x="378" y="93"/>
                  <a:pt x="372" y="87"/>
                </a:cubicBezTo>
                <a:cubicBezTo>
                  <a:pt x="366" y="81"/>
                  <a:pt x="363" y="74"/>
                  <a:pt x="363" y="64"/>
                </a:cubicBezTo>
                <a:cubicBezTo>
                  <a:pt x="363" y="53"/>
                  <a:pt x="366" y="45"/>
                  <a:pt x="372" y="39"/>
                </a:cubicBezTo>
                <a:cubicBezTo>
                  <a:pt x="378" y="33"/>
                  <a:pt x="386" y="30"/>
                  <a:pt x="396" y="30"/>
                </a:cubicBezTo>
                <a:cubicBezTo>
                  <a:pt x="406" y="30"/>
                  <a:pt x="414" y="33"/>
                  <a:pt x="419" y="39"/>
                </a:cubicBezTo>
                <a:moveTo>
                  <a:pt x="350" y="66"/>
                </a:moveTo>
                <a:cubicBezTo>
                  <a:pt x="349" y="64"/>
                  <a:pt x="347" y="63"/>
                  <a:pt x="345" y="62"/>
                </a:cubicBezTo>
                <a:cubicBezTo>
                  <a:pt x="343" y="60"/>
                  <a:pt x="340" y="59"/>
                  <a:pt x="337" y="58"/>
                </a:cubicBezTo>
                <a:cubicBezTo>
                  <a:pt x="335" y="58"/>
                  <a:pt x="334" y="57"/>
                  <a:pt x="332" y="56"/>
                </a:cubicBezTo>
                <a:cubicBezTo>
                  <a:pt x="330" y="56"/>
                  <a:pt x="329" y="55"/>
                  <a:pt x="328" y="54"/>
                </a:cubicBezTo>
                <a:cubicBezTo>
                  <a:pt x="327" y="54"/>
                  <a:pt x="326" y="53"/>
                  <a:pt x="325" y="52"/>
                </a:cubicBezTo>
                <a:cubicBezTo>
                  <a:pt x="325" y="51"/>
                  <a:pt x="325" y="50"/>
                  <a:pt x="325" y="48"/>
                </a:cubicBezTo>
                <a:cubicBezTo>
                  <a:pt x="325" y="47"/>
                  <a:pt x="325" y="46"/>
                  <a:pt x="325" y="45"/>
                </a:cubicBezTo>
                <a:cubicBezTo>
                  <a:pt x="326" y="45"/>
                  <a:pt x="327" y="44"/>
                  <a:pt x="328" y="43"/>
                </a:cubicBezTo>
                <a:cubicBezTo>
                  <a:pt x="329" y="42"/>
                  <a:pt x="330" y="42"/>
                  <a:pt x="332" y="42"/>
                </a:cubicBezTo>
                <a:cubicBezTo>
                  <a:pt x="333" y="41"/>
                  <a:pt x="335" y="41"/>
                  <a:pt x="336" y="41"/>
                </a:cubicBezTo>
                <a:cubicBezTo>
                  <a:pt x="342" y="41"/>
                  <a:pt x="347" y="43"/>
                  <a:pt x="352" y="46"/>
                </a:cubicBezTo>
                <a:cubicBezTo>
                  <a:pt x="352" y="33"/>
                  <a:pt x="352" y="33"/>
                  <a:pt x="352" y="33"/>
                </a:cubicBezTo>
                <a:cubicBezTo>
                  <a:pt x="347" y="31"/>
                  <a:pt x="342" y="30"/>
                  <a:pt x="336" y="30"/>
                </a:cubicBezTo>
                <a:cubicBezTo>
                  <a:pt x="333" y="30"/>
                  <a:pt x="330" y="31"/>
                  <a:pt x="327" y="32"/>
                </a:cubicBezTo>
                <a:cubicBezTo>
                  <a:pt x="323" y="32"/>
                  <a:pt x="321" y="34"/>
                  <a:pt x="318" y="35"/>
                </a:cubicBezTo>
                <a:cubicBezTo>
                  <a:pt x="316" y="37"/>
                  <a:pt x="314" y="39"/>
                  <a:pt x="313" y="41"/>
                </a:cubicBezTo>
                <a:cubicBezTo>
                  <a:pt x="311" y="43"/>
                  <a:pt x="310" y="46"/>
                  <a:pt x="310" y="49"/>
                </a:cubicBezTo>
                <a:cubicBezTo>
                  <a:pt x="310" y="51"/>
                  <a:pt x="311" y="54"/>
                  <a:pt x="311" y="55"/>
                </a:cubicBezTo>
                <a:cubicBezTo>
                  <a:pt x="312" y="57"/>
                  <a:pt x="313" y="59"/>
                  <a:pt x="315" y="60"/>
                </a:cubicBezTo>
                <a:cubicBezTo>
                  <a:pt x="316" y="62"/>
                  <a:pt x="318" y="63"/>
                  <a:pt x="320" y="64"/>
                </a:cubicBezTo>
                <a:cubicBezTo>
                  <a:pt x="322" y="65"/>
                  <a:pt x="324" y="66"/>
                  <a:pt x="327" y="67"/>
                </a:cubicBezTo>
                <a:cubicBezTo>
                  <a:pt x="329" y="68"/>
                  <a:pt x="331" y="69"/>
                  <a:pt x="332" y="70"/>
                </a:cubicBezTo>
                <a:cubicBezTo>
                  <a:pt x="334" y="70"/>
                  <a:pt x="335" y="71"/>
                  <a:pt x="337" y="72"/>
                </a:cubicBezTo>
                <a:cubicBezTo>
                  <a:pt x="338" y="72"/>
                  <a:pt x="339" y="73"/>
                  <a:pt x="340" y="74"/>
                </a:cubicBezTo>
                <a:cubicBezTo>
                  <a:pt x="340" y="75"/>
                  <a:pt x="341" y="77"/>
                  <a:pt x="341" y="78"/>
                </a:cubicBezTo>
                <a:cubicBezTo>
                  <a:pt x="341" y="83"/>
                  <a:pt x="336" y="86"/>
                  <a:pt x="328" y="86"/>
                </a:cubicBezTo>
                <a:cubicBezTo>
                  <a:pt x="322" y="86"/>
                  <a:pt x="316" y="84"/>
                  <a:pt x="310" y="79"/>
                </a:cubicBezTo>
                <a:cubicBezTo>
                  <a:pt x="310" y="93"/>
                  <a:pt x="310" y="93"/>
                  <a:pt x="310" y="93"/>
                </a:cubicBezTo>
                <a:cubicBezTo>
                  <a:pt x="315" y="95"/>
                  <a:pt x="321" y="96"/>
                  <a:pt x="328" y="96"/>
                </a:cubicBezTo>
                <a:cubicBezTo>
                  <a:pt x="332" y="96"/>
                  <a:pt x="335" y="96"/>
                  <a:pt x="338" y="95"/>
                </a:cubicBezTo>
                <a:cubicBezTo>
                  <a:pt x="342" y="94"/>
                  <a:pt x="344" y="93"/>
                  <a:pt x="347" y="91"/>
                </a:cubicBezTo>
                <a:cubicBezTo>
                  <a:pt x="349" y="90"/>
                  <a:pt x="351" y="88"/>
                  <a:pt x="353" y="86"/>
                </a:cubicBezTo>
                <a:cubicBezTo>
                  <a:pt x="354" y="83"/>
                  <a:pt x="355" y="80"/>
                  <a:pt x="355" y="77"/>
                </a:cubicBezTo>
                <a:cubicBezTo>
                  <a:pt x="355" y="75"/>
                  <a:pt x="354" y="72"/>
                  <a:pt x="354" y="71"/>
                </a:cubicBezTo>
                <a:cubicBezTo>
                  <a:pt x="353" y="69"/>
                  <a:pt x="352" y="67"/>
                  <a:pt x="350" y="66"/>
                </a:cubicBezTo>
                <a:moveTo>
                  <a:pt x="286" y="63"/>
                </a:moveTo>
                <a:cubicBezTo>
                  <a:pt x="286" y="56"/>
                  <a:pt x="285" y="51"/>
                  <a:pt x="282" y="47"/>
                </a:cubicBezTo>
                <a:cubicBezTo>
                  <a:pt x="279" y="44"/>
                  <a:pt x="275" y="42"/>
                  <a:pt x="269" y="42"/>
                </a:cubicBezTo>
                <a:cubicBezTo>
                  <a:pt x="263" y="42"/>
                  <a:pt x="259" y="44"/>
                  <a:pt x="256" y="48"/>
                </a:cubicBezTo>
                <a:cubicBezTo>
                  <a:pt x="253" y="51"/>
                  <a:pt x="251" y="57"/>
                  <a:pt x="251" y="64"/>
                </a:cubicBezTo>
                <a:cubicBezTo>
                  <a:pt x="251" y="70"/>
                  <a:pt x="253" y="75"/>
                  <a:pt x="256" y="79"/>
                </a:cubicBezTo>
                <a:cubicBezTo>
                  <a:pt x="259" y="83"/>
                  <a:pt x="264" y="85"/>
                  <a:pt x="269" y="85"/>
                </a:cubicBezTo>
                <a:cubicBezTo>
                  <a:pt x="275" y="85"/>
                  <a:pt x="279" y="83"/>
                  <a:pt x="282" y="79"/>
                </a:cubicBezTo>
                <a:cubicBezTo>
                  <a:pt x="285" y="76"/>
                  <a:pt x="286" y="70"/>
                  <a:pt x="286" y="63"/>
                </a:cubicBezTo>
                <a:moveTo>
                  <a:pt x="293" y="39"/>
                </a:moveTo>
                <a:cubicBezTo>
                  <a:pt x="298" y="45"/>
                  <a:pt x="301" y="53"/>
                  <a:pt x="301" y="63"/>
                </a:cubicBezTo>
                <a:cubicBezTo>
                  <a:pt x="301" y="73"/>
                  <a:pt x="298" y="81"/>
                  <a:pt x="292" y="87"/>
                </a:cubicBezTo>
                <a:cubicBezTo>
                  <a:pt x="286" y="93"/>
                  <a:pt x="278" y="96"/>
                  <a:pt x="268" y="96"/>
                </a:cubicBezTo>
                <a:cubicBezTo>
                  <a:pt x="259" y="96"/>
                  <a:pt x="251" y="93"/>
                  <a:pt x="245" y="87"/>
                </a:cubicBezTo>
                <a:cubicBezTo>
                  <a:pt x="239" y="81"/>
                  <a:pt x="237" y="74"/>
                  <a:pt x="237" y="64"/>
                </a:cubicBezTo>
                <a:cubicBezTo>
                  <a:pt x="237" y="53"/>
                  <a:pt x="240" y="45"/>
                  <a:pt x="246" y="39"/>
                </a:cubicBezTo>
                <a:cubicBezTo>
                  <a:pt x="252" y="33"/>
                  <a:pt x="260" y="30"/>
                  <a:pt x="270" y="30"/>
                </a:cubicBezTo>
                <a:cubicBezTo>
                  <a:pt x="280" y="30"/>
                  <a:pt x="287" y="33"/>
                  <a:pt x="293" y="39"/>
                </a:cubicBezTo>
                <a:moveTo>
                  <a:pt x="216" y="35"/>
                </a:moveTo>
                <a:cubicBezTo>
                  <a:pt x="213" y="37"/>
                  <a:pt x="211" y="40"/>
                  <a:pt x="210" y="45"/>
                </a:cubicBezTo>
                <a:cubicBezTo>
                  <a:pt x="210" y="45"/>
                  <a:pt x="210" y="45"/>
                  <a:pt x="210" y="45"/>
                </a:cubicBezTo>
                <a:cubicBezTo>
                  <a:pt x="210" y="32"/>
                  <a:pt x="210" y="32"/>
                  <a:pt x="210" y="32"/>
                </a:cubicBezTo>
                <a:cubicBezTo>
                  <a:pt x="195" y="32"/>
                  <a:pt x="195" y="32"/>
                  <a:pt x="195" y="32"/>
                </a:cubicBezTo>
                <a:cubicBezTo>
                  <a:pt x="195" y="95"/>
                  <a:pt x="195" y="95"/>
                  <a:pt x="195" y="95"/>
                </a:cubicBezTo>
                <a:cubicBezTo>
                  <a:pt x="210" y="95"/>
                  <a:pt x="210" y="95"/>
                  <a:pt x="210" y="95"/>
                </a:cubicBezTo>
                <a:cubicBezTo>
                  <a:pt x="210" y="65"/>
                  <a:pt x="210" y="65"/>
                  <a:pt x="210" y="65"/>
                </a:cubicBezTo>
                <a:cubicBezTo>
                  <a:pt x="210" y="58"/>
                  <a:pt x="211" y="53"/>
                  <a:pt x="214" y="49"/>
                </a:cubicBezTo>
                <a:cubicBezTo>
                  <a:pt x="217" y="45"/>
                  <a:pt x="220" y="43"/>
                  <a:pt x="224" y="43"/>
                </a:cubicBezTo>
                <a:cubicBezTo>
                  <a:pt x="227" y="43"/>
                  <a:pt x="230" y="44"/>
                  <a:pt x="232" y="45"/>
                </a:cubicBezTo>
                <a:cubicBezTo>
                  <a:pt x="232" y="32"/>
                  <a:pt x="232" y="32"/>
                  <a:pt x="232" y="32"/>
                </a:cubicBezTo>
                <a:cubicBezTo>
                  <a:pt x="230" y="31"/>
                  <a:pt x="228" y="31"/>
                  <a:pt x="226" y="31"/>
                </a:cubicBezTo>
                <a:cubicBezTo>
                  <a:pt x="222" y="31"/>
                  <a:pt x="219" y="32"/>
                  <a:pt x="216" y="35"/>
                </a:cubicBezTo>
                <a:moveTo>
                  <a:pt x="143" y="40"/>
                </a:moveTo>
                <a:cubicBezTo>
                  <a:pt x="137" y="46"/>
                  <a:pt x="133" y="54"/>
                  <a:pt x="133" y="65"/>
                </a:cubicBezTo>
                <a:cubicBezTo>
                  <a:pt x="133" y="74"/>
                  <a:pt x="136" y="82"/>
                  <a:pt x="142" y="87"/>
                </a:cubicBezTo>
                <a:cubicBezTo>
                  <a:pt x="148" y="93"/>
                  <a:pt x="155" y="96"/>
                  <a:pt x="165" y="96"/>
                </a:cubicBezTo>
                <a:cubicBezTo>
                  <a:pt x="171" y="96"/>
                  <a:pt x="177" y="95"/>
                  <a:pt x="182" y="92"/>
                </a:cubicBezTo>
                <a:cubicBezTo>
                  <a:pt x="182" y="79"/>
                  <a:pt x="182" y="79"/>
                  <a:pt x="182" y="79"/>
                </a:cubicBezTo>
                <a:cubicBezTo>
                  <a:pt x="178" y="83"/>
                  <a:pt x="173" y="85"/>
                  <a:pt x="168" y="85"/>
                </a:cubicBezTo>
                <a:cubicBezTo>
                  <a:pt x="162" y="85"/>
                  <a:pt x="157" y="83"/>
                  <a:pt x="153" y="79"/>
                </a:cubicBezTo>
                <a:cubicBezTo>
                  <a:pt x="150" y="75"/>
                  <a:pt x="148" y="70"/>
                  <a:pt x="148" y="64"/>
                </a:cubicBezTo>
                <a:cubicBezTo>
                  <a:pt x="148" y="57"/>
                  <a:pt x="150" y="52"/>
                  <a:pt x="154" y="48"/>
                </a:cubicBezTo>
                <a:cubicBezTo>
                  <a:pt x="158" y="44"/>
                  <a:pt x="162" y="42"/>
                  <a:pt x="168" y="42"/>
                </a:cubicBezTo>
                <a:cubicBezTo>
                  <a:pt x="173" y="42"/>
                  <a:pt x="178" y="43"/>
                  <a:pt x="182" y="47"/>
                </a:cubicBezTo>
                <a:cubicBezTo>
                  <a:pt x="182" y="33"/>
                  <a:pt x="182" y="33"/>
                  <a:pt x="182" y="33"/>
                </a:cubicBezTo>
                <a:cubicBezTo>
                  <a:pt x="178" y="31"/>
                  <a:pt x="173" y="30"/>
                  <a:pt x="167" y="30"/>
                </a:cubicBezTo>
                <a:cubicBezTo>
                  <a:pt x="157" y="30"/>
                  <a:pt x="149" y="34"/>
                  <a:pt x="143" y="40"/>
                </a:cubicBezTo>
                <a:moveTo>
                  <a:pt x="108" y="95"/>
                </a:moveTo>
                <a:cubicBezTo>
                  <a:pt x="123" y="95"/>
                  <a:pt x="123" y="95"/>
                  <a:pt x="123" y="95"/>
                </a:cubicBezTo>
                <a:cubicBezTo>
                  <a:pt x="123" y="32"/>
                  <a:pt x="123" y="32"/>
                  <a:pt x="123" y="32"/>
                </a:cubicBezTo>
                <a:cubicBezTo>
                  <a:pt x="108" y="32"/>
                  <a:pt x="108" y="32"/>
                  <a:pt x="108" y="32"/>
                </a:cubicBezTo>
                <a:lnTo>
                  <a:pt x="108" y="95"/>
                </a:lnTo>
                <a:close/>
                <a:moveTo>
                  <a:pt x="116" y="3"/>
                </a:moveTo>
                <a:cubicBezTo>
                  <a:pt x="113" y="3"/>
                  <a:pt x="111" y="3"/>
                  <a:pt x="110" y="5"/>
                </a:cubicBezTo>
                <a:cubicBezTo>
                  <a:pt x="108" y="7"/>
                  <a:pt x="107" y="8"/>
                  <a:pt x="107" y="11"/>
                </a:cubicBezTo>
                <a:cubicBezTo>
                  <a:pt x="107" y="13"/>
                  <a:pt x="108" y="15"/>
                  <a:pt x="110" y="17"/>
                </a:cubicBezTo>
                <a:cubicBezTo>
                  <a:pt x="111" y="18"/>
                  <a:pt x="113" y="19"/>
                  <a:pt x="116" y="19"/>
                </a:cubicBezTo>
                <a:cubicBezTo>
                  <a:pt x="118" y="19"/>
                  <a:pt x="120" y="18"/>
                  <a:pt x="122" y="16"/>
                </a:cubicBezTo>
                <a:cubicBezTo>
                  <a:pt x="123" y="15"/>
                  <a:pt x="124" y="13"/>
                  <a:pt x="124" y="11"/>
                </a:cubicBezTo>
                <a:cubicBezTo>
                  <a:pt x="124" y="8"/>
                  <a:pt x="123" y="7"/>
                  <a:pt x="122" y="5"/>
                </a:cubicBezTo>
                <a:cubicBezTo>
                  <a:pt x="120" y="3"/>
                  <a:pt x="118" y="3"/>
                  <a:pt x="116" y="3"/>
                </a:cubicBezTo>
                <a:moveTo>
                  <a:pt x="75" y="7"/>
                </a:moveTo>
                <a:cubicBezTo>
                  <a:pt x="95" y="7"/>
                  <a:pt x="95" y="7"/>
                  <a:pt x="95" y="7"/>
                </a:cubicBezTo>
                <a:cubicBezTo>
                  <a:pt x="95" y="95"/>
                  <a:pt x="95" y="95"/>
                  <a:pt x="95" y="95"/>
                </a:cubicBezTo>
                <a:cubicBezTo>
                  <a:pt x="80" y="95"/>
                  <a:pt x="80" y="95"/>
                  <a:pt x="80" y="95"/>
                </a:cubicBezTo>
                <a:cubicBezTo>
                  <a:pt x="80" y="38"/>
                  <a:pt x="80" y="38"/>
                  <a:pt x="80" y="38"/>
                </a:cubicBezTo>
                <a:cubicBezTo>
                  <a:pt x="80" y="33"/>
                  <a:pt x="80" y="27"/>
                  <a:pt x="81" y="21"/>
                </a:cubicBezTo>
                <a:cubicBezTo>
                  <a:pt x="81" y="21"/>
                  <a:pt x="81" y="21"/>
                  <a:pt x="81" y="21"/>
                </a:cubicBezTo>
                <a:cubicBezTo>
                  <a:pt x="80" y="25"/>
                  <a:pt x="79" y="27"/>
                  <a:pt x="78" y="29"/>
                </a:cubicBezTo>
                <a:cubicBezTo>
                  <a:pt x="52" y="95"/>
                  <a:pt x="52" y="95"/>
                  <a:pt x="52" y="95"/>
                </a:cubicBezTo>
                <a:cubicBezTo>
                  <a:pt x="42" y="95"/>
                  <a:pt x="42" y="95"/>
                  <a:pt x="42" y="95"/>
                </a:cubicBezTo>
                <a:cubicBezTo>
                  <a:pt x="16" y="29"/>
                  <a:pt x="16" y="29"/>
                  <a:pt x="16" y="29"/>
                </a:cubicBezTo>
                <a:cubicBezTo>
                  <a:pt x="15" y="28"/>
                  <a:pt x="14" y="25"/>
                  <a:pt x="14" y="21"/>
                </a:cubicBezTo>
                <a:cubicBezTo>
                  <a:pt x="13" y="21"/>
                  <a:pt x="13" y="21"/>
                  <a:pt x="13" y="21"/>
                </a:cubicBezTo>
                <a:cubicBezTo>
                  <a:pt x="14" y="24"/>
                  <a:pt x="14" y="30"/>
                  <a:pt x="14" y="38"/>
                </a:cubicBezTo>
                <a:cubicBezTo>
                  <a:pt x="14" y="95"/>
                  <a:pt x="14" y="95"/>
                  <a:pt x="14" y="95"/>
                </a:cubicBezTo>
                <a:cubicBezTo>
                  <a:pt x="0" y="95"/>
                  <a:pt x="0" y="95"/>
                  <a:pt x="0" y="95"/>
                </a:cubicBezTo>
                <a:cubicBezTo>
                  <a:pt x="0" y="7"/>
                  <a:pt x="0" y="7"/>
                  <a:pt x="0" y="7"/>
                </a:cubicBezTo>
                <a:cubicBezTo>
                  <a:pt x="21" y="7"/>
                  <a:pt x="21" y="7"/>
                  <a:pt x="21" y="7"/>
                </a:cubicBezTo>
                <a:cubicBezTo>
                  <a:pt x="44" y="65"/>
                  <a:pt x="44" y="65"/>
                  <a:pt x="44" y="65"/>
                </a:cubicBezTo>
                <a:cubicBezTo>
                  <a:pt x="46" y="70"/>
                  <a:pt x="47" y="73"/>
                  <a:pt x="47" y="75"/>
                </a:cubicBezTo>
                <a:cubicBezTo>
                  <a:pt x="48" y="75"/>
                  <a:pt x="48" y="75"/>
                  <a:pt x="48" y="75"/>
                </a:cubicBezTo>
                <a:cubicBezTo>
                  <a:pt x="49" y="71"/>
                  <a:pt x="50" y="67"/>
                  <a:pt x="51" y="65"/>
                </a:cubicBezTo>
                <a:lnTo>
                  <a:pt x="75" y="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en-US" sz="1799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CC73F7E-519C-4D23-B871-7FD985D67D4D}"/>
              </a:ext>
            </a:extLst>
          </p:cNvPr>
          <p:cNvSpPr/>
          <p:nvPr userDrawn="1"/>
        </p:nvSpPr>
        <p:spPr>
          <a:xfrm>
            <a:off x="584201" y="3977148"/>
            <a:ext cx="3550972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3246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999" b="0" i="0" u="none" strike="noStrike" kern="1200" cap="none" spc="0" normalizeH="0" baseline="0" noProof="0">
                <a:ln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n-ea"/>
                <a:cs typeface="Segoe UI Semilight" panose="020B0402040204020203" pitchFamily="34" charset="0"/>
              </a:rPr>
              <a:t>May 7–9, 2018   //   Seattle, WA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700149D-DBA5-49F4-9EA0-6801AFB758D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111" r="20173" b="58603"/>
          <a:stretch/>
        </p:blipFill>
        <p:spPr>
          <a:xfrm>
            <a:off x="2255246" y="0"/>
            <a:ext cx="99367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5876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40" y="6099190"/>
            <a:ext cx="4482124" cy="46774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79285" rIns="179285" bIns="179285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MS logo white - EMF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1632" y="470067"/>
            <a:ext cx="1423303" cy="30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8435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0FD32619-3819-428A-8565-629596C9141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1" y="585788"/>
            <a:ext cx="1366245" cy="29260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6675120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3599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Presentation title here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2"/>
            <a:ext cx="667512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999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020681-E031-438A-87F4-3EF4E311C2C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16745" r="7128" b="16745"/>
          <a:stretch/>
        </p:blipFill>
        <p:spPr>
          <a:xfrm>
            <a:off x="4920482" y="0"/>
            <a:ext cx="7176267" cy="685800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75DB46-DA06-45E4-B8E6-78FFA7D835C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91723" y="5961263"/>
            <a:ext cx="3017520" cy="307777"/>
          </a:xfrm>
        </p:spPr>
        <p:txBody>
          <a:bodyPr anchor="b"/>
          <a:lstStyle>
            <a:lvl1pPr marL="0" indent="0" algn="r">
              <a:buFont typeface="Arial" panose="020B0604020202020204" pitchFamily="34" charset="0"/>
              <a:buNone/>
              <a:defRPr sz="1999">
                <a:latin typeface="+mn-lt"/>
              </a:defRPr>
            </a:lvl1pPr>
            <a:lvl2pPr marL="228531" indent="0">
              <a:buNone/>
              <a:defRPr/>
            </a:lvl2pPr>
          </a:lstStyle>
          <a:p>
            <a:pPr lvl="0"/>
            <a:r>
              <a:rPr lang="en-US"/>
              <a:t>Session code here</a:t>
            </a:r>
          </a:p>
        </p:txBody>
      </p:sp>
    </p:spTree>
    <p:extLst>
      <p:ext uri="{BB962C8B-B14F-4D97-AF65-F5344CB8AC3E}">
        <p14:creationId xmlns:p14="http://schemas.microsoft.com/office/powerpoint/2010/main" val="18886958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1"/>
            <a:ext cx="11018520" cy="1612493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531" indent="0">
              <a:buNone/>
              <a:defRPr/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1238765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1" y="1435498"/>
            <a:ext cx="11018520" cy="161249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8293906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799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11" indent="0">
              <a:buFont typeface="Wingdings" panose="05000000000000000000" pitchFamily="2" charset="2"/>
              <a:buNone/>
              <a:defRPr sz="1999" b="0"/>
            </a:lvl2pPr>
            <a:lvl3pPr marL="450715" indent="0">
              <a:buFont typeface="Wingdings" panose="05000000000000000000" pitchFamily="2" charset="2"/>
              <a:buNone/>
              <a:tabLst/>
              <a:defRPr sz="1600" b="0"/>
            </a:lvl3pPr>
            <a:lvl4pPr marL="652266" indent="0">
              <a:buFont typeface="Wingdings" panose="05000000000000000000" pitchFamily="2" charset="2"/>
              <a:buNone/>
              <a:defRPr sz="1400" b="0"/>
            </a:lvl4pPr>
            <a:lvl5pPr marL="853819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2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799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11" indent="0">
              <a:buFont typeface="Wingdings" panose="05000000000000000000" pitchFamily="2" charset="2"/>
              <a:buNone/>
              <a:defRPr sz="1999" b="0"/>
            </a:lvl2pPr>
            <a:lvl3pPr marL="450715" indent="0">
              <a:buFont typeface="Wingdings" panose="05000000000000000000" pitchFamily="2" charset="2"/>
              <a:buNone/>
              <a:tabLst/>
              <a:defRPr sz="1600" b="0"/>
            </a:lvl3pPr>
            <a:lvl4pPr marL="652266" indent="0">
              <a:buFont typeface="Wingdings" panose="05000000000000000000" pitchFamily="2" charset="2"/>
              <a:buNone/>
              <a:defRPr sz="1400" b="0"/>
            </a:lvl4pPr>
            <a:lvl5pPr marL="853819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0007510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1" y="1437481"/>
            <a:ext cx="5212080" cy="1649682"/>
          </a:xfrm>
        </p:spPr>
        <p:txBody>
          <a:bodyPr wrap="square">
            <a:spAutoFit/>
          </a:bodyPr>
          <a:lstStyle>
            <a:lvl1pPr marL="231705" indent="-23170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799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6910" indent="-171399">
              <a:buFont typeface="Wingdings" panose="05000000000000000000" pitchFamily="2" charset="2"/>
              <a:buChar char=""/>
              <a:defRPr sz="1999" b="0"/>
            </a:lvl2pPr>
            <a:lvl3pPr marL="639571" indent="-188856">
              <a:buFont typeface="Wingdings" panose="05000000000000000000" pitchFamily="2" charset="2"/>
              <a:buChar char=""/>
              <a:tabLst/>
              <a:defRPr sz="1600" b="0"/>
            </a:lvl3pPr>
            <a:lvl4pPr marL="828426" indent="-176160">
              <a:buFont typeface="Wingdings" panose="05000000000000000000" pitchFamily="2" charset="2"/>
              <a:buChar char=""/>
              <a:defRPr sz="1400" b="0"/>
            </a:lvl4pPr>
            <a:lvl5pPr marL="1023631" indent="-169812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5" y="1437481"/>
            <a:ext cx="5212080" cy="1649682"/>
          </a:xfrm>
        </p:spPr>
        <p:txBody>
          <a:bodyPr wrap="square">
            <a:spAutoFit/>
          </a:bodyPr>
          <a:lstStyle>
            <a:lvl1pPr marL="231705" indent="-23170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799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6910" indent="-171399">
              <a:buFont typeface="Wingdings" panose="05000000000000000000" pitchFamily="2" charset="2"/>
              <a:buChar char=""/>
              <a:defRPr sz="1999" b="0"/>
            </a:lvl2pPr>
            <a:lvl3pPr marL="639571" indent="-188856">
              <a:buFont typeface="Wingdings" panose="05000000000000000000" pitchFamily="2" charset="2"/>
              <a:buChar char=""/>
              <a:tabLst/>
              <a:defRPr sz="1600" b="0"/>
            </a:lvl3pPr>
            <a:lvl4pPr marL="828426" indent="-176160">
              <a:buFont typeface="Wingdings" panose="05000000000000000000" pitchFamily="2" charset="2"/>
              <a:buChar char=""/>
              <a:defRPr sz="1400" b="0"/>
            </a:lvl4pPr>
            <a:lvl5pPr marL="1023631" indent="-169812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7062756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4622671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10509446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1" y="457200"/>
            <a:ext cx="5508419" cy="372410"/>
          </a:xfrm>
        </p:spPr>
        <p:txBody>
          <a:bodyPr tIns="64008"/>
          <a:lstStyle>
            <a:lvl1pPr>
              <a:defRPr sz="1999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27452316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 (dark)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1" y="457200"/>
            <a:ext cx="5508419" cy="372410"/>
          </a:xfrm>
        </p:spPr>
        <p:txBody>
          <a:bodyPr tIns="64008"/>
          <a:lstStyle>
            <a:lvl1pPr>
              <a:defRPr sz="1999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712976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1" y="2025650"/>
            <a:ext cx="4161981" cy="1107996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599" b="1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Title format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1" y="3535543"/>
            <a:ext cx="4162425" cy="307777"/>
          </a:xfrm>
        </p:spPr>
        <p:txBody>
          <a:bodyPr/>
          <a:lstStyle>
            <a:lvl1pPr marL="0" indent="0">
              <a:buNone/>
              <a:defRPr sz="1999">
                <a:latin typeface="+mn-lt"/>
              </a:defRPr>
            </a:lvl1pPr>
            <a:lvl2pPr marL="228531" indent="0">
              <a:buNone/>
              <a:defRPr/>
            </a:lvl2pPr>
            <a:lvl3pPr marL="457063" indent="0">
              <a:buNone/>
              <a:defRPr/>
            </a:lvl3pPr>
            <a:lvl4pPr marL="661789" indent="0">
              <a:buNone/>
              <a:defRPr/>
            </a:lvl4pPr>
            <a:lvl5pPr marL="855406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6178F5D2-7CA2-4202-8FD2-95D8F7A2E98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83018294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9448800" y="64928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pPr defTabSz="914225">
              <a:defRPr/>
            </a:pPr>
            <a:fld id="{A34B8C21-472C-43AD-8B9F-5964D09AB204}" type="slidenum">
              <a:rPr lang="en-IN" smtClean="0">
                <a:solidFill>
                  <a:srgbClr val="505050"/>
                </a:solidFill>
                <a:latin typeface="Segoe UI"/>
              </a:rPr>
              <a:pPr defTabSz="914225">
                <a:defRPr/>
              </a:pPr>
              <a:t>‹#›</a:t>
            </a:fld>
            <a:endParaRPr lang="en-IN">
              <a:solidFill>
                <a:srgbClr val="505050"/>
              </a:solidFill>
              <a:latin typeface="Segoe UI"/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400">
                <a:solidFill>
                  <a:srgbClr val="00B294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44023601"/>
      </p:ext>
    </p:extLst>
  </p:cSld>
  <p:clrMapOvr>
    <a:masterClrMapping/>
  </p:clrMapOvr>
  <p:transition>
    <p:fade/>
  </p:transition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026" y="2875002"/>
            <a:ext cx="4161981" cy="1107996"/>
          </a:xfrm>
        </p:spPr>
        <p:txBody>
          <a:bodyPr wrap="square" rIns="0" anchor="ctr" anchorCtr="0">
            <a:spAutoFit/>
          </a:bodyPr>
          <a:lstStyle>
            <a:lvl1pPr>
              <a:lnSpc>
                <a:spcPct val="100000"/>
              </a:lnSpc>
              <a:defRPr sz="3599" b="1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Square photo layout with Title  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3956AAB8-C2DF-40F3-A72B-0FA6F47702E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43638688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1" y="2981637"/>
            <a:ext cx="4160520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799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Square photo layout with smaller text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18102CFD-D7DD-461F-B675-FAE01404E55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178015457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667512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46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599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21"/>
            <a:ext cx="667512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71028E-16C3-4002-B04C-173B0E47CA1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6745" r="7128" b="16745"/>
          <a:stretch/>
        </p:blipFill>
        <p:spPr>
          <a:xfrm>
            <a:off x="4920482" y="0"/>
            <a:ext cx="71762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9963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667512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46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599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21"/>
            <a:ext cx="667512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61C388-D05E-4BD1-8D7C-196F5BE5DA6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6745" r="7128" b="16745"/>
          <a:stretch/>
        </p:blipFill>
        <p:spPr>
          <a:xfrm>
            <a:off x="4920482" y="0"/>
            <a:ext cx="71762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6424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667512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46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599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CE48BC3-17FF-42D3-9B26-17258F2E572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6745" r="7128" b="16745"/>
          <a:stretch/>
        </p:blipFill>
        <p:spPr>
          <a:xfrm>
            <a:off x="4920482" y="0"/>
            <a:ext cx="71762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3456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667512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46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599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83FAF49-2747-46DC-BE92-CD844B707AB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6745" r="7128" b="16745"/>
          <a:stretch/>
        </p:blipFill>
        <p:spPr>
          <a:xfrm>
            <a:off x="4920482" y="0"/>
            <a:ext cx="71762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1789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46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599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8163473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46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599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0775041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3742815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99548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9E3F1-5A51-4B35-B9B4-F383093688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3216" y="289513"/>
            <a:ext cx="6421864" cy="899665"/>
          </a:xfrm>
        </p:spPr>
        <p:txBody>
          <a:bodyPr/>
          <a:lstStyle>
            <a:lvl1pPr>
              <a:defRPr lang="en-US" sz="3529" b="0" kern="1200" cap="none" spc="-100" baseline="0" dirty="0">
                <a:ln w="3175">
                  <a:noFill/>
                </a:ln>
                <a:solidFill>
                  <a:schemeClr val="tx2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602D8466-407C-4220-B6A8-8C189F42E00B}"/>
              </a:ext>
            </a:extLst>
          </p:cNvPr>
          <p:cNvSpPr>
            <a:spLocks noGrp="1"/>
          </p:cNvSpPr>
          <p:nvPr userDrawn="1">
            <p:ph type="pic" sz="quarter" idx="10"/>
          </p:nvPr>
        </p:nvSpPr>
        <p:spPr>
          <a:xfrm>
            <a:off x="1" y="0"/>
            <a:ext cx="5302440" cy="673454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082284D3-DBDC-495E-984E-DA902FB7BBC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503217" y="1661166"/>
            <a:ext cx="6421863" cy="817794"/>
          </a:xfrm>
        </p:spPr>
        <p:txBody>
          <a:bodyPr/>
          <a:lstStyle>
            <a:lvl1pPr marL="0" indent="0">
              <a:spcBef>
                <a:spcPts val="1765"/>
              </a:spcBef>
              <a:spcAft>
                <a:spcPts val="588"/>
              </a:spcAft>
              <a:buNone/>
              <a:defRPr sz="1961">
                <a:solidFill>
                  <a:schemeClr val="tx2"/>
                </a:solidFill>
              </a:defRPr>
            </a:lvl1pPr>
            <a:lvl2pPr marL="0" indent="0">
              <a:lnSpc>
                <a:spcPct val="100000"/>
              </a:lnSpc>
              <a:spcAft>
                <a:spcPts val="588"/>
              </a:spcAft>
              <a:buNone/>
              <a:defRPr lang="en-US" sz="1568" kern="1200" spc="88" baseline="0" dirty="0" smtClean="0">
                <a:solidFill>
                  <a:schemeClr val="tx1"/>
                </a:solidFill>
                <a:latin typeface="Segoe UI Semilight" charset="0"/>
                <a:ea typeface="Segoe UI Semilight" charset="0"/>
                <a:cs typeface="Segoe UI Semilight" charset="0"/>
              </a:defRPr>
            </a:lvl2pPr>
            <a:lvl3pPr>
              <a:defRPr sz="1176"/>
            </a:lvl3pPr>
            <a:lvl4pPr>
              <a:defRPr sz="1078"/>
            </a:lvl4pPr>
            <a:lvl5pPr>
              <a:defRPr sz="1078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048161163"/>
      </p:ext>
    </p:extLst>
  </p:cSld>
  <p:clrMapOvr>
    <a:masterClrMapping/>
  </p:clrMapOvr>
  <p:transition>
    <p:fade/>
  </p:transition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4" y="1436690"/>
            <a:ext cx="11018520" cy="1908215"/>
          </a:xfrm>
        </p:spPr>
        <p:txBody>
          <a:bodyPr/>
          <a:lstStyle>
            <a:lvl1pPr marL="0" indent="0">
              <a:buNone/>
              <a:defRPr sz="2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39095269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1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010" eaLnBrk="0" hangingPunct="0"/>
            <a:r>
              <a:rPr lang="en-US" sz="7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1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1897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1" y="1436690"/>
            <a:ext cx="11018838" cy="2215991"/>
          </a:xfrm>
        </p:spPr>
        <p:txBody>
          <a:bodyPr>
            <a:spAutoFit/>
          </a:bodyPr>
          <a:lstStyle>
            <a:lvl1pPr>
              <a:defRPr sz="3599">
                <a:latin typeface="+mn-lt"/>
              </a:defRPr>
            </a:lvl1pPr>
            <a:lvl2pPr>
              <a:defRPr sz="2799">
                <a:latin typeface="+mn-lt"/>
              </a:defRPr>
            </a:lvl2pPr>
            <a:lvl3pPr>
              <a:defRPr sz="2399">
                <a:latin typeface="+mn-lt"/>
              </a:defRPr>
            </a:lvl3pPr>
            <a:lvl4pPr>
              <a:defRPr sz="1999">
                <a:latin typeface="+mn-lt"/>
              </a:defRPr>
            </a:lvl4pPr>
            <a:lvl5pPr>
              <a:defRPr sz="1799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40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699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34471924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4"/>
            <a:ext cx="11653523" cy="1270797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1522993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686648"/>
            <a:ext cx="4795873" cy="1484704"/>
          </a:xfrm>
        </p:spPr>
        <p:txBody>
          <a:bodyPr wrap="square" anchor="ctr">
            <a:spAutoFit/>
          </a:bodyPr>
          <a:lstStyle>
            <a:lvl1pPr>
              <a:defRPr sz="4704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Square photo layout</a:t>
            </a:r>
          </a:p>
        </p:txBody>
      </p:sp>
      <p:sp>
        <p:nvSpPr>
          <p:cNvPr id="6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334350" y="0"/>
            <a:ext cx="6857650" cy="68561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260895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_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68928" y="495121"/>
            <a:ext cx="11653523" cy="510461"/>
          </a:xfrm>
          <a:prstGeom prst="rect">
            <a:avLst/>
          </a:prstGeom>
        </p:spPr>
        <p:txBody>
          <a:bodyPr lIns="146304" tIns="91440" rIns="146304" bIns="91440" anchor="ctr"/>
          <a:lstStyle>
            <a:lvl1pPr marL="0" algn="ctr" defTabSz="913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352" b="0" kern="1200" cap="all" spc="800" baseline="0" dirty="0">
                <a:ln w="3175">
                  <a:noFill/>
                </a:ln>
                <a:solidFill>
                  <a:srgbClr val="0078D7"/>
                </a:solidFill>
                <a:effectLst/>
                <a:latin typeface="Segoe UI Light" charset="0"/>
                <a:ea typeface="+mn-ea"/>
                <a:cs typeface="Segoe UI Light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70184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0" y="1189179"/>
            <a:ext cx="11653523" cy="1605248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0"/>
            </a:lvl2pPr>
            <a:lvl3pPr marL="223987" indent="0">
              <a:buNone/>
              <a:defRPr/>
            </a:lvl3pPr>
            <a:lvl4pPr marL="447973" indent="0">
              <a:buNone/>
              <a:defRPr/>
            </a:lvl4pPr>
            <a:lvl5pPr marL="671959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72980159"/>
      </p:ext>
    </p:extLst>
  </p:cSld>
  <p:clrMapOvr>
    <a:masterClrMapping/>
  </p:clrMapOvr>
  <p:transition>
    <p:fade/>
  </p:transition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Microsoft Ready - Editab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white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1634" y="470067"/>
            <a:ext cx="1423303" cy="30482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56C9DEE-6F0F-4952-B2B1-A47AFA7F3DE1}"/>
              </a:ext>
            </a:extLst>
          </p:cNvPr>
          <p:cNvSpPr txBox="1"/>
          <p:nvPr userDrawn="1"/>
        </p:nvSpPr>
        <p:spPr>
          <a:xfrm>
            <a:off x="221374" y="2626222"/>
            <a:ext cx="5692890" cy="1023000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5295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Microsoft Ready to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5CD16D0-030B-4E01-8C7E-8FA7B612BB8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628510" y="1841199"/>
            <a:ext cx="6274975" cy="1028808"/>
          </a:xfrm>
        </p:spPr>
        <p:txBody>
          <a:bodyPr lIns="182880" tIns="146304" rIns="182880" bIns="146304"/>
          <a:lstStyle>
            <a:lvl1pPr marL="0" indent="0">
              <a:buNone/>
              <a:defRPr sz="5295"/>
            </a:lvl1pPr>
          </a:lstStyle>
          <a:p>
            <a:pPr lvl="0"/>
            <a:r>
              <a:rPr lang="en-US"/>
              <a:t>&lt;theme word here&gt;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8EA71668-2A88-4115-853E-BEC05FB59E7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628510" y="4198125"/>
            <a:ext cx="6274975" cy="1028808"/>
          </a:xfrm>
        </p:spPr>
        <p:txBody>
          <a:bodyPr lIns="182880" tIns="146304" rIns="182880" bIns="146304"/>
          <a:lstStyle>
            <a:lvl1pPr marL="0" indent="0">
              <a:buNone/>
              <a:defRPr sz="5295"/>
            </a:lvl1pPr>
          </a:lstStyle>
          <a:p>
            <a:pPr lvl="0"/>
            <a:r>
              <a:rPr lang="en-US"/>
              <a:t>&lt;theme word here&gt;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0274CE8-0669-40AC-B5B3-94E0883E20B7}"/>
              </a:ext>
            </a:extLst>
          </p:cNvPr>
          <p:cNvSpPr txBox="1"/>
          <p:nvPr userDrawn="1"/>
        </p:nvSpPr>
        <p:spPr>
          <a:xfrm>
            <a:off x="202097" y="3412174"/>
            <a:ext cx="5661415" cy="1023000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 algn="r">
              <a:lnSpc>
                <a:spcPct val="90000"/>
              </a:lnSpc>
              <a:spcAft>
                <a:spcPts val="588"/>
              </a:spcAft>
            </a:pPr>
            <a:r>
              <a:rPr lang="en-US" sz="5295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to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46AE5335-01B3-4932-AE7C-C7409C947F6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628510" y="3412172"/>
            <a:ext cx="6274975" cy="1028808"/>
          </a:xfrm>
        </p:spPr>
        <p:txBody>
          <a:bodyPr lIns="182880" tIns="146304" rIns="182880" bIns="146304"/>
          <a:lstStyle>
            <a:lvl1pPr marL="0" indent="0">
              <a:buNone/>
              <a:defRPr sz="5295"/>
            </a:lvl1pPr>
          </a:lstStyle>
          <a:p>
            <a:pPr lvl="0"/>
            <a:r>
              <a:rPr lang="en-US"/>
              <a:t>&lt;theme word here&gt;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A1E864-D76C-4EE8-B187-3A722343D017}"/>
              </a:ext>
            </a:extLst>
          </p:cNvPr>
          <p:cNvSpPr txBox="1"/>
          <p:nvPr userDrawn="1"/>
        </p:nvSpPr>
        <p:spPr>
          <a:xfrm>
            <a:off x="5628511" y="2626222"/>
            <a:ext cx="5536180" cy="1023000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5295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keep transforming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8D9541E-22DB-4D52-8181-A1AA5720B347}"/>
              </a:ext>
            </a:extLst>
          </p:cNvPr>
          <p:cNvSpPr txBox="1"/>
          <p:nvPr userDrawn="1"/>
        </p:nvSpPr>
        <p:spPr>
          <a:xfrm>
            <a:off x="202097" y="1055247"/>
            <a:ext cx="5661415" cy="1023000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 algn="r">
              <a:lnSpc>
                <a:spcPct val="90000"/>
              </a:lnSpc>
              <a:spcAft>
                <a:spcPts val="588"/>
              </a:spcAft>
            </a:pPr>
            <a:r>
              <a:rPr lang="en-US" sz="5295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to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15DD86FF-CF8D-4D5A-97BA-7526A8303C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628510" y="1055245"/>
            <a:ext cx="6274975" cy="1028808"/>
          </a:xfrm>
        </p:spPr>
        <p:txBody>
          <a:bodyPr lIns="182880" tIns="146304" rIns="182880" bIns="146304"/>
          <a:lstStyle>
            <a:lvl1pPr marL="0" indent="0">
              <a:buNone/>
              <a:defRPr sz="5295"/>
            </a:lvl1pPr>
          </a:lstStyle>
          <a:p>
            <a:pPr lvl="0"/>
            <a:r>
              <a:rPr lang="en-US"/>
              <a:t>&lt;theme word here&gt;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1931529-E991-4DB3-B887-1383B877392A}"/>
              </a:ext>
            </a:extLst>
          </p:cNvPr>
          <p:cNvSpPr txBox="1"/>
          <p:nvPr userDrawn="1"/>
        </p:nvSpPr>
        <p:spPr>
          <a:xfrm>
            <a:off x="202097" y="1840270"/>
            <a:ext cx="5661415" cy="1023000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 algn="r">
              <a:lnSpc>
                <a:spcPct val="90000"/>
              </a:lnSpc>
              <a:spcAft>
                <a:spcPts val="588"/>
              </a:spcAft>
            </a:pPr>
            <a:r>
              <a:rPr lang="en-US" sz="5295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to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B98947-DEBB-40AF-8C56-C6A65155B05A}"/>
              </a:ext>
            </a:extLst>
          </p:cNvPr>
          <p:cNvSpPr txBox="1"/>
          <p:nvPr userDrawn="1"/>
        </p:nvSpPr>
        <p:spPr>
          <a:xfrm>
            <a:off x="202097" y="4198127"/>
            <a:ext cx="5661415" cy="1023000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 algn="r">
              <a:lnSpc>
                <a:spcPct val="90000"/>
              </a:lnSpc>
              <a:spcAft>
                <a:spcPts val="588"/>
              </a:spcAft>
            </a:pPr>
            <a:r>
              <a:rPr lang="en-US" sz="5295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to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01AB3B0-9D9C-4DCF-AD0D-97258F1220DE}"/>
              </a:ext>
            </a:extLst>
          </p:cNvPr>
          <p:cNvGrpSpPr/>
          <p:nvPr userDrawn="1"/>
        </p:nvGrpSpPr>
        <p:grpSpPr>
          <a:xfrm>
            <a:off x="7342825" y="5999446"/>
            <a:ext cx="4637360" cy="621324"/>
            <a:chOff x="274638" y="4554931"/>
            <a:chExt cx="4730349" cy="633694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51D9E96-E652-43D7-AD1D-25CF06E38D9D}"/>
                </a:ext>
              </a:extLst>
            </p:cNvPr>
            <p:cNvSpPr txBox="1"/>
            <p:nvPr userDrawn="1"/>
          </p:nvSpPr>
          <p:spPr>
            <a:xfrm>
              <a:off x="274638" y="4554931"/>
              <a:ext cx="4730349" cy="63369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2353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Seattle, WA	Jan 29–Feb 2, 2018</a:t>
              </a:r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10FA7F9-9C23-492E-BC3D-96F67220A1C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159398" y="4685985"/>
              <a:ext cx="0" cy="365756"/>
            </a:xfrm>
            <a:prstGeom prst="line">
              <a:avLst/>
            </a:prstGeom>
            <a:ln w="15875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271094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Microsoft Ready - Generic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white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1634" y="470067"/>
            <a:ext cx="1423303" cy="304828"/>
          </a:xfrm>
          <a:prstGeom prst="rect">
            <a:avLst/>
          </a:prstGeom>
        </p:spPr>
      </p:pic>
      <p:grpSp>
        <p:nvGrpSpPr>
          <p:cNvPr id="12" name="Group 11"/>
          <p:cNvGrpSpPr/>
          <p:nvPr userDrawn="1"/>
        </p:nvGrpSpPr>
        <p:grpSpPr>
          <a:xfrm>
            <a:off x="7342825" y="5999446"/>
            <a:ext cx="4637360" cy="621324"/>
            <a:chOff x="274638" y="4554931"/>
            <a:chExt cx="4730349" cy="633694"/>
          </a:xfrm>
        </p:grpSpPr>
        <p:sp>
          <p:nvSpPr>
            <p:cNvPr id="7" name="TextBox 6"/>
            <p:cNvSpPr txBox="1"/>
            <p:nvPr userDrawn="1"/>
          </p:nvSpPr>
          <p:spPr>
            <a:xfrm>
              <a:off x="274638" y="4554931"/>
              <a:ext cx="4730349" cy="63369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2353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Seattle, WA	Jan 29–Feb 2, 2018</a:t>
              </a:r>
            </a:p>
          </p:txBody>
        </p:sp>
        <p:cxnSp>
          <p:nvCxnSpPr>
            <p:cNvPr id="10" name="Straight Connector 9"/>
            <p:cNvCxnSpPr>
              <a:cxnSpLocks/>
            </p:cNvCxnSpPr>
            <p:nvPr userDrawn="1"/>
          </p:nvCxnSpPr>
          <p:spPr>
            <a:xfrm>
              <a:off x="2159398" y="4685985"/>
              <a:ext cx="0" cy="365756"/>
            </a:xfrm>
            <a:prstGeom prst="line">
              <a:avLst/>
            </a:prstGeom>
            <a:ln w="15875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56C9DEE-6F0F-4952-B2B1-A47AFA7F3DE1}"/>
              </a:ext>
            </a:extLst>
          </p:cNvPr>
          <p:cNvSpPr txBox="1"/>
          <p:nvPr userDrawn="1"/>
        </p:nvSpPr>
        <p:spPr>
          <a:xfrm>
            <a:off x="221374" y="2626222"/>
            <a:ext cx="11052947" cy="1023000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5295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Microsoft Ready to keep transforming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83994D1-B42D-4DF0-86D5-48A780335374}"/>
              </a:ext>
            </a:extLst>
          </p:cNvPr>
          <p:cNvSpPr txBox="1"/>
          <p:nvPr userDrawn="1"/>
        </p:nvSpPr>
        <p:spPr>
          <a:xfrm>
            <a:off x="4927288" y="3412174"/>
            <a:ext cx="5661415" cy="1023000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 algn="l">
              <a:lnSpc>
                <a:spcPct val="90000"/>
              </a:lnSpc>
              <a:spcAft>
                <a:spcPts val="588"/>
              </a:spcAft>
            </a:pPr>
            <a:r>
              <a:rPr lang="en-US" sz="5295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to grow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0274CE8-0669-40AC-B5B3-94E0883E20B7}"/>
              </a:ext>
            </a:extLst>
          </p:cNvPr>
          <p:cNvSpPr txBox="1"/>
          <p:nvPr userDrawn="1"/>
        </p:nvSpPr>
        <p:spPr>
          <a:xfrm>
            <a:off x="4927288" y="4198127"/>
            <a:ext cx="5661415" cy="1023000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 algn="l">
              <a:lnSpc>
                <a:spcPct val="90000"/>
              </a:lnSpc>
              <a:spcAft>
                <a:spcPts val="588"/>
              </a:spcAft>
            </a:pPr>
            <a:r>
              <a:rPr lang="en-US" sz="5295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to succeed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A1E864-D76C-4EE8-B187-3A722343D017}"/>
              </a:ext>
            </a:extLst>
          </p:cNvPr>
          <p:cNvSpPr txBox="1"/>
          <p:nvPr userDrawn="1"/>
        </p:nvSpPr>
        <p:spPr>
          <a:xfrm>
            <a:off x="4927287" y="1840270"/>
            <a:ext cx="2535359" cy="1023000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5295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to learn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75F147-F187-406F-B1C7-8708AB3B7EBF}"/>
              </a:ext>
            </a:extLst>
          </p:cNvPr>
          <p:cNvSpPr txBox="1"/>
          <p:nvPr userDrawn="1"/>
        </p:nvSpPr>
        <p:spPr>
          <a:xfrm>
            <a:off x="4927288" y="1055247"/>
            <a:ext cx="2958167" cy="1023000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5295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to dream</a:t>
            </a:r>
          </a:p>
        </p:txBody>
      </p:sp>
    </p:spTree>
    <p:extLst>
      <p:ext uri="{BB962C8B-B14F-4D97-AF65-F5344CB8AC3E}">
        <p14:creationId xmlns:p14="http://schemas.microsoft.com/office/powerpoint/2010/main" val="18922886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4" y="2084187"/>
            <a:ext cx="8964185" cy="1793091"/>
          </a:xfrm>
          <a:noFill/>
        </p:spPr>
        <p:txBody>
          <a:bodyPr lIns="146304" tIns="91440" rIns="146304" bIns="91440" anchor="t" anchorCtr="0"/>
          <a:lstStyle>
            <a:lvl1pPr>
              <a:defRPr sz="5295" spc="-99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2" y="3878574"/>
            <a:ext cx="7171337" cy="1792327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6" name="MS logo white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1634" y="470067"/>
            <a:ext cx="1423303" cy="304828"/>
          </a:xfrm>
          <a:prstGeom prst="rect">
            <a:avLst/>
          </a:prstGeom>
        </p:spPr>
      </p:pic>
      <p:sp>
        <p:nvSpPr>
          <p:cNvPr id="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8339677" y="288561"/>
            <a:ext cx="3585699" cy="567015"/>
          </a:xfrm>
        </p:spPr>
        <p:txBody>
          <a:bodyPr lIns="182880" tIns="146304" rIns="182880" bIns="146304"/>
          <a:lstStyle>
            <a:lvl1pPr marL="0" indent="0" algn="r">
              <a:buNone/>
              <a:defRPr sz="1961">
                <a:latin typeface="+mn-lt"/>
              </a:defRPr>
            </a:lvl1pPr>
            <a:lvl2pPr marL="336137" indent="0">
              <a:buNone/>
              <a:defRPr sz="1961"/>
            </a:lvl2pPr>
            <a:lvl3pPr marL="560227" indent="0">
              <a:buNone/>
              <a:defRPr sz="1961"/>
            </a:lvl3pPr>
            <a:lvl4pPr marL="784319" indent="0">
              <a:buNone/>
              <a:defRPr sz="1961"/>
            </a:lvl4pPr>
            <a:lvl5pPr marL="1008409" indent="0">
              <a:buNone/>
              <a:defRPr sz="1961"/>
            </a:lvl5pPr>
          </a:lstStyle>
          <a:p>
            <a:pPr lvl="0"/>
            <a:r>
              <a:rPr lang="en-US"/>
              <a:t>Session Code</a:t>
            </a:r>
          </a:p>
        </p:txBody>
      </p:sp>
      <p:sp>
        <p:nvSpPr>
          <p:cNvPr id="8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269304" y="5997081"/>
            <a:ext cx="3585699" cy="567015"/>
          </a:xfrm>
        </p:spPr>
        <p:txBody>
          <a:bodyPr lIns="182880" tIns="146304" rIns="182880" bIns="146304" anchor="b"/>
          <a:lstStyle>
            <a:lvl1pPr marL="0" indent="0" algn="l">
              <a:buNone/>
              <a:defRPr sz="1961">
                <a:latin typeface="+mn-lt"/>
              </a:defRPr>
            </a:lvl1pPr>
            <a:lvl2pPr marL="336137" indent="0">
              <a:buNone/>
              <a:defRPr sz="1961"/>
            </a:lvl2pPr>
            <a:lvl3pPr marL="560227" indent="0">
              <a:buNone/>
              <a:defRPr sz="1961"/>
            </a:lvl3pPr>
            <a:lvl4pPr marL="784319" indent="0">
              <a:buNone/>
              <a:defRPr sz="1961"/>
            </a:lvl4pPr>
            <a:lvl5pPr marL="1008409" indent="0">
              <a:buNone/>
              <a:defRPr sz="1961"/>
            </a:lvl5pPr>
          </a:lstStyle>
          <a:p>
            <a:pPr lvl="0"/>
            <a:r>
              <a:rPr lang="en-US"/>
              <a:t>Yammer hashtag</a:t>
            </a:r>
          </a:p>
        </p:txBody>
      </p:sp>
    </p:spTree>
    <p:extLst>
      <p:ext uri="{BB962C8B-B14F-4D97-AF65-F5344CB8AC3E}">
        <p14:creationId xmlns:p14="http://schemas.microsoft.com/office/powerpoint/2010/main" val="36564378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blipFill dpi="0" rotWithShape="1">
          <a:blip r:embed="rId4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 rot="5400000">
            <a:off x="-1985377" y="1811203"/>
            <a:ext cx="6108339" cy="2485929"/>
            <a:chOff x="-32657" y="4691730"/>
            <a:chExt cx="6625100" cy="2804185"/>
          </a:xfrm>
        </p:grpSpPr>
        <p:sp>
          <p:nvSpPr>
            <p:cNvPr id="5" name="Freeform: Shape 4"/>
            <p:cNvSpPr/>
            <p:nvPr/>
          </p:nvSpPr>
          <p:spPr>
            <a:xfrm>
              <a:off x="-32657" y="4691730"/>
              <a:ext cx="6625100" cy="2687163"/>
            </a:xfrm>
            <a:custGeom>
              <a:avLst/>
              <a:gdLst>
                <a:gd name="connsiteX0" fmla="*/ 0 w 6527800"/>
                <a:gd name="connsiteY0" fmla="*/ 1190184 h 2282384"/>
                <a:gd name="connsiteX1" fmla="*/ 765628 w 6527800"/>
                <a:gd name="connsiteY1" fmla="*/ 1865099 h 2282384"/>
                <a:gd name="connsiteX2" fmla="*/ 1531257 w 6527800"/>
                <a:gd name="connsiteY2" fmla="*/ 13 h 2282384"/>
                <a:gd name="connsiteX3" fmla="*/ 2140857 w 6527800"/>
                <a:gd name="connsiteY3" fmla="*/ 1897756 h 2282384"/>
                <a:gd name="connsiteX4" fmla="*/ 2804886 w 6527800"/>
                <a:gd name="connsiteY4" fmla="*/ 801927 h 2282384"/>
                <a:gd name="connsiteX5" fmla="*/ 3291114 w 6527800"/>
                <a:gd name="connsiteY5" fmla="*/ 1846956 h 2282384"/>
                <a:gd name="connsiteX6" fmla="*/ 3755571 w 6527800"/>
                <a:gd name="connsiteY6" fmla="*/ 1273641 h 2282384"/>
                <a:gd name="connsiteX7" fmla="*/ 4071257 w 6527800"/>
                <a:gd name="connsiteY7" fmla="*/ 1763499 h 2282384"/>
                <a:gd name="connsiteX8" fmla="*/ 4466771 w 6527800"/>
                <a:gd name="connsiteY8" fmla="*/ 399156 h 2282384"/>
                <a:gd name="connsiteX9" fmla="*/ 4858657 w 6527800"/>
                <a:gd name="connsiteY9" fmla="*/ 1357099 h 2282384"/>
                <a:gd name="connsiteX10" fmla="*/ 5148943 w 6527800"/>
                <a:gd name="connsiteY10" fmla="*/ 747499 h 2282384"/>
                <a:gd name="connsiteX11" fmla="*/ 5588000 w 6527800"/>
                <a:gd name="connsiteY11" fmla="*/ 1886870 h 2282384"/>
                <a:gd name="connsiteX12" fmla="*/ 6074228 w 6527800"/>
                <a:gd name="connsiteY12" fmla="*/ 928927 h 2282384"/>
                <a:gd name="connsiteX13" fmla="*/ 6527800 w 6527800"/>
                <a:gd name="connsiteY13" fmla="*/ 2282384 h 2282384"/>
                <a:gd name="connsiteX0" fmla="*/ 0 w 6625100"/>
                <a:gd name="connsiteY0" fmla="*/ 1190184 h 2687163"/>
                <a:gd name="connsiteX1" fmla="*/ 765628 w 6625100"/>
                <a:gd name="connsiteY1" fmla="*/ 1865099 h 2687163"/>
                <a:gd name="connsiteX2" fmla="*/ 1531257 w 6625100"/>
                <a:gd name="connsiteY2" fmla="*/ 13 h 2687163"/>
                <a:gd name="connsiteX3" fmla="*/ 2140857 w 6625100"/>
                <a:gd name="connsiteY3" fmla="*/ 1897756 h 2687163"/>
                <a:gd name="connsiteX4" fmla="*/ 2804886 w 6625100"/>
                <a:gd name="connsiteY4" fmla="*/ 801927 h 2687163"/>
                <a:gd name="connsiteX5" fmla="*/ 3291114 w 6625100"/>
                <a:gd name="connsiteY5" fmla="*/ 1846956 h 2687163"/>
                <a:gd name="connsiteX6" fmla="*/ 3755571 w 6625100"/>
                <a:gd name="connsiteY6" fmla="*/ 1273641 h 2687163"/>
                <a:gd name="connsiteX7" fmla="*/ 4071257 w 6625100"/>
                <a:gd name="connsiteY7" fmla="*/ 1763499 h 2687163"/>
                <a:gd name="connsiteX8" fmla="*/ 4466771 w 6625100"/>
                <a:gd name="connsiteY8" fmla="*/ 399156 h 2687163"/>
                <a:gd name="connsiteX9" fmla="*/ 4858657 w 6625100"/>
                <a:gd name="connsiteY9" fmla="*/ 1357099 h 2687163"/>
                <a:gd name="connsiteX10" fmla="*/ 5148943 w 6625100"/>
                <a:gd name="connsiteY10" fmla="*/ 747499 h 2687163"/>
                <a:gd name="connsiteX11" fmla="*/ 5588000 w 6625100"/>
                <a:gd name="connsiteY11" fmla="*/ 1886870 h 2687163"/>
                <a:gd name="connsiteX12" fmla="*/ 6074228 w 6625100"/>
                <a:gd name="connsiteY12" fmla="*/ 928927 h 2687163"/>
                <a:gd name="connsiteX13" fmla="*/ 6625100 w 6625100"/>
                <a:gd name="connsiteY13" fmla="*/ 2687163 h 268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625100" h="2687163">
                  <a:moveTo>
                    <a:pt x="0" y="1190184"/>
                  </a:moveTo>
                  <a:cubicBezTo>
                    <a:pt x="255209" y="1626822"/>
                    <a:pt x="510419" y="2063461"/>
                    <a:pt x="765628" y="1865099"/>
                  </a:cubicBezTo>
                  <a:cubicBezTo>
                    <a:pt x="1020837" y="1666737"/>
                    <a:pt x="1302052" y="-5430"/>
                    <a:pt x="1531257" y="13"/>
                  </a:cubicBezTo>
                  <a:cubicBezTo>
                    <a:pt x="1760462" y="5456"/>
                    <a:pt x="1928585" y="1764104"/>
                    <a:pt x="2140857" y="1897756"/>
                  </a:cubicBezTo>
                  <a:cubicBezTo>
                    <a:pt x="2353129" y="2031408"/>
                    <a:pt x="2613177" y="810394"/>
                    <a:pt x="2804886" y="801927"/>
                  </a:cubicBezTo>
                  <a:cubicBezTo>
                    <a:pt x="2996595" y="793460"/>
                    <a:pt x="3132667" y="1768337"/>
                    <a:pt x="3291114" y="1846956"/>
                  </a:cubicBezTo>
                  <a:cubicBezTo>
                    <a:pt x="3449561" y="1925575"/>
                    <a:pt x="3625547" y="1287550"/>
                    <a:pt x="3755571" y="1273641"/>
                  </a:cubicBezTo>
                  <a:cubicBezTo>
                    <a:pt x="3885595" y="1259732"/>
                    <a:pt x="3952724" y="1909247"/>
                    <a:pt x="4071257" y="1763499"/>
                  </a:cubicBezTo>
                  <a:cubicBezTo>
                    <a:pt x="4189790" y="1617752"/>
                    <a:pt x="4335538" y="466889"/>
                    <a:pt x="4466771" y="399156"/>
                  </a:cubicBezTo>
                  <a:cubicBezTo>
                    <a:pt x="4598004" y="331423"/>
                    <a:pt x="4744962" y="1299042"/>
                    <a:pt x="4858657" y="1357099"/>
                  </a:cubicBezTo>
                  <a:cubicBezTo>
                    <a:pt x="4972352" y="1415156"/>
                    <a:pt x="5027386" y="659204"/>
                    <a:pt x="5148943" y="747499"/>
                  </a:cubicBezTo>
                  <a:cubicBezTo>
                    <a:pt x="5270500" y="835794"/>
                    <a:pt x="5433786" y="1856632"/>
                    <a:pt x="5588000" y="1886870"/>
                  </a:cubicBezTo>
                  <a:cubicBezTo>
                    <a:pt x="5742214" y="1917108"/>
                    <a:pt x="5901378" y="795545"/>
                    <a:pt x="6074228" y="928927"/>
                  </a:cubicBezTo>
                  <a:cubicBezTo>
                    <a:pt x="6247078" y="1062309"/>
                    <a:pt x="6476630" y="2043394"/>
                    <a:pt x="6625100" y="2687163"/>
                  </a:cubicBezTo>
                </a:path>
              </a:pathLst>
            </a:custGeom>
            <a:noFill/>
            <a:ln>
              <a:solidFill>
                <a:schemeClr val="bg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6" name="Freeform: Shape 5"/>
            <p:cNvSpPr/>
            <p:nvPr/>
          </p:nvSpPr>
          <p:spPr>
            <a:xfrm>
              <a:off x="-32656" y="5183779"/>
              <a:ext cx="6586180" cy="2211872"/>
            </a:xfrm>
            <a:custGeom>
              <a:avLst/>
              <a:gdLst>
                <a:gd name="connsiteX0" fmla="*/ 0 w 6527800"/>
                <a:gd name="connsiteY0" fmla="*/ 1190184 h 2282384"/>
                <a:gd name="connsiteX1" fmla="*/ 765628 w 6527800"/>
                <a:gd name="connsiteY1" fmla="*/ 1865099 h 2282384"/>
                <a:gd name="connsiteX2" fmla="*/ 1531257 w 6527800"/>
                <a:gd name="connsiteY2" fmla="*/ 13 h 2282384"/>
                <a:gd name="connsiteX3" fmla="*/ 2140857 w 6527800"/>
                <a:gd name="connsiteY3" fmla="*/ 1897756 h 2282384"/>
                <a:gd name="connsiteX4" fmla="*/ 2804886 w 6527800"/>
                <a:gd name="connsiteY4" fmla="*/ 801927 h 2282384"/>
                <a:gd name="connsiteX5" fmla="*/ 3291114 w 6527800"/>
                <a:gd name="connsiteY5" fmla="*/ 1846956 h 2282384"/>
                <a:gd name="connsiteX6" fmla="*/ 3755571 w 6527800"/>
                <a:gd name="connsiteY6" fmla="*/ 1273641 h 2282384"/>
                <a:gd name="connsiteX7" fmla="*/ 4071257 w 6527800"/>
                <a:gd name="connsiteY7" fmla="*/ 1763499 h 2282384"/>
                <a:gd name="connsiteX8" fmla="*/ 4466771 w 6527800"/>
                <a:gd name="connsiteY8" fmla="*/ 399156 h 2282384"/>
                <a:gd name="connsiteX9" fmla="*/ 4858657 w 6527800"/>
                <a:gd name="connsiteY9" fmla="*/ 1357099 h 2282384"/>
                <a:gd name="connsiteX10" fmla="*/ 5148943 w 6527800"/>
                <a:gd name="connsiteY10" fmla="*/ 747499 h 2282384"/>
                <a:gd name="connsiteX11" fmla="*/ 5588000 w 6527800"/>
                <a:gd name="connsiteY11" fmla="*/ 1886870 h 2282384"/>
                <a:gd name="connsiteX12" fmla="*/ 6074228 w 6527800"/>
                <a:gd name="connsiteY12" fmla="*/ 928927 h 2282384"/>
                <a:gd name="connsiteX13" fmla="*/ 6527800 w 6527800"/>
                <a:gd name="connsiteY13" fmla="*/ 2282384 h 2282384"/>
                <a:gd name="connsiteX0" fmla="*/ 0 w 6586180"/>
                <a:gd name="connsiteY0" fmla="*/ 1190184 h 2518602"/>
                <a:gd name="connsiteX1" fmla="*/ 765628 w 6586180"/>
                <a:gd name="connsiteY1" fmla="*/ 1865099 h 2518602"/>
                <a:gd name="connsiteX2" fmla="*/ 1531257 w 6586180"/>
                <a:gd name="connsiteY2" fmla="*/ 13 h 2518602"/>
                <a:gd name="connsiteX3" fmla="*/ 2140857 w 6586180"/>
                <a:gd name="connsiteY3" fmla="*/ 1897756 h 2518602"/>
                <a:gd name="connsiteX4" fmla="*/ 2804886 w 6586180"/>
                <a:gd name="connsiteY4" fmla="*/ 801927 h 2518602"/>
                <a:gd name="connsiteX5" fmla="*/ 3291114 w 6586180"/>
                <a:gd name="connsiteY5" fmla="*/ 1846956 h 2518602"/>
                <a:gd name="connsiteX6" fmla="*/ 3755571 w 6586180"/>
                <a:gd name="connsiteY6" fmla="*/ 1273641 h 2518602"/>
                <a:gd name="connsiteX7" fmla="*/ 4071257 w 6586180"/>
                <a:gd name="connsiteY7" fmla="*/ 1763499 h 2518602"/>
                <a:gd name="connsiteX8" fmla="*/ 4466771 w 6586180"/>
                <a:gd name="connsiteY8" fmla="*/ 399156 h 2518602"/>
                <a:gd name="connsiteX9" fmla="*/ 4858657 w 6586180"/>
                <a:gd name="connsiteY9" fmla="*/ 1357099 h 2518602"/>
                <a:gd name="connsiteX10" fmla="*/ 5148943 w 6586180"/>
                <a:gd name="connsiteY10" fmla="*/ 747499 h 2518602"/>
                <a:gd name="connsiteX11" fmla="*/ 5588000 w 6586180"/>
                <a:gd name="connsiteY11" fmla="*/ 1886870 h 2518602"/>
                <a:gd name="connsiteX12" fmla="*/ 6074228 w 6586180"/>
                <a:gd name="connsiteY12" fmla="*/ 928927 h 2518602"/>
                <a:gd name="connsiteX13" fmla="*/ 6586180 w 6586180"/>
                <a:gd name="connsiteY13" fmla="*/ 2518602 h 2518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586180" h="2518602">
                  <a:moveTo>
                    <a:pt x="0" y="1190184"/>
                  </a:moveTo>
                  <a:cubicBezTo>
                    <a:pt x="255209" y="1626822"/>
                    <a:pt x="510419" y="2063461"/>
                    <a:pt x="765628" y="1865099"/>
                  </a:cubicBezTo>
                  <a:cubicBezTo>
                    <a:pt x="1020837" y="1666737"/>
                    <a:pt x="1302052" y="-5430"/>
                    <a:pt x="1531257" y="13"/>
                  </a:cubicBezTo>
                  <a:cubicBezTo>
                    <a:pt x="1760462" y="5456"/>
                    <a:pt x="1928585" y="1764104"/>
                    <a:pt x="2140857" y="1897756"/>
                  </a:cubicBezTo>
                  <a:cubicBezTo>
                    <a:pt x="2353129" y="2031408"/>
                    <a:pt x="2613177" y="810394"/>
                    <a:pt x="2804886" y="801927"/>
                  </a:cubicBezTo>
                  <a:cubicBezTo>
                    <a:pt x="2996595" y="793460"/>
                    <a:pt x="3132667" y="1768337"/>
                    <a:pt x="3291114" y="1846956"/>
                  </a:cubicBezTo>
                  <a:cubicBezTo>
                    <a:pt x="3449561" y="1925575"/>
                    <a:pt x="3625547" y="1287550"/>
                    <a:pt x="3755571" y="1273641"/>
                  </a:cubicBezTo>
                  <a:cubicBezTo>
                    <a:pt x="3885595" y="1259732"/>
                    <a:pt x="3952724" y="1909247"/>
                    <a:pt x="4071257" y="1763499"/>
                  </a:cubicBezTo>
                  <a:cubicBezTo>
                    <a:pt x="4189790" y="1617752"/>
                    <a:pt x="4335538" y="466889"/>
                    <a:pt x="4466771" y="399156"/>
                  </a:cubicBezTo>
                  <a:cubicBezTo>
                    <a:pt x="4598004" y="331423"/>
                    <a:pt x="4744962" y="1299042"/>
                    <a:pt x="4858657" y="1357099"/>
                  </a:cubicBezTo>
                  <a:cubicBezTo>
                    <a:pt x="4972352" y="1415156"/>
                    <a:pt x="5027386" y="659204"/>
                    <a:pt x="5148943" y="747499"/>
                  </a:cubicBezTo>
                  <a:cubicBezTo>
                    <a:pt x="5270500" y="835794"/>
                    <a:pt x="5433786" y="1856632"/>
                    <a:pt x="5588000" y="1886870"/>
                  </a:cubicBezTo>
                  <a:cubicBezTo>
                    <a:pt x="5742214" y="1917108"/>
                    <a:pt x="5907865" y="823638"/>
                    <a:pt x="6074228" y="928927"/>
                  </a:cubicBezTo>
                  <a:cubicBezTo>
                    <a:pt x="6240591" y="1034216"/>
                    <a:pt x="6437710" y="1874833"/>
                    <a:pt x="6586180" y="2518602"/>
                  </a:cubicBezTo>
                </a:path>
              </a:pathLst>
            </a:custGeom>
            <a:noFill/>
            <a:ln>
              <a:solidFill>
                <a:schemeClr val="bg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7" name="Freeform: Shape 6"/>
            <p:cNvSpPr/>
            <p:nvPr/>
          </p:nvSpPr>
          <p:spPr>
            <a:xfrm>
              <a:off x="-32657" y="5939971"/>
              <a:ext cx="6527800" cy="1476132"/>
            </a:xfrm>
            <a:custGeom>
              <a:avLst/>
              <a:gdLst>
                <a:gd name="connsiteX0" fmla="*/ 0 w 6527800"/>
                <a:gd name="connsiteY0" fmla="*/ 1190184 h 2282384"/>
                <a:gd name="connsiteX1" fmla="*/ 765628 w 6527800"/>
                <a:gd name="connsiteY1" fmla="*/ 1865099 h 2282384"/>
                <a:gd name="connsiteX2" fmla="*/ 1531257 w 6527800"/>
                <a:gd name="connsiteY2" fmla="*/ 13 h 2282384"/>
                <a:gd name="connsiteX3" fmla="*/ 2140857 w 6527800"/>
                <a:gd name="connsiteY3" fmla="*/ 1897756 h 2282384"/>
                <a:gd name="connsiteX4" fmla="*/ 2804886 w 6527800"/>
                <a:gd name="connsiteY4" fmla="*/ 801927 h 2282384"/>
                <a:gd name="connsiteX5" fmla="*/ 3291114 w 6527800"/>
                <a:gd name="connsiteY5" fmla="*/ 1846956 h 2282384"/>
                <a:gd name="connsiteX6" fmla="*/ 3755571 w 6527800"/>
                <a:gd name="connsiteY6" fmla="*/ 1273641 h 2282384"/>
                <a:gd name="connsiteX7" fmla="*/ 4071257 w 6527800"/>
                <a:gd name="connsiteY7" fmla="*/ 1763499 h 2282384"/>
                <a:gd name="connsiteX8" fmla="*/ 4466771 w 6527800"/>
                <a:gd name="connsiteY8" fmla="*/ 399156 h 2282384"/>
                <a:gd name="connsiteX9" fmla="*/ 4858657 w 6527800"/>
                <a:gd name="connsiteY9" fmla="*/ 1357099 h 2282384"/>
                <a:gd name="connsiteX10" fmla="*/ 5148943 w 6527800"/>
                <a:gd name="connsiteY10" fmla="*/ 747499 h 2282384"/>
                <a:gd name="connsiteX11" fmla="*/ 5588000 w 6527800"/>
                <a:gd name="connsiteY11" fmla="*/ 1886870 h 2282384"/>
                <a:gd name="connsiteX12" fmla="*/ 6074228 w 6527800"/>
                <a:gd name="connsiteY12" fmla="*/ 928927 h 2282384"/>
                <a:gd name="connsiteX13" fmla="*/ 6527800 w 6527800"/>
                <a:gd name="connsiteY13" fmla="*/ 2282384 h 2282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527800" h="2282384">
                  <a:moveTo>
                    <a:pt x="0" y="1190184"/>
                  </a:moveTo>
                  <a:cubicBezTo>
                    <a:pt x="255209" y="1626822"/>
                    <a:pt x="510419" y="2063461"/>
                    <a:pt x="765628" y="1865099"/>
                  </a:cubicBezTo>
                  <a:cubicBezTo>
                    <a:pt x="1020837" y="1666737"/>
                    <a:pt x="1302052" y="-5430"/>
                    <a:pt x="1531257" y="13"/>
                  </a:cubicBezTo>
                  <a:cubicBezTo>
                    <a:pt x="1760462" y="5456"/>
                    <a:pt x="1928585" y="1764104"/>
                    <a:pt x="2140857" y="1897756"/>
                  </a:cubicBezTo>
                  <a:cubicBezTo>
                    <a:pt x="2353129" y="2031408"/>
                    <a:pt x="2613177" y="810394"/>
                    <a:pt x="2804886" y="801927"/>
                  </a:cubicBezTo>
                  <a:cubicBezTo>
                    <a:pt x="2996595" y="793460"/>
                    <a:pt x="3132667" y="1768337"/>
                    <a:pt x="3291114" y="1846956"/>
                  </a:cubicBezTo>
                  <a:cubicBezTo>
                    <a:pt x="3449561" y="1925575"/>
                    <a:pt x="3625547" y="1287550"/>
                    <a:pt x="3755571" y="1273641"/>
                  </a:cubicBezTo>
                  <a:cubicBezTo>
                    <a:pt x="3885595" y="1259732"/>
                    <a:pt x="3952724" y="1909247"/>
                    <a:pt x="4071257" y="1763499"/>
                  </a:cubicBezTo>
                  <a:cubicBezTo>
                    <a:pt x="4189790" y="1617752"/>
                    <a:pt x="4335538" y="466889"/>
                    <a:pt x="4466771" y="399156"/>
                  </a:cubicBezTo>
                  <a:cubicBezTo>
                    <a:pt x="4598004" y="331423"/>
                    <a:pt x="4744962" y="1299042"/>
                    <a:pt x="4858657" y="1357099"/>
                  </a:cubicBezTo>
                  <a:cubicBezTo>
                    <a:pt x="4972352" y="1415156"/>
                    <a:pt x="5027386" y="659204"/>
                    <a:pt x="5148943" y="747499"/>
                  </a:cubicBezTo>
                  <a:cubicBezTo>
                    <a:pt x="5270500" y="835794"/>
                    <a:pt x="5433786" y="1856632"/>
                    <a:pt x="5588000" y="1886870"/>
                  </a:cubicBezTo>
                  <a:cubicBezTo>
                    <a:pt x="5742214" y="1917108"/>
                    <a:pt x="5917595" y="863008"/>
                    <a:pt x="6074228" y="928927"/>
                  </a:cubicBezTo>
                  <a:cubicBezTo>
                    <a:pt x="6230861" y="994846"/>
                    <a:pt x="6379330" y="1638615"/>
                    <a:pt x="6527800" y="2282384"/>
                  </a:cubicBezTo>
                </a:path>
              </a:pathLst>
            </a:custGeom>
            <a:noFill/>
            <a:ln>
              <a:solidFill>
                <a:schemeClr val="bg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8" name="Freeform: Shape 7"/>
            <p:cNvSpPr/>
            <p:nvPr/>
          </p:nvSpPr>
          <p:spPr>
            <a:xfrm>
              <a:off x="-32657" y="6452313"/>
              <a:ext cx="6527800" cy="1043602"/>
            </a:xfrm>
            <a:custGeom>
              <a:avLst/>
              <a:gdLst>
                <a:gd name="connsiteX0" fmla="*/ 0 w 6527800"/>
                <a:gd name="connsiteY0" fmla="*/ 1190184 h 2282384"/>
                <a:gd name="connsiteX1" fmla="*/ 765628 w 6527800"/>
                <a:gd name="connsiteY1" fmla="*/ 1865099 h 2282384"/>
                <a:gd name="connsiteX2" fmla="*/ 1531257 w 6527800"/>
                <a:gd name="connsiteY2" fmla="*/ 13 h 2282384"/>
                <a:gd name="connsiteX3" fmla="*/ 2140857 w 6527800"/>
                <a:gd name="connsiteY3" fmla="*/ 1897756 h 2282384"/>
                <a:gd name="connsiteX4" fmla="*/ 2804886 w 6527800"/>
                <a:gd name="connsiteY4" fmla="*/ 801927 h 2282384"/>
                <a:gd name="connsiteX5" fmla="*/ 3291114 w 6527800"/>
                <a:gd name="connsiteY5" fmla="*/ 1846956 h 2282384"/>
                <a:gd name="connsiteX6" fmla="*/ 3755571 w 6527800"/>
                <a:gd name="connsiteY6" fmla="*/ 1273641 h 2282384"/>
                <a:gd name="connsiteX7" fmla="*/ 4071257 w 6527800"/>
                <a:gd name="connsiteY7" fmla="*/ 1763499 h 2282384"/>
                <a:gd name="connsiteX8" fmla="*/ 4466771 w 6527800"/>
                <a:gd name="connsiteY8" fmla="*/ 399156 h 2282384"/>
                <a:gd name="connsiteX9" fmla="*/ 4858657 w 6527800"/>
                <a:gd name="connsiteY9" fmla="*/ 1357099 h 2282384"/>
                <a:gd name="connsiteX10" fmla="*/ 5148943 w 6527800"/>
                <a:gd name="connsiteY10" fmla="*/ 747499 h 2282384"/>
                <a:gd name="connsiteX11" fmla="*/ 5588000 w 6527800"/>
                <a:gd name="connsiteY11" fmla="*/ 1886870 h 2282384"/>
                <a:gd name="connsiteX12" fmla="*/ 6074228 w 6527800"/>
                <a:gd name="connsiteY12" fmla="*/ 928927 h 2282384"/>
                <a:gd name="connsiteX13" fmla="*/ 6527800 w 6527800"/>
                <a:gd name="connsiteY13" fmla="*/ 2282384 h 2282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527800" h="2282384">
                  <a:moveTo>
                    <a:pt x="0" y="1190184"/>
                  </a:moveTo>
                  <a:cubicBezTo>
                    <a:pt x="255209" y="1626822"/>
                    <a:pt x="510419" y="2063461"/>
                    <a:pt x="765628" y="1865099"/>
                  </a:cubicBezTo>
                  <a:cubicBezTo>
                    <a:pt x="1020837" y="1666737"/>
                    <a:pt x="1302052" y="-5430"/>
                    <a:pt x="1531257" y="13"/>
                  </a:cubicBezTo>
                  <a:cubicBezTo>
                    <a:pt x="1760462" y="5456"/>
                    <a:pt x="1928585" y="1764104"/>
                    <a:pt x="2140857" y="1897756"/>
                  </a:cubicBezTo>
                  <a:cubicBezTo>
                    <a:pt x="2353129" y="2031408"/>
                    <a:pt x="2613177" y="810394"/>
                    <a:pt x="2804886" y="801927"/>
                  </a:cubicBezTo>
                  <a:cubicBezTo>
                    <a:pt x="2996595" y="793460"/>
                    <a:pt x="3132667" y="1768337"/>
                    <a:pt x="3291114" y="1846956"/>
                  </a:cubicBezTo>
                  <a:cubicBezTo>
                    <a:pt x="3449561" y="1925575"/>
                    <a:pt x="3625547" y="1287550"/>
                    <a:pt x="3755571" y="1273641"/>
                  </a:cubicBezTo>
                  <a:cubicBezTo>
                    <a:pt x="3885595" y="1259732"/>
                    <a:pt x="3952724" y="1909247"/>
                    <a:pt x="4071257" y="1763499"/>
                  </a:cubicBezTo>
                  <a:cubicBezTo>
                    <a:pt x="4189790" y="1617752"/>
                    <a:pt x="4335538" y="466889"/>
                    <a:pt x="4466771" y="399156"/>
                  </a:cubicBezTo>
                  <a:cubicBezTo>
                    <a:pt x="4598004" y="331423"/>
                    <a:pt x="4744962" y="1299042"/>
                    <a:pt x="4858657" y="1357099"/>
                  </a:cubicBezTo>
                  <a:cubicBezTo>
                    <a:pt x="4972352" y="1415156"/>
                    <a:pt x="5027386" y="659204"/>
                    <a:pt x="5148943" y="747499"/>
                  </a:cubicBezTo>
                  <a:cubicBezTo>
                    <a:pt x="5270500" y="835794"/>
                    <a:pt x="5433786" y="1856632"/>
                    <a:pt x="5588000" y="1886870"/>
                  </a:cubicBezTo>
                  <a:cubicBezTo>
                    <a:pt x="5742214" y="1917108"/>
                    <a:pt x="5917595" y="863008"/>
                    <a:pt x="6074228" y="928927"/>
                  </a:cubicBezTo>
                  <a:cubicBezTo>
                    <a:pt x="6230861" y="994846"/>
                    <a:pt x="6379330" y="1638615"/>
                    <a:pt x="6527800" y="2282384"/>
                  </a:cubicBezTo>
                </a:path>
              </a:pathLst>
            </a:custGeom>
            <a:noFill/>
            <a:ln>
              <a:solidFill>
                <a:schemeClr val="bg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>
                <a:solidFill>
                  <a:prstClr val="white"/>
                </a:solidFill>
              </a:endParaRPr>
            </a:p>
          </p:txBody>
        </p:sp>
      </p:grpSp>
      <p:grpSp>
        <p:nvGrpSpPr>
          <p:cNvPr id="9" name="Group 8"/>
          <p:cNvGrpSpPr/>
          <p:nvPr userDrawn="1"/>
        </p:nvGrpSpPr>
        <p:grpSpPr>
          <a:xfrm rot="5400000">
            <a:off x="1259186" y="-1691280"/>
            <a:ext cx="1150258" cy="4399565"/>
            <a:chOff x="1113971" y="3497757"/>
            <a:chExt cx="1150258" cy="3142530"/>
          </a:xfrm>
        </p:grpSpPr>
        <p:sp>
          <p:nvSpPr>
            <p:cNvPr id="10" name="Freeform: Shape 9"/>
            <p:cNvSpPr/>
            <p:nvPr/>
          </p:nvSpPr>
          <p:spPr>
            <a:xfrm>
              <a:off x="1113971" y="3497944"/>
              <a:ext cx="1150258" cy="3142343"/>
            </a:xfrm>
            <a:custGeom>
              <a:avLst/>
              <a:gdLst>
                <a:gd name="connsiteX0" fmla="*/ 0 w 1150258"/>
                <a:gd name="connsiteY0" fmla="*/ 3142421 h 3142421"/>
                <a:gd name="connsiteX1" fmla="*/ 711200 w 1150258"/>
                <a:gd name="connsiteY1" fmla="*/ 78 h 3142421"/>
                <a:gd name="connsiteX2" fmla="*/ 1150258 w 1150258"/>
                <a:gd name="connsiteY2" fmla="*/ 3066221 h 3142421"/>
                <a:gd name="connsiteX0" fmla="*/ 0 w 1150258"/>
                <a:gd name="connsiteY0" fmla="*/ 3166407 h 3166407"/>
                <a:gd name="connsiteX1" fmla="*/ 711200 w 1150258"/>
                <a:gd name="connsiteY1" fmla="*/ 24064 h 3166407"/>
                <a:gd name="connsiteX2" fmla="*/ 1150258 w 1150258"/>
                <a:gd name="connsiteY2" fmla="*/ 3090207 h 3166407"/>
                <a:gd name="connsiteX0" fmla="*/ 0 w 1150258"/>
                <a:gd name="connsiteY0" fmla="*/ 3143584 h 3143584"/>
                <a:gd name="connsiteX1" fmla="*/ 711200 w 1150258"/>
                <a:gd name="connsiteY1" fmla="*/ 1241 h 3143584"/>
                <a:gd name="connsiteX2" fmla="*/ 1150258 w 1150258"/>
                <a:gd name="connsiteY2" fmla="*/ 3067384 h 3143584"/>
                <a:gd name="connsiteX0" fmla="*/ 0 w 1150258"/>
                <a:gd name="connsiteY0" fmla="*/ 3143584 h 3143584"/>
                <a:gd name="connsiteX1" fmla="*/ 711200 w 1150258"/>
                <a:gd name="connsiteY1" fmla="*/ 1241 h 3143584"/>
                <a:gd name="connsiteX2" fmla="*/ 1150258 w 1150258"/>
                <a:gd name="connsiteY2" fmla="*/ 3067384 h 3143584"/>
                <a:gd name="connsiteX0" fmla="*/ 0 w 1150258"/>
                <a:gd name="connsiteY0" fmla="*/ 3143584 h 3143584"/>
                <a:gd name="connsiteX1" fmla="*/ 711200 w 1150258"/>
                <a:gd name="connsiteY1" fmla="*/ 1241 h 3143584"/>
                <a:gd name="connsiteX2" fmla="*/ 1150258 w 1150258"/>
                <a:gd name="connsiteY2" fmla="*/ 3067384 h 3143584"/>
                <a:gd name="connsiteX0" fmla="*/ 0 w 1150258"/>
                <a:gd name="connsiteY0" fmla="*/ 3142343 h 3142343"/>
                <a:gd name="connsiteX1" fmla="*/ 711200 w 1150258"/>
                <a:gd name="connsiteY1" fmla="*/ 0 h 3142343"/>
                <a:gd name="connsiteX2" fmla="*/ 1150258 w 1150258"/>
                <a:gd name="connsiteY2" fmla="*/ 3066143 h 3142343"/>
                <a:gd name="connsiteX0" fmla="*/ 0 w 1150258"/>
                <a:gd name="connsiteY0" fmla="*/ 3142343 h 3142343"/>
                <a:gd name="connsiteX1" fmla="*/ 711200 w 1150258"/>
                <a:gd name="connsiteY1" fmla="*/ 0 h 3142343"/>
                <a:gd name="connsiteX2" fmla="*/ 1150258 w 1150258"/>
                <a:gd name="connsiteY2" fmla="*/ 3066143 h 3142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0258" h="3142343">
                  <a:moveTo>
                    <a:pt x="0" y="3142343"/>
                  </a:moveTo>
                  <a:cubicBezTo>
                    <a:pt x="259745" y="1577521"/>
                    <a:pt x="410633" y="524329"/>
                    <a:pt x="711200" y="0"/>
                  </a:cubicBezTo>
                  <a:cubicBezTo>
                    <a:pt x="732367" y="948871"/>
                    <a:pt x="848784" y="2375807"/>
                    <a:pt x="1150258" y="3066143"/>
                  </a:cubicBezTo>
                </a:path>
              </a:pathLst>
            </a:custGeom>
            <a:noFill/>
            <a:ln w="19050" cap="rnd">
              <a:solidFill>
                <a:schemeClr val="bg1">
                  <a:alpha val="50000"/>
                </a:schemeClr>
              </a:solidFill>
              <a:prstDash val="sysDot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2" name="Freeform: Shape 11"/>
            <p:cNvSpPr/>
            <p:nvPr/>
          </p:nvSpPr>
          <p:spPr>
            <a:xfrm>
              <a:off x="1201058" y="3497943"/>
              <a:ext cx="885371" cy="3142343"/>
            </a:xfrm>
            <a:custGeom>
              <a:avLst/>
              <a:gdLst>
                <a:gd name="connsiteX0" fmla="*/ 0 w 1150258"/>
                <a:gd name="connsiteY0" fmla="*/ 3142421 h 3142421"/>
                <a:gd name="connsiteX1" fmla="*/ 711200 w 1150258"/>
                <a:gd name="connsiteY1" fmla="*/ 78 h 3142421"/>
                <a:gd name="connsiteX2" fmla="*/ 1150258 w 1150258"/>
                <a:gd name="connsiteY2" fmla="*/ 3066221 h 3142421"/>
                <a:gd name="connsiteX0" fmla="*/ 0 w 1150258"/>
                <a:gd name="connsiteY0" fmla="*/ 3166407 h 3166407"/>
                <a:gd name="connsiteX1" fmla="*/ 711200 w 1150258"/>
                <a:gd name="connsiteY1" fmla="*/ 24064 h 3166407"/>
                <a:gd name="connsiteX2" fmla="*/ 1150258 w 1150258"/>
                <a:gd name="connsiteY2" fmla="*/ 3090207 h 3166407"/>
                <a:gd name="connsiteX0" fmla="*/ 0 w 1150258"/>
                <a:gd name="connsiteY0" fmla="*/ 3143584 h 3143584"/>
                <a:gd name="connsiteX1" fmla="*/ 711200 w 1150258"/>
                <a:gd name="connsiteY1" fmla="*/ 1241 h 3143584"/>
                <a:gd name="connsiteX2" fmla="*/ 1150258 w 1150258"/>
                <a:gd name="connsiteY2" fmla="*/ 3067384 h 3143584"/>
                <a:gd name="connsiteX0" fmla="*/ 0 w 1150258"/>
                <a:gd name="connsiteY0" fmla="*/ 3143584 h 3143584"/>
                <a:gd name="connsiteX1" fmla="*/ 711200 w 1150258"/>
                <a:gd name="connsiteY1" fmla="*/ 1241 h 3143584"/>
                <a:gd name="connsiteX2" fmla="*/ 1150258 w 1150258"/>
                <a:gd name="connsiteY2" fmla="*/ 3067384 h 3143584"/>
                <a:gd name="connsiteX0" fmla="*/ 0 w 1150258"/>
                <a:gd name="connsiteY0" fmla="*/ 3143584 h 3143584"/>
                <a:gd name="connsiteX1" fmla="*/ 711200 w 1150258"/>
                <a:gd name="connsiteY1" fmla="*/ 1241 h 3143584"/>
                <a:gd name="connsiteX2" fmla="*/ 1150258 w 1150258"/>
                <a:gd name="connsiteY2" fmla="*/ 3067384 h 3143584"/>
                <a:gd name="connsiteX0" fmla="*/ 0 w 1150258"/>
                <a:gd name="connsiteY0" fmla="*/ 3142343 h 3142343"/>
                <a:gd name="connsiteX1" fmla="*/ 711200 w 1150258"/>
                <a:gd name="connsiteY1" fmla="*/ 0 h 3142343"/>
                <a:gd name="connsiteX2" fmla="*/ 1150258 w 1150258"/>
                <a:gd name="connsiteY2" fmla="*/ 3066143 h 3142343"/>
                <a:gd name="connsiteX0" fmla="*/ 0 w 1150258"/>
                <a:gd name="connsiteY0" fmla="*/ 3142343 h 3142343"/>
                <a:gd name="connsiteX1" fmla="*/ 711200 w 1150258"/>
                <a:gd name="connsiteY1" fmla="*/ 0 h 3142343"/>
                <a:gd name="connsiteX2" fmla="*/ 1150258 w 1150258"/>
                <a:gd name="connsiteY2" fmla="*/ 3066143 h 3142343"/>
                <a:gd name="connsiteX0" fmla="*/ 0 w 1013223"/>
                <a:gd name="connsiteY0" fmla="*/ 3142343 h 3142343"/>
                <a:gd name="connsiteX1" fmla="*/ 711200 w 1013223"/>
                <a:gd name="connsiteY1" fmla="*/ 0 h 3142343"/>
                <a:gd name="connsiteX2" fmla="*/ 1013223 w 1013223"/>
                <a:gd name="connsiteY2" fmla="*/ 3077029 h 3142343"/>
                <a:gd name="connsiteX0" fmla="*/ 0 w 1013223"/>
                <a:gd name="connsiteY0" fmla="*/ 3142343 h 3142343"/>
                <a:gd name="connsiteX1" fmla="*/ 711200 w 1013223"/>
                <a:gd name="connsiteY1" fmla="*/ 0 h 3142343"/>
                <a:gd name="connsiteX2" fmla="*/ 1013223 w 1013223"/>
                <a:gd name="connsiteY2" fmla="*/ 3077029 h 3142343"/>
                <a:gd name="connsiteX0" fmla="*/ 0 w 1013223"/>
                <a:gd name="connsiteY0" fmla="*/ 3142343 h 3142343"/>
                <a:gd name="connsiteX1" fmla="*/ 711200 w 1013223"/>
                <a:gd name="connsiteY1" fmla="*/ 0 h 3142343"/>
                <a:gd name="connsiteX2" fmla="*/ 1013223 w 1013223"/>
                <a:gd name="connsiteY2" fmla="*/ 3077029 h 3142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3223" h="3142343">
                  <a:moveTo>
                    <a:pt x="0" y="3142343"/>
                  </a:moveTo>
                  <a:cubicBezTo>
                    <a:pt x="259745" y="1577521"/>
                    <a:pt x="410633" y="524329"/>
                    <a:pt x="711200" y="0"/>
                  </a:cubicBezTo>
                  <a:cubicBezTo>
                    <a:pt x="691880" y="954314"/>
                    <a:pt x="820754" y="2288721"/>
                    <a:pt x="1013223" y="3077029"/>
                  </a:cubicBezTo>
                </a:path>
              </a:pathLst>
            </a:custGeom>
            <a:noFill/>
            <a:ln w="19050" cap="rnd">
              <a:solidFill>
                <a:schemeClr val="bg1">
                  <a:alpha val="50000"/>
                </a:schemeClr>
              </a:solidFill>
              <a:prstDash val="sysDot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3" name="Freeform: Shape 12"/>
            <p:cNvSpPr/>
            <p:nvPr/>
          </p:nvSpPr>
          <p:spPr>
            <a:xfrm>
              <a:off x="1527273" y="3498130"/>
              <a:ext cx="296864" cy="3128736"/>
            </a:xfrm>
            <a:custGeom>
              <a:avLst/>
              <a:gdLst>
                <a:gd name="connsiteX0" fmla="*/ 0 w 1150258"/>
                <a:gd name="connsiteY0" fmla="*/ 3142421 h 3142421"/>
                <a:gd name="connsiteX1" fmla="*/ 711200 w 1150258"/>
                <a:gd name="connsiteY1" fmla="*/ 78 h 3142421"/>
                <a:gd name="connsiteX2" fmla="*/ 1150258 w 1150258"/>
                <a:gd name="connsiteY2" fmla="*/ 3066221 h 3142421"/>
                <a:gd name="connsiteX0" fmla="*/ 0 w 1150258"/>
                <a:gd name="connsiteY0" fmla="*/ 3166407 h 3166407"/>
                <a:gd name="connsiteX1" fmla="*/ 711200 w 1150258"/>
                <a:gd name="connsiteY1" fmla="*/ 24064 h 3166407"/>
                <a:gd name="connsiteX2" fmla="*/ 1150258 w 1150258"/>
                <a:gd name="connsiteY2" fmla="*/ 3090207 h 3166407"/>
                <a:gd name="connsiteX0" fmla="*/ 0 w 1150258"/>
                <a:gd name="connsiteY0" fmla="*/ 3143584 h 3143584"/>
                <a:gd name="connsiteX1" fmla="*/ 711200 w 1150258"/>
                <a:gd name="connsiteY1" fmla="*/ 1241 h 3143584"/>
                <a:gd name="connsiteX2" fmla="*/ 1150258 w 1150258"/>
                <a:gd name="connsiteY2" fmla="*/ 3067384 h 3143584"/>
                <a:gd name="connsiteX0" fmla="*/ 0 w 1150258"/>
                <a:gd name="connsiteY0" fmla="*/ 3143584 h 3143584"/>
                <a:gd name="connsiteX1" fmla="*/ 711200 w 1150258"/>
                <a:gd name="connsiteY1" fmla="*/ 1241 h 3143584"/>
                <a:gd name="connsiteX2" fmla="*/ 1150258 w 1150258"/>
                <a:gd name="connsiteY2" fmla="*/ 3067384 h 3143584"/>
                <a:gd name="connsiteX0" fmla="*/ 0 w 1150258"/>
                <a:gd name="connsiteY0" fmla="*/ 3143584 h 3143584"/>
                <a:gd name="connsiteX1" fmla="*/ 711200 w 1150258"/>
                <a:gd name="connsiteY1" fmla="*/ 1241 h 3143584"/>
                <a:gd name="connsiteX2" fmla="*/ 1150258 w 1150258"/>
                <a:gd name="connsiteY2" fmla="*/ 3067384 h 3143584"/>
                <a:gd name="connsiteX0" fmla="*/ 0 w 1150258"/>
                <a:gd name="connsiteY0" fmla="*/ 3142343 h 3142343"/>
                <a:gd name="connsiteX1" fmla="*/ 711200 w 1150258"/>
                <a:gd name="connsiteY1" fmla="*/ 0 h 3142343"/>
                <a:gd name="connsiteX2" fmla="*/ 1150258 w 1150258"/>
                <a:gd name="connsiteY2" fmla="*/ 3066143 h 3142343"/>
                <a:gd name="connsiteX0" fmla="*/ 0 w 1150258"/>
                <a:gd name="connsiteY0" fmla="*/ 3142343 h 3142343"/>
                <a:gd name="connsiteX1" fmla="*/ 711200 w 1150258"/>
                <a:gd name="connsiteY1" fmla="*/ 0 h 3142343"/>
                <a:gd name="connsiteX2" fmla="*/ 1150258 w 1150258"/>
                <a:gd name="connsiteY2" fmla="*/ 3066143 h 3142343"/>
                <a:gd name="connsiteX0" fmla="*/ 0 w 711911"/>
                <a:gd name="connsiteY0" fmla="*/ 3142343 h 3142343"/>
                <a:gd name="connsiteX1" fmla="*/ 711200 w 711911"/>
                <a:gd name="connsiteY1" fmla="*/ 0 h 3142343"/>
                <a:gd name="connsiteX2" fmla="*/ 573840 w 711911"/>
                <a:gd name="connsiteY2" fmla="*/ 3115128 h 3142343"/>
                <a:gd name="connsiteX0" fmla="*/ 0 w 711199"/>
                <a:gd name="connsiteY0" fmla="*/ 3142343 h 3142343"/>
                <a:gd name="connsiteX1" fmla="*/ 711200 w 711199"/>
                <a:gd name="connsiteY1" fmla="*/ 0 h 3142343"/>
                <a:gd name="connsiteX2" fmla="*/ 573840 w 711199"/>
                <a:gd name="connsiteY2" fmla="*/ 3115128 h 3142343"/>
                <a:gd name="connsiteX0" fmla="*/ 0 w 610465"/>
                <a:gd name="connsiteY0" fmla="*/ 3128736 h 3128736"/>
                <a:gd name="connsiteX1" fmla="*/ 610466 w 610465"/>
                <a:gd name="connsiteY1" fmla="*/ 0 h 3128736"/>
                <a:gd name="connsiteX2" fmla="*/ 473106 w 610465"/>
                <a:gd name="connsiteY2" fmla="*/ 3115128 h 3128736"/>
                <a:gd name="connsiteX0" fmla="*/ 0 w 610465"/>
                <a:gd name="connsiteY0" fmla="*/ 3128736 h 3128736"/>
                <a:gd name="connsiteX1" fmla="*/ 610466 w 610465"/>
                <a:gd name="connsiteY1" fmla="*/ 0 h 3128736"/>
                <a:gd name="connsiteX2" fmla="*/ 473106 w 610465"/>
                <a:gd name="connsiteY2" fmla="*/ 3115128 h 3128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0465" h="3128736">
                  <a:moveTo>
                    <a:pt x="0" y="3128736"/>
                  </a:moveTo>
                  <a:cubicBezTo>
                    <a:pt x="58280" y="1629229"/>
                    <a:pt x="309899" y="524329"/>
                    <a:pt x="610466" y="0"/>
                  </a:cubicBezTo>
                  <a:cubicBezTo>
                    <a:pt x="402185" y="888999"/>
                    <a:pt x="171632" y="2424792"/>
                    <a:pt x="473106" y="3115128"/>
                  </a:cubicBezTo>
                </a:path>
              </a:pathLst>
            </a:custGeom>
            <a:noFill/>
            <a:ln w="19050" cap="rnd">
              <a:solidFill>
                <a:schemeClr val="bg1">
                  <a:alpha val="50000"/>
                </a:schemeClr>
              </a:solidFill>
              <a:prstDash val="sysDot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4" name="Freeform: Shape 13"/>
            <p:cNvSpPr/>
            <p:nvPr/>
          </p:nvSpPr>
          <p:spPr>
            <a:xfrm>
              <a:off x="1340028" y="3497757"/>
              <a:ext cx="572960" cy="3142343"/>
            </a:xfrm>
            <a:custGeom>
              <a:avLst/>
              <a:gdLst>
                <a:gd name="connsiteX0" fmla="*/ 0 w 1150258"/>
                <a:gd name="connsiteY0" fmla="*/ 3142421 h 3142421"/>
                <a:gd name="connsiteX1" fmla="*/ 711200 w 1150258"/>
                <a:gd name="connsiteY1" fmla="*/ 78 h 3142421"/>
                <a:gd name="connsiteX2" fmla="*/ 1150258 w 1150258"/>
                <a:gd name="connsiteY2" fmla="*/ 3066221 h 3142421"/>
                <a:gd name="connsiteX0" fmla="*/ 0 w 1150258"/>
                <a:gd name="connsiteY0" fmla="*/ 3166407 h 3166407"/>
                <a:gd name="connsiteX1" fmla="*/ 711200 w 1150258"/>
                <a:gd name="connsiteY1" fmla="*/ 24064 h 3166407"/>
                <a:gd name="connsiteX2" fmla="*/ 1150258 w 1150258"/>
                <a:gd name="connsiteY2" fmla="*/ 3090207 h 3166407"/>
                <a:gd name="connsiteX0" fmla="*/ 0 w 1150258"/>
                <a:gd name="connsiteY0" fmla="*/ 3143584 h 3143584"/>
                <a:gd name="connsiteX1" fmla="*/ 711200 w 1150258"/>
                <a:gd name="connsiteY1" fmla="*/ 1241 h 3143584"/>
                <a:gd name="connsiteX2" fmla="*/ 1150258 w 1150258"/>
                <a:gd name="connsiteY2" fmla="*/ 3067384 h 3143584"/>
                <a:gd name="connsiteX0" fmla="*/ 0 w 1150258"/>
                <a:gd name="connsiteY0" fmla="*/ 3143584 h 3143584"/>
                <a:gd name="connsiteX1" fmla="*/ 711200 w 1150258"/>
                <a:gd name="connsiteY1" fmla="*/ 1241 h 3143584"/>
                <a:gd name="connsiteX2" fmla="*/ 1150258 w 1150258"/>
                <a:gd name="connsiteY2" fmla="*/ 3067384 h 3143584"/>
                <a:gd name="connsiteX0" fmla="*/ 0 w 1150258"/>
                <a:gd name="connsiteY0" fmla="*/ 3143584 h 3143584"/>
                <a:gd name="connsiteX1" fmla="*/ 711200 w 1150258"/>
                <a:gd name="connsiteY1" fmla="*/ 1241 h 3143584"/>
                <a:gd name="connsiteX2" fmla="*/ 1150258 w 1150258"/>
                <a:gd name="connsiteY2" fmla="*/ 3067384 h 3143584"/>
                <a:gd name="connsiteX0" fmla="*/ 0 w 1150258"/>
                <a:gd name="connsiteY0" fmla="*/ 3142343 h 3142343"/>
                <a:gd name="connsiteX1" fmla="*/ 711200 w 1150258"/>
                <a:gd name="connsiteY1" fmla="*/ 0 h 3142343"/>
                <a:gd name="connsiteX2" fmla="*/ 1150258 w 1150258"/>
                <a:gd name="connsiteY2" fmla="*/ 3066143 h 3142343"/>
                <a:gd name="connsiteX0" fmla="*/ 0 w 1150258"/>
                <a:gd name="connsiteY0" fmla="*/ 3142343 h 3142343"/>
                <a:gd name="connsiteX1" fmla="*/ 711200 w 1150258"/>
                <a:gd name="connsiteY1" fmla="*/ 0 h 3142343"/>
                <a:gd name="connsiteX2" fmla="*/ 1150258 w 1150258"/>
                <a:gd name="connsiteY2" fmla="*/ 3066143 h 3142343"/>
                <a:gd name="connsiteX0" fmla="*/ 0 w 839308"/>
                <a:gd name="connsiteY0" fmla="*/ 3142343 h 3142343"/>
                <a:gd name="connsiteX1" fmla="*/ 711200 w 839308"/>
                <a:gd name="connsiteY1" fmla="*/ 0 h 3142343"/>
                <a:gd name="connsiteX2" fmla="*/ 839308 w 839308"/>
                <a:gd name="connsiteY2" fmla="*/ 3104243 h 3142343"/>
                <a:gd name="connsiteX0" fmla="*/ 0 w 839308"/>
                <a:gd name="connsiteY0" fmla="*/ 3142343 h 3142343"/>
                <a:gd name="connsiteX1" fmla="*/ 711200 w 839308"/>
                <a:gd name="connsiteY1" fmla="*/ 0 h 3142343"/>
                <a:gd name="connsiteX2" fmla="*/ 839308 w 839308"/>
                <a:gd name="connsiteY2" fmla="*/ 3104243 h 3142343"/>
                <a:gd name="connsiteX0" fmla="*/ 0 w 839308"/>
                <a:gd name="connsiteY0" fmla="*/ 3142343 h 3142343"/>
                <a:gd name="connsiteX1" fmla="*/ 711200 w 839308"/>
                <a:gd name="connsiteY1" fmla="*/ 0 h 3142343"/>
                <a:gd name="connsiteX2" fmla="*/ 839308 w 839308"/>
                <a:gd name="connsiteY2" fmla="*/ 3104243 h 3142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39308" h="3142343">
                  <a:moveTo>
                    <a:pt x="0" y="3142343"/>
                  </a:moveTo>
                  <a:cubicBezTo>
                    <a:pt x="259745" y="1577521"/>
                    <a:pt x="410633" y="524329"/>
                    <a:pt x="711200" y="0"/>
                  </a:cubicBezTo>
                  <a:cubicBezTo>
                    <a:pt x="640677" y="951593"/>
                    <a:pt x="661415" y="2389414"/>
                    <a:pt x="839308" y="3104243"/>
                  </a:cubicBezTo>
                </a:path>
              </a:pathLst>
            </a:custGeom>
            <a:noFill/>
            <a:ln w="19050" cap="rnd">
              <a:solidFill>
                <a:schemeClr val="bg1">
                  <a:alpha val="50000"/>
                </a:schemeClr>
              </a:solidFill>
              <a:prstDash val="sysDot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>
                <a:solidFill>
                  <a:prstClr val="white"/>
                </a:solidFill>
              </a:endParaRPr>
            </a:p>
          </p:txBody>
        </p:sp>
      </p:grpSp>
      <p:grpSp>
        <p:nvGrpSpPr>
          <p:cNvPr id="15" name="Group 14"/>
          <p:cNvGrpSpPr/>
          <p:nvPr userDrawn="1"/>
        </p:nvGrpSpPr>
        <p:grpSpPr>
          <a:xfrm>
            <a:off x="3897769" y="511147"/>
            <a:ext cx="274262" cy="274262"/>
            <a:chOff x="3766458" y="4912364"/>
            <a:chExt cx="468086" cy="468086"/>
          </a:xfrm>
        </p:grpSpPr>
        <p:sp>
          <p:nvSpPr>
            <p:cNvPr id="16" name="Oval 15"/>
            <p:cNvSpPr/>
            <p:nvPr/>
          </p:nvSpPr>
          <p:spPr>
            <a:xfrm>
              <a:off x="3766458" y="4912364"/>
              <a:ext cx="468086" cy="468086"/>
            </a:xfrm>
            <a:prstGeom prst="ellipse">
              <a:avLst/>
            </a:prstGeom>
            <a:noFill/>
            <a:ln w="19050">
              <a:solidFill>
                <a:schemeClr val="bg1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7" name="Oval 16"/>
            <p:cNvSpPr/>
            <p:nvPr/>
          </p:nvSpPr>
          <p:spPr>
            <a:xfrm>
              <a:off x="3860079" y="5005985"/>
              <a:ext cx="280844" cy="280844"/>
            </a:xfrm>
            <a:prstGeom prst="ellipse">
              <a:avLst/>
            </a:prstGeom>
            <a:noFill/>
            <a:ln w="19050">
              <a:solidFill>
                <a:schemeClr val="bg1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8" name="Oval 17"/>
            <p:cNvSpPr/>
            <p:nvPr/>
          </p:nvSpPr>
          <p:spPr>
            <a:xfrm>
              <a:off x="3959681" y="5105587"/>
              <a:ext cx="81640" cy="81640"/>
            </a:xfrm>
            <a:prstGeom prst="ellipse">
              <a:avLst/>
            </a:prstGeom>
            <a:solidFill>
              <a:schemeClr val="bg1">
                <a:alpha val="6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>
                <a:solidFill>
                  <a:prstClr val="white"/>
                </a:solidFill>
              </a:endParaRPr>
            </a:p>
          </p:txBody>
        </p:sp>
      </p:grpSp>
      <p:grpSp>
        <p:nvGrpSpPr>
          <p:cNvPr id="19" name="Group 18"/>
          <p:cNvGrpSpPr/>
          <p:nvPr userDrawn="1"/>
        </p:nvGrpSpPr>
        <p:grpSpPr>
          <a:xfrm flipH="1">
            <a:off x="5387922" y="2675607"/>
            <a:ext cx="6879800" cy="3485708"/>
            <a:chOff x="2661557" y="1008743"/>
            <a:chExt cx="6025243" cy="1848757"/>
          </a:xfrm>
        </p:grpSpPr>
        <p:sp>
          <p:nvSpPr>
            <p:cNvPr id="20" name="Freeform: Shape 19"/>
            <p:cNvSpPr/>
            <p:nvPr/>
          </p:nvSpPr>
          <p:spPr>
            <a:xfrm>
              <a:off x="2661557" y="1008743"/>
              <a:ext cx="6025243" cy="1239157"/>
            </a:xfrm>
            <a:custGeom>
              <a:avLst/>
              <a:gdLst>
                <a:gd name="connsiteX0" fmla="*/ 0 w 6025243"/>
                <a:gd name="connsiteY0" fmla="*/ 1765871 h 1765871"/>
                <a:gd name="connsiteX1" fmla="*/ 1856014 w 6025243"/>
                <a:gd name="connsiteY1" fmla="*/ 1085514 h 1765871"/>
                <a:gd name="connsiteX2" fmla="*/ 3788229 w 6025243"/>
                <a:gd name="connsiteY2" fmla="*/ 111242 h 1765871"/>
                <a:gd name="connsiteX3" fmla="*/ 6025243 w 6025243"/>
                <a:gd name="connsiteY3" fmla="*/ 18714 h 1765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25243" h="1765871">
                  <a:moveTo>
                    <a:pt x="0" y="1765871"/>
                  </a:moveTo>
                  <a:cubicBezTo>
                    <a:pt x="612321" y="1563578"/>
                    <a:pt x="1224642" y="1361286"/>
                    <a:pt x="1856014" y="1085514"/>
                  </a:cubicBezTo>
                  <a:cubicBezTo>
                    <a:pt x="2487386" y="809742"/>
                    <a:pt x="3093358" y="289042"/>
                    <a:pt x="3788229" y="111242"/>
                  </a:cubicBezTo>
                  <a:cubicBezTo>
                    <a:pt x="4483100" y="-66558"/>
                    <a:pt x="5667829" y="23250"/>
                    <a:pt x="6025243" y="18714"/>
                  </a:cubicBezTo>
                </a:path>
              </a:pathLst>
            </a:custGeom>
            <a:noFill/>
            <a:ln>
              <a:solidFill>
                <a:schemeClr val="bg1">
                  <a:alpha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21" name="Freeform: Shape 20"/>
            <p:cNvSpPr/>
            <p:nvPr/>
          </p:nvSpPr>
          <p:spPr>
            <a:xfrm>
              <a:off x="2661557" y="1008743"/>
              <a:ext cx="6025243" cy="1391557"/>
            </a:xfrm>
            <a:custGeom>
              <a:avLst/>
              <a:gdLst>
                <a:gd name="connsiteX0" fmla="*/ 0 w 6025243"/>
                <a:gd name="connsiteY0" fmla="*/ 1765871 h 1765871"/>
                <a:gd name="connsiteX1" fmla="*/ 1856014 w 6025243"/>
                <a:gd name="connsiteY1" fmla="*/ 1085514 h 1765871"/>
                <a:gd name="connsiteX2" fmla="*/ 3788229 w 6025243"/>
                <a:gd name="connsiteY2" fmla="*/ 111242 h 1765871"/>
                <a:gd name="connsiteX3" fmla="*/ 6025243 w 6025243"/>
                <a:gd name="connsiteY3" fmla="*/ 18714 h 1765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25243" h="1765871">
                  <a:moveTo>
                    <a:pt x="0" y="1765871"/>
                  </a:moveTo>
                  <a:cubicBezTo>
                    <a:pt x="612321" y="1563578"/>
                    <a:pt x="1224642" y="1361286"/>
                    <a:pt x="1856014" y="1085514"/>
                  </a:cubicBezTo>
                  <a:cubicBezTo>
                    <a:pt x="2487386" y="809742"/>
                    <a:pt x="3093358" y="289042"/>
                    <a:pt x="3788229" y="111242"/>
                  </a:cubicBezTo>
                  <a:cubicBezTo>
                    <a:pt x="4483100" y="-66558"/>
                    <a:pt x="5667829" y="23250"/>
                    <a:pt x="6025243" y="18714"/>
                  </a:cubicBezTo>
                </a:path>
              </a:pathLst>
            </a:custGeom>
            <a:noFill/>
            <a:ln>
              <a:solidFill>
                <a:schemeClr val="bg1">
                  <a:alpha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22" name="Freeform: Shape 21"/>
            <p:cNvSpPr/>
            <p:nvPr/>
          </p:nvSpPr>
          <p:spPr>
            <a:xfrm>
              <a:off x="2661557" y="1008743"/>
              <a:ext cx="6025243" cy="1543957"/>
            </a:xfrm>
            <a:custGeom>
              <a:avLst/>
              <a:gdLst>
                <a:gd name="connsiteX0" fmla="*/ 0 w 6025243"/>
                <a:gd name="connsiteY0" fmla="*/ 1765871 h 1765871"/>
                <a:gd name="connsiteX1" fmla="*/ 1856014 w 6025243"/>
                <a:gd name="connsiteY1" fmla="*/ 1085514 h 1765871"/>
                <a:gd name="connsiteX2" fmla="*/ 3788229 w 6025243"/>
                <a:gd name="connsiteY2" fmla="*/ 111242 h 1765871"/>
                <a:gd name="connsiteX3" fmla="*/ 6025243 w 6025243"/>
                <a:gd name="connsiteY3" fmla="*/ 18714 h 1765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25243" h="1765871">
                  <a:moveTo>
                    <a:pt x="0" y="1765871"/>
                  </a:moveTo>
                  <a:cubicBezTo>
                    <a:pt x="612321" y="1563578"/>
                    <a:pt x="1224642" y="1361286"/>
                    <a:pt x="1856014" y="1085514"/>
                  </a:cubicBezTo>
                  <a:cubicBezTo>
                    <a:pt x="2487386" y="809742"/>
                    <a:pt x="3093358" y="289042"/>
                    <a:pt x="3788229" y="111242"/>
                  </a:cubicBezTo>
                  <a:cubicBezTo>
                    <a:pt x="4483100" y="-66558"/>
                    <a:pt x="5667829" y="23250"/>
                    <a:pt x="6025243" y="18714"/>
                  </a:cubicBezTo>
                </a:path>
              </a:pathLst>
            </a:custGeom>
            <a:noFill/>
            <a:ln>
              <a:solidFill>
                <a:schemeClr val="bg1">
                  <a:alpha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23" name="Freeform: Shape 22"/>
            <p:cNvSpPr/>
            <p:nvPr/>
          </p:nvSpPr>
          <p:spPr>
            <a:xfrm>
              <a:off x="2661557" y="1008743"/>
              <a:ext cx="6025243" cy="1696357"/>
            </a:xfrm>
            <a:custGeom>
              <a:avLst/>
              <a:gdLst>
                <a:gd name="connsiteX0" fmla="*/ 0 w 6025243"/>
                <a:gd name="connsiteY0" fmla="*/ 1765871 h 1765871"/>
                <a:gd name="connsiteX1" fmla="*/ 1856014 w 6025243"/>
                <a:gd name="connsiteY1" fmla="*/ 1085514 h 1765871"/>
                <a:gd name="connsiteX2" fmla="*/ 3788229 w 6025243"/>
                <a:gd name="connsiteY2" fmla="*/ 111242 h 1765871"/>
                <a:gd name="connsiteX3" fmla="*/ 6025243 w 6025243"/>
                <a:gd name="connsiteY3" fmla="*/ 18714 h 1765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25243" h="1765871">
                  <a:moveTo>
                    <a:pt x="0" y="1765871"/>
                  </a:moveTo>
                  <a:cubicBezTo>
                    <a:pt x="612321" y="1563578"/>
                    <a:pt x="1224642" y="1361286"/>
                    <a:pt x="1856014" y="1085514"/>
                  </a:cubicBezTo>
                  <a:cubicBezTo>
                    <a:pt x="2487386" y="809742"/>
                    <a:pt x="3093358" y="289042"/>
                    <a:pt x="3788229" y="111242"/>
                  </a:cubicBezTo>
                  <a:cubicBezTo>
                    <a:pt x="4483100" y="-66558"/>
                    <a:pt x="5667829" y="23250"/>
                    <a:pt x="6025243" y="18714"/>
                  </a:cubicBezTo>
                </a:path>
              </a:pathLst>
            </a:custGeom>
            <a:noFill/>
            <a:ln>
              <a:solidFill>
                <a:schemeClr val="bg1">
                  <a:alpha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24" name="Freeform: Shape 23"/>
            <p:cNvSpPr/>
            <p:nvPr/>
          </p:nvSpPr>
          <p:spPr>
            <a:xfrm>
              <a:off x="2661557" y="1008743"/>
              <a:ext cx="6025243" cy="1848757"/>
            </a:xfrm>
            <a:custGeom>
              <a:avLst/>
              <a:gdLst>
                <a:gd name="connsiteX0" fmla="*/ 0 w 6025243"/>
                <a:gd name="connsiteY0" fmla="*/ 1765871 h 1765871"/>
                <a:gd name="connsiteX1" fmla="*/ 1856014 w 6025243"/>
                <a:gd name="connsiteY1" fmla="*/ 1085514 h 1765871"/>
                <a:gd name="connsiteX2" fmla="*/ 3788229 w 6025243"/>
                <a:gd name="connsiteY2" fmla="*/ 111242 h 1765871"/>
                <a:gd name="connsiteX3" fmla="*/ 6025243 w 6025243"/>
                <a:gd name="connsiteY3" fmla="*/ 18714 h 1765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25243" h="1765871">
                  <a:moveTo>
                    <a:pt x="0" y="1765871"/>
                  </a:moveTo>
                  <a:cubicBezTo>
                    <a:pt x="612321" y="1563578"/>
                    <a:pt x="1224642" y="1361286"/>
                    <a:pt x="1856014" y="1085514"/>
                  </a:cubicBezTo>
                  <a:cubicBezTo>
                    <a:pt x="2487386" y="809742"/>
                    <a:pt x="3093358" y="289042"/>
                    <a:pt x="3788229" y="111242"/>
                  </a:cubicBezTo>
                  <a:cubicBezTo>
                    <a:pt x="4483100" y="-66558"/>
                    <a:pt x="5667829" y="23250"/>
                    <a:pt x="6025243" y="18714"/>
                  </a:cubicBezTo>
                </a:path>
              </a:pathLst>
            </a:custGeom>
            <a:noFill/>
            <a:ln>
              <a:solidFill>
                <a:schemeClr val="bg1">
                  <a:alpha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>
                <a:solidFill>
                  <a:prstClr val="white"/>
                </a:solidFill>
              </a:endParaRPr>
            </a:p>
          </p:txBody>
        </p:sp>
      </p:grpSp>
      <p:grpSp>
        <p:nvGrpSpPr>
          <p:cNvPr id="25" name="Group 24"/>
          <p:cNvGrpSpPr/>
          <p:nvPr userDrawn="1"/>
        </p:nvGrpSpPr>
        <p:grpSpPr>
          <a:xfrm>
            <a:off x="5161680" y="2470138"/>
            <a:ext cx="468086" cy="468086"/>
            <a:chOff x="3766458" y="4912364"/>
            <a:chExt cx="468086" cy="468086"/>
          </a:xfrm>
        </p:grpSpPr>
        <p:sp>
          <p:nvSpPr>
            <p:cNvPr id="26" name="Oval 25"/>
            <p:cNvSpPr/>
            <p:nvPr/>
          </p:nvSpPr>
          <p:spPr>
            <a:xfrm>
              <a:off x="3766458" y="4912364"/>
              <a:ext cx="468086" cy="468086"/>
            </a:xfrm>
            <a:prstGeom prst="ellipse">
              <a:avLst/>
            </a:prstGeom>
            <a:noFill/>
            <a:ln w="28575"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27" name="Oval 26"/>
            <p:cNvSpPr/>
            <p:nvPr/>
          </p:nvSpPr>
          <p:spPr>
            <a:xfrm>
              <a:off x="3860079" y="5005985"/>
              <a:ext cx="280844" cy="280844"/>
            </a:xfrm>
            <a:prstGeom prst="ellipse">
              <a:avLst/>
            </a:prstGeom>
            <a:noFill/>
            <a:ln w="28575"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28" name="Oval 27"/>
            <p:cNvSpPr/>
            <p:nvPr/>
          </p:nvSpPr>
          <p:spPr>
            <a:xfrm>
              <a:off x="3959681" y="5105587"/>
              <a:ext cx="81640" cy="8164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>
                <a:solidFill>
                  <a:prstClr val="white"/>
                </a:solidFill>
              </a:endParaRPr>
            </a:p>
          </p:txBody>
        </p:sp>
      </p:grpSp>
      <p:grpSp>
        <p:nvGrpSpPr>
          <p:cNvPr id="29" name="Group 28"/>
          <p:cNvGrpSpPr/>
          <p:nvPr userDrawn="1"/>
        </p:nvGrpSpPr>
        <p:grpSpPr>
          <a:xfrm rot="19175348" flipH="1">
            <a:off x="4554593" y="364683"/>
            <a:ext cx="3645245" cy="1320522"/>
            <a:chOff x="5347225" y="-195944"/>
            <a:chExt cx="3320143" cy="727076"/>
          </a:xfrm>
        </p:grpSpPr>
        <p:sp>
          <p:nvSpPr>
            <p:cNvPr id="30" name="Freeform: Shape 29"/>
            <p:cNvSpPr/>
            <p:nvPr/>
          </p:nvSpPr>
          <p:spPr>
            <a:xfrm flipV="1">
              <a:off x="5347225" y="261256"/>
              <a:ext cx="3320143" cy="269876"/>
            </a:xfrm>
            <a:custGeom>
              <a:avLst/>
              <a:gdLst>
                <a:gd name="connsiteX0" fmla="*/ 3320143 w 3320143"/>
                <a:gd name="connsiteY0" fmla="*/ 0 h 1357085"/>
                <a:gd name="connsiteX1" fmla="*/ 0 w 3320143"/>
                <a:gd name="connsiteY1" fmla="*/ 1357085 h 1357085"/>
                <a:gd name="connsiteX0" fmla="*/ 3320143 w 3320143"/>
                <a:gd name="connsiteY0" fmla="*/ 0 h 1357085"/>
                <a:gd name="connsiteX1" fmla="*/ 0 w 3320143"/>
                <a:gd name="connsiteY1" fmla="*/ 1357085 h 1357085"/>
                <a:gd name="connsiteX0" fmla="*/ 3320143 w 3320143"/>
                <a:gd name="connsiteY0" fmla="*/ 0 h 1357085"/>
                <a:gd name="connsiteX1" fmla="*/ 0 w 3320143"/>
                <a:gd name="connsiteY1" fmla="*/ 1357085 h 1357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20143" h="1357085">
                  <a:moveTo>
                    <a:pt x="3320143" y="0"/>
                  </a:moveTo>
                  <a:cubicBezTo>
                    <a:pt x="2133600" y="263676"/>
                    <a:pt x="1135743" y="1151466"/>
                    <a:pt x="0" y="1357085"/>
                  </a:cubicBezTo>
                </a:path>
              </a:pathLst>
            </a:custGeom>
            <a:noFill/>
            <a:ln>
              <a:solidFill>
                <a:schemeClr val="bg1">
                  <a:alpha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31" name="Freeform: Shape 30"/>
            <p:cNvSpPr/>
            <p:nvPr/>
          </p:nvSpPr>
          <p:spPr>
            <a:xfrm flipV="1">
              <a:off x="5347225" y="108856"/>
              <a:ext cx="3320143" cy="422276"/>
            </a:xfrm>
            <a:custGeom>
              <a:avLst/>
              <a:gdLst>
                <a:gd name="connsiteX0" fmla="*/ 3320143 w 3320143"/>
                <a:gd name="connsiteY0" fmla="*/ 0 h 1357085"/>
                <a:gd name="connsiteX1" fmla="*/ 0 w 3320143"/>
                <a:gd name="connsiteY1" fmla="*/ 1357085 h 1357085"/>
                <a:gd name="connsiteX0" fmla="*/ 3320143 w 3320143"/>
                <a:gd name="connsiteY0" fmla="*/ 0 h 1357085"/>
                <a:gd name="connsiteX1" fmla="*/ 0 w 3320143"/>
                <a:gd name="connsiteY1" fmla="*/ 1357085 h 1357085"/>
                <a:gd name="connsiteX0" fmla="*/ 3320143 w 3320143"/>
                <a:gd name="connsiteY0" fmla="*/ 0 h 1357085"/>
                <a:gd name="connsiteX1" fmla="*/ 0 w 3320143"/>
                <a:gd name="connsiteY1" fmla="*/ 1357085 h 1357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20143" h="1357085">
                  <a:moveTo>
                    <a:pt x="3320143" y="0"/>
                  </a:moveTo>
                  <a:cubicBezTo>
                    <a:pt x="2133600" y="263676"/>
                    <a:pt x="1135743" y="1151466"/>
                    <a:pt x="0" y="1357085"/>
                  </a:cubicBezTo>
                </a:path>
              </a:pathLst>
            </a:custGeom>
            <a:noFill/>
            <a:ln>
              <a:solidFill>
                <a:schemeClr val="bg1">
                  <a:alpha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32" name="Freeform: Shape 31"/>
            <p:cNvSpPr/>
            <p:nvPr/>
          </p:nvSpPr>
          <p:spPr>
            <a:xfrm flipV="1">
              <a:off x="5347225" y="-43544"/>
              <a:ext cx="3320143" cy="574676"/>
            </a:xfrm>
            <a:custGeom>
              <a:avLst/>
              <a:gdLst>
                <a:gd name="connsiteX0" fmla="*/ 3320143 w 3320143"/>
                <a:gd name="connsiteY0" fmla="*/ 0 h 1357085"/>
                <a:gd name="connsiteX1" fmla="*/ 0 w 3320143"/>
                <a:gd name="connsiteY1" fmla="*/ 1357085 h 1357085"/>
                <a:gd name="connsiteX0" fmla="*/ 3320143 w 3320143"/>
                <a:gd name="connsiteY0" fmla="*/ 0 h 1357085"/>
                <a:gd name="connsiteX1" fmla="*/ 0 w 3320143"/>
                <a:gd name="connsiteY1" fmla="*/ 1357085 h 1357085"/>
                <a:gd name="connsiteX0" fmla="*/ 3320143 w 3320143"/>
                <a:gd name="connsiteY0" fmla="*/ 0 h 1357085"/>
                <a:gd name="connsiteX1" fmla="*/ 0 w 3320143"/>
                <a:gd name="connsiteY1" fmla="*/ 1357085 h 1357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20143" h="1357085">
                  <a:moveTo>
                    <a:pt x="3320143" y="0"/>
                  </a:moveTo>
                  <a:cubicBezTo>
                    <a:pt x="2133600" y="263676"/>
                    <a:pt x="1135743" y="1151466"/>
                    <a:pt x="0" y="1357085"/>
                  </a:cubicBezTo>
                </a:path>
              </a:pathLst>
            </a:custGeom>
            <a:noFill/>
            <a:ln>
              <a:solidFill>
                <a:schemeClr val="bg1">
                  <a:alpha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33" name="Freeform: Shape 32"/>
            <p:cNvSpPr/>
            <p:nvPr/>
          </p:nvSpPr>
          <p:spPr>
            <a:xfrm flipV="1">
              <a:off x="5347225" y="-195944"/>
              <a:ext cx="3320143" cy="727076"/>
            </a:xfrm>
            <a:custGeom>
              <a:avLst/>
              <a:gdLst>
                <a:gd name="connsiteX0" fmla="*/ 3320143 w 3320143"/>
                <a:gd name="connsiteY0" fmla="*/ 0 h 1357085"/>
                <a:gd name="connsiteX1" fmla="*/ 0 w 3320143"/>
                <a:gd name="connsiteY1" fmla="*/ 1357085 h 1357085"/>
                <a:gd name="connsiteX0" fmla="*/ 3320143 w 3320143"/>
                <a:gd name="connsiteY0" fmla="*/ 0 h 1357085"/>
                <a:gd name="connsiteX1" fmla="*/ 0 w 3320143"/>
                <a:gd name="connsiteY1" fmla="*/ 1357085 h 1357085"/>
                <a:gd name="connsiteX0" fmla="*/ 3320143 w 3320143"/>
                <a:gd name="connsiteY0" fmla="*/ 0 h 1357085"/>
                <a:gd name="connsiteX1" fmla="*/ 0 w 3320143"/>
                <a:gd name="connsiteY1" fmla="*/ 1357085 h 1357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20143" h="1357085">
                  <a:moveTo>
                    <a:pt x="3320143" y="0"/>
                  </a:moveTo>
                  <a:cubicBezTo>
                    <a:pt x="2133600" y="263676"/>
                    <a:pt x="1135743" y="1151466"/>
                    <a:pt x="0" y="1357085"/>
                  </a:cubicBezTo>
                </a:path>
              </a:pathLst>
            </a:custGeom>
            <a:noFill/>
            <a:ln>
              <a:solidFill>
                <a:schemeClr val="bg1">
                  <a:alpha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>
                <a:solidFill>
                  <a:prstClr val="white"/>
                </a:solidFill>
              </a:endParaRPr>
            </a:p>
          </p:txBody>
        </p:sp>
      </p:grpSp>
      <p:sp>
        <p:nvSpPr>
          <p:cNvPr id="34" name="Oval 33"/>
          <p:cNvSpPr/>
          <p:nvPr userDrawn="1"/>
        </p:nvSpPr>
        <p:spPr>
          <a:xfrm>
            <a:off x="1879902" y="5994991"/>
            <a:ext cx="79452" cy="79452"/>
          </a:xfrm>
          <a:prstGeom prst="ellipse">
            <a:avLst/>
          </a:prstGeom>
          <a:solidFill>
            <a:schemeClr val="bg1">
              <a:alpha val="5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35" name="Oval 34"/>
          <p:cNvSpPr/>
          <p:nvPr userDrawn="1"/>
        </p:nvSpPr>
        <p:spPr>
          <a:xfrm>
            <a:off x="6371462" y="5806091"/>
            <a:ext cx="79452" cy="79452"/>
          </a:xfrm>
          <a:prstGeom prst="ellipse">
            <a:avLst/>
          </a:prstGeom>
          <a:solidFill>
            <a:schemeClr val="bg1">
              <a:alpha val="5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36" name="Oval 35"/>
          <p:cNvSpPr/>
          <p:nvPr userDrawn="1"/>
        </p:nvSpPr>
        <p:spPr>
          <a:xfrm>
            <a:off x="1836477" y="3344498"/>
            <a:ext cx="128791" cy="128791"/>
          </a:xfrm>
          <a:prstGeom prst="ellipse">
            <a:avLst/>
          </a:prstGeom>
          <a:solidFill>
            <a:schemeClr val="bg1">
              <a:alpha val="5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37" name="Oval 36"/>
          <p:cNvSpPr/>
          <p:nvPr userDrawn="1"/>
        </p:nvSpPr>
        <p:spPr>
          <a:xfrm>
            <a:off x="871870" y="6104512"/>
            <a:ext cx="128791" cy="128791"/>
          </a:xfrm>
          <a:prstGeom prst="ellipse">
            <a:avLst/>
          </a:prstGeom>
          <a:solidFill>
            <a:schemeClr val="bg1">
              <a:alpha val="5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38" name="Oval 37"/>
          <p:cNvSpPr/>
          <p:nvPr userDrawn="1"/>
        </p:nvSpPr>
        <p:spPr>
          <a:xfrm>
            <a:off x="1381204" y="3209302"/>
            <a:ext cx="128791" cy="128791"/>
          </a:xfrm>
          <a:prstGeom prst="ellipse">
            <a:avLst/>
          </a:prstGeom>
          <a:solidFill>
            <a:schemeClr val="bg1">
              <a:alpha val="5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39" name="Oval 38"/>
          <p:cNvSpPr/>
          <p:nvPr userDrawn="1"/>
        </p:nvSpPr>
        <p:spPr>
          <a:xfrm>
            <a:off x="1577329" y="738421"/>
            <a:ext cx="69136" cy="69136"/>
          </a:xfrm>
          <a:prstGeom prst="ellipse">
            <a:avLst/>
          </a:prstGeom>
          <a:solidFill>
            <a:schemeClr val="bg1">
              <a:alpha val="5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40" name="Oval 39"/>
          <p:cNvSpPr/>
          <p:nvPr userDrawn="1"/>
        </p:nvSpPr>
        <p:spPr>
          <a:xfrm>
            <a:off x="1049170" y="6443419"/>
            <a:ext cx="156013" cy="156013"/>
          </a:xfrm>
          <a:prstGeom prst="ellipse">
            <a:avLst/>
          </a:prstGeom>
          <a:solidFill>
            <a:schemeClr val="bg1">
              <a:alpha val="5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41" name="Oval 40"/>
          <p:cNvSpPr/>
          <p:nvPr userDrawn="1"/>
        </p:nvSpPr>
        <p:spPr>
          <a:xfrm>
            <a:off x="1791000" y="2788039"/>
            <a:ext cx="156013" cy="156013"/>
          </a:xfrm>
          <a:prstGeom prst="ellipse">
            <a:avLst/>
          </a:prstGeom>
          <a:solidFill>
            <a:schemeClr val="bg1">
              <a:alpha val="5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42" name="Oval 41"/>
          <p:cNvSpPr/>
          <p:nvPr userDrawn="1"/>
        </p:nvSpPr>
        <p:spPr>
          <a:xfrm>
            <a:off x="3048816" y="2896666"/>
            <a:ext cx="156013" cy="156013"/>
          </a:xfrm>
          <a:prstGeom prst="ellipse">
            <a:avLst/>
          </a:prstGeom>
          <a:solidFill>
            <a:schemeClr val="bg1">
              <a:alpha val="5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prstClr val="white"/>
              </a:solidFill>
            </a:endParaRPr>
          </a:p>
        </p:txBody>
      </p:sp>
      <p:grpSp>
        <p:nvGrpSpPr>
          <p:cNvPr id="43" name="Group 42"/>
          <p:cNvGrpSpPr/>
          <p:nvPr userDrawn="1"/>
        </p:nvGrpSpPr>
        <p:grpSpPr>
          <a:xfrm rot="5400000">
            <a:off x="-2095598" y="1716892"/>
            <a:ext cx="5147155" cy="1686894"/>
            <a:chOff x="-32657" y="4691730"/>
            <a:chExt cx="6625100" cy="2804185"/>
          </a:xfrm>
        </p:grpSpPr>
        <p:sp>
          <p:nvSpPr>
            <p:cNvPr id="44" name="Freeform: Shape 43"/>
            <p:cNvSpPr/>
            <p:nvPr/>
          </p:nvSpPr>
          <p:spPr>
            <a:xfrm>
              <a:off x="-32657" y="4691730"/>
              <a:ext cx="6625100" cy="2687163"/>
            </a:xfrm>
            <a:custGeom>
              <a:avLst/>
              <a:gdLst>
                <a:gd name="connsiteX0" fmla="*/ 0 w 6527800"/>
                <a:gd name="connsiteY0" fmla="*/ 1190184 h 2282384"/>
                <a:gd name="connsiteX1" fmla="*/ 765628 w 6527800"/>
                <a:gd name="connsiteY1" fmla="*/ 1865099 h 2282384"/>
                <a:gd name="connsiteX2" fmla="*/ 1531257 w 6527800"/>
                <a:gd name="connsiteY2" fmla="*/ 13 h 2282384"/>
                <a:gd name="connsiteX3" fmla="*/ 2140857 w 6527800"/>
                <a:gd name="connsiteY3" fmla="*/ 1897756 h 2282384"/>
                <a:gd name="connsiteX4" fmla="*/ 2804886 w 6527800"/>
                <a:gd name="connsiteY4" fmla="*/ 801927 h 2282384"/>
                <a:gd name="connsiteX5" fmla="*/ 3291114 w 6527800"/>
                <a:gd name="connsiteY5" fmla="*/ 1846956 h 2282384"/>
                <a:gd name="connsiteX6" fmla="*/ 3755571 w 6527800"/>
                <a:gd name="connsiteY6" fmla="*/ 1273641 h 2282384"/>
                <a:gd name="connsiteX7" fmla="*/ 4071257 w 6527800"/>
                <a:gd name="connsiteY7" fmla="*/ 1763499 h 2282384"/>
                <a:gd name="connsiteX8" fmla="*/ 4466771 w 6527800"/>
                <a:gd name="connsiteY8" fmla="*/ 399156 h 2282384"/>
                <a:gd name="connsiteX9" fmla="*/ 4858657 w 6527800"/>
                <a:gd name="connsiteY9" fmla="*/ 1357099 h 2282384"/>
                <a:gd name="connsiteX10" fmla="*/ 5148943 w 6527800"/>
                <a:gd name="connsiteY10" fmla="*/ 747499 h 2282384"/>
                <a:gd name="connsiteX11" fmla="*/ 5588000 w 6527800"/>
                <a:gd name="connsiteY11" fmla="*/ 1886870 h 2282384"/>
                <a:gd name="connsiteX12" fmla="*/ 6074228 w 6527800"/>
                <a:gd name="connsiteY12" fmla="*/ 928927 h 2282384"/>
                <a:gd name="connsiteX13" fmla="*/ 6527800 w 6527800"/>
                <a:gd name="connsiteY13" fmla="*/ 2282384 h 2282384"/>
                <a:gd name="connsiteX0" fmla="*/ 0 w 6625100"/>
                <a:gd name="connsiteY0" fmla="*/ 1190184 h 2687163"/>
                <a:gd name="connsiteX1" fmla="*/ 765628 w 6625100"/>
                <a:gd name="connsiteY1" fmla="*/ 1865099 h 2687163"/>
                <a:gd name="connsiteX2" fmla="*/ 1531257 w 6625100"/>
                <a:gd name="connsiteY2" fmla="*/ 13 h 2687163"/>
                <a:gd name="connsiteX3" fmla="*/ 2140857 w 6625100"/>
                <a:gd name="connsiteY3" fmla="*/ 1897756 h 2687163"/>
                <a:gd name="connsiteX4" fmla="*/ 2804886 w 6625100"/>
                <a:gd name="connsiteY4" fmla="*/ 801927 h 2687163"/>
                <a:gd name="connsiteX5" fmla="*/ 3291114 w 6625100"/>
                <a:gd name="connsiteY5" fmla="*/ 1846956 h 2687163"/>
                <a:gd name="connsiteX6" fmla="*/ 3755571 w 6625100"/>
                <a:gd name="connsiteY6" fmla="*/ 1273641 h 2687163"/>
                <a:gd name="connsiteX7" fmla="*/ 4071257 w 6625100"/>
                <a:gd name="connsiteY7" fmla="*/ 1763499 h 2687163"/>
                <a:gd name="connsiteX8" fmla="*/ 4466771 w 6625100"/>
                <a:gd name="connsiteY8" fmla="*/ 399156 h 2687163"/>
                <a:gd name="connsiteX9" fmla="*/ 4858657 w 6625100"/>
                <a:gd name="connsiteY9" fmla="*/ 1357099 h 2687163"/>
                <a:gd name="connsiteX10" fmla="*/ 5148943 w 6625100"/>
                <a:gd name="connsiteY10" fmla="*/ 747499 h 2687163"/>
                <a:gd name="connsiteX11" fmla="*/ 5588000 w 6625100"/>
                <a:gd name="connsiteY11" fmla="*/ 1886870 h 2687163"/>
                <a:gd name="connsiteX12" fmla="*/ 6074228 w 6625100"/>
                <a:gd name="connsiteY12" fmla="*/ 928927 h 2687163"/>
                <a:gd name="connsiteX13" fmla="*/ 6625100 w 6625100"/>
                <a:gd name="connsiteY13" fmla="*/ 2687163 h 268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625100" h="2687163">
                  <a:moveTo>
                    <a:pt x="0" y="1190184"/>
                  </a:moveTo>
                  <a:cubicBezTo>
                    <a:pt x="255209" y="1626822"/>
                    <a:pt x="510419" y="2063461"/>
                    <a:pt x="765628" y="1865099"/>
                  </a:cubicBezTo>
                  <a:cubicBezTo>
                    <a:pt x="1020837" y="1666737"/>
                    <a:pt x="1302052" y="-5430"/>
                    <a:pt x="1531257" y="13"/>
                  </a:cubicBezTo>
                  <a:cubicBezTo>
                    <a:pt x="1760462" y="5456"/>
                    <a:pt x="1928585" y="1764104"/>
                    <a:pt x="2140857" y="1897756"/>
                  </a:cubicBezTo>
                  <a:cubicBezTo>
                    <a:pt x="2353129" y="2031408"/>
                    <a:pt x="2613177" y="810394"/>
                    <a:pt x="2804886" y="801927"/>
                  </a:cubicBezTo>
                  <a:cubicBezTo>
                    <a:pt x="2996595" y="793460"/>
                    <a:pt x="3132667" y="1768337"/>
                    <a:pt x="3291114" y="1846956"/>
                  </a:cubicBezTo>
                  <a:cubicBezTo>
                    <a:pt x="3449561" y="1925575"/>
                    <a:pt x="3625547" y="1287550"/>
                    <a:pt x="3755571" y="1273641"/>
                  </a:cubicBezTo>
                  <a:cubicBezTo>
                    <a:pt x="3885595" y="1259732"/>
                    <a:pt x="3952724" y="1909247"/>
                    <a:pt x="4071257" y="1763499"/>
                  </a:cubicBezTo>
                  <a:cubicBezTo>
                    <a:pt x="4189790" y="1617752"/>
                    <a:pt x="4335538" y="466889"/>
                    <a:pt x="4466771" y="399156"/>
                  </a:cubicBezTo>
                  <a:cubicBezTo>
                    <a:pt x="4598004" y="331423"/>
                    <a:pt x="4744962" y="1299042"/>
                    <a:pt x="4858657" y="1357099"/>
                  </a:cubicBezTo>
                  <a:cubicBezTo>
                    <a:pt x="4972352" y="1415156"/>
                    <a:pt x="5027386" y="659204"/>
                    <a:pt x="5148943" y="747499"/>
                  </a:cubicBezTo>
                  <a:cubicBezTo>
                    <a:pt x="5270500" y="835794"/>
                    <a:pt x="5433786" y="1856632"/>
                    <a:pt x="5588000" y="1886870"/>
                  </a:cubicBezTo>
                  <a:cubicBezTo>
                    <a:pt x="5742214" y="1917108"/>
                    <a:pt x="5901378" y="795545"/>
                    <a:pt x="6074228" y="928927"/>
                  </a:cubicBezTo>
                  <a:cubicBezTo>
                    <a:pt x="6247078" y="1062309"/>
                    <a:pt x="6476630" y="2043394"/>
                    <a:pt x="6625100" y="2687163"/>
                  </a:cubicBezTo>
                </a:path>
              </a:pathLst>
            </a:custGeom>
            <a:noFill/>
            <a:ln>
              <a:solidFill>
                <a:schemeClr val="bg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45" name="Freeform: Shape 44"/>
            <p:cNvSpPr/>
            <p:nvPr/>
          </p:nvSpPr>
          <p:spPr>
            <a:xfrm>
              <a:off x="-32656" y="5183779"/>
              <a:ext cx="6586180" cy="2211872"/>
            </a:xfrm>
            <a:custGeom>
              <a:avLst/>
              <a:gdLst>
                <a:gd name="connsiteX0" fmla="*/ 0 w 6527800"/>
                <a:gd name="connsiteY0" fmla="*/ 1190184 h 2282384"/>
                <a:gd name="connsiteX1" fmla="*/ 765628 w 6527800"/>
                <a:gd name="connsiteY1" fmla="*/ 1865099 h 2282384"/>
                <a:gd name="connsiteX2" fmla="*/ 1531257 w 6527800"/>
                <a:gd name="connsiteY2" fmla="*/ 13 h 2282384"/>
                <a:gd name="connsiteX3" fmla="*/ 2140857 w 6527800"/>
                <a:gd name="connsiteY3" fmla="*/ 1897756 h 2282384"/>
                <a:gd name="connsiteX4" fmla="*/ 2804886 w 6527800"/>
                <a:gd name="connsiteY4" fmla="*/ 801927 h 2282384"/>
                <a:gd name="connsiteX5" fmla="*/ 3291114 w 6527800"/>
                <a:gd name="connsiteY5" fmla="*/ 1846956 h 2282384"/>
                <a:gd name="connsiteX6" fmla="*/ 3755571 w 6527800"/>
                <a:gd name="connsiteY6" fmla="*/ 1273641 h 2282384"/>
                <a:gd name="connsiteX7" fmla="*/ 4071257 w 6527800"/>
                <a:gd name="connsiteY7" fmla="*/ 1763499 h 2282384"/>
                <a:gd name="connsiteX8" fmla="*/ 4466771 w 6527800"/>
                <a:gd name="connsiteY8" fmla="*/ 399156 h 2282384"/>
                <a:gd name="connsiteX9" fmla="*/ 4858657 w 6527800"/>
                <a:gd name="connsiteY9" fmla="*/ 1357099 h 2282384"/>
                <a:gd name="connsiteX10" fmla="*/ 5148943 w 6527800"/>
                <a:gd name="connsiteY10" fmla="*/ 747499 h 2282384"/>
                <a:gd name="connsiteX11" fmla="*/ 5588000 w 6527800"/>
                <a:gd name="connsiteY11" fmla="*/ 1886870 h 2282384"/>
                <a:gd name="connsiteX12" fmla="*/ 6074228 w 6527800"/>
                <a:gd name="connsiteY12" fmla="*/ 928927 h 2282384"/>
                <a:gd name="connsiteX13" fmla="*/ 6527800 w 6527800"/>
                <a:gd name="connsiteY13" fmla="*/ 2282384 h 2282384"/>
                <a:gd name="connsiteX0" fmla="*/ 0 w 6586180"/>
                <a:gd name="connsiteY0" fmla="*/ 1190184 h 2518602"/>
                <a:gd name="connsiteX1" fmla="*/ 765628 w 6586180"/>
                <a:gd name="connsiteY1" fmla="*/ 1865099 h 2518602"/>
                <a:gd name="connsiteX2" fmla="*/ 1531257 w 6586180"/>
                <a:gd name="connsiteY2" fmla="*/ 13 h 2518602"/>
                <a:gd name="connsiteX3" fmla="*/ 2140857 w 6586180"/>
                <a:gd name="connsiteY3" fmla="*/ 1897756 h 2518602"/>
                <a:gd name="connsiteX4" fmla="*/ 2804886 w 6586180"/>
                <a:gd name="connsiteY4" fmla="*/ 801927 h 2518602"/>
                <a:gd name="connsiteX5" fmla="*/ 3291114 w 6586180"/>
                <a:gd name="connsiteY5" fmla="*/ 1846956 h 2518602"/>
                <a:gd name="connsiteX6" fmla="*/ 3755571 w 6586180"/>
                <a:gd name="connsiteY6" fmla="*/ 1273641 h 2518602"/>
                <a:gd name="connsiteX7" fmla="*/ 4071257 w 6586180"/>
                <a:gd name="connsiteY7" fmla="*/ 1763499 h 2518602"/>
                <a:gd name="connsiteX8" fmla="*/ 4466771 w 6586180"/>
                <a:gd name="connsiteY8" fmla="*/ 399156 h 2518602"/>
                <a:gd name="connsiteX9" fmla="*/ 4858657 w 6586180"/>
                <a:gd name="connsiteY9" fmla="*/ 1357099 h 2518602"/>
                <a:gd name="connsiteX10" fmla="*/ 5148943 w 6586180"/>
                <a:gd name="connsiteY10" fmla="*/ 747499 h 2518602"/>
                <a:gd name="connsiteX11" fmla="*/ 5588000 w 6586180"/>
                <a:gd name="connsiteY11" fmla="*/ 1886870 h 2518602"/>
                <a:gd name="connsiteX12" fmla="*/ 6074228 w 6586180"/>
                <a:gd name="connsiteY12" fmla="*/ 928927 h 2518602"/>
                <a:gd name="connsiteX13" fmla="*/ 6586180 w 6586180"/>
                <a:gd name="connsiteY13" fmla="*/ 2518602 h 2518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586180" h="2518602">
                  <a:moveTo>
                    <a:pt x="0" y="1190184"/>
                  </a:moveTo>
                  <a:cubicBezTo>
                    <a:pt x="255209" y="1626822"/>
                    <a:pt x="510419" y="2063461"/>
                    <a:pt x="765628" y="1865099"/>
                  </a:cubicBezTo>
                  <a:cubicBezTo>
                    <a:pt x="1020837" y="1666737"/>
                    <a:pt x="1302052" y="-5430"/>
                    <a:pt x="1531257" y="13"/>
                  </a:cubicBezTo>
                  <a:cubicBezTo>
                    <a:pt x="1760462" y="5456"/>
                    <a:pt x="1928585" y="1764104"/>
                    <a:pt x="2140857" y="1897756"/>
                  </a:cubicBezTo>
                  <a:cubicBezTo>
                    <a:pt x="2353129" y="2031408"/>
                    <a:pt x="2613177" y="810394"/>
                    <a:pt x="2804886" y="801927"/>
                  </a:cubicBezTo>
                  <a:cubicBezTo>
                    <a:pt x="2996595" y="793460"/>
                    <a:pt x="3132667" y="1768337"/>
                    <a:pt x="3291114" y="1846956"/>
                  </a:cubicBezTo>
                  <a:cubicBezTo>
                    <a:pt x="3449561" y="1925575"/>
                    <a:pt x="3625547" y="1287550"/>
                    <a:pt x="3755571" y="1273641"/>
                  </a:cubicBezTo>
                  <a:cubicBezTo>
                    <a:pt x="3885595" y="1259732"/>
                    <a:pt x="3952724" y="1909247"/>
                    <a:pt x="4071257" y="1763499"/>
                  </a:cubicBezTo>
                  <a:cubicBezTo>
                    <a:pt x="4189790" y="1617752"/>
                    <a:pt x="4335538" y="466889"/>
                    <a:pt x="4466771" y="399156"/>
                  </a:cubicBezTo>
                  <a:cubicBezTo>
                    <a:pt x="4598004" y="331423"/>
                    <a:pt x="4744962" y="1299042"/>
                    <a:pt x="4858657" y="1357099"/>
                  </a:cubicBezTo>
                  <a:cubicBezTo>
                    <a:pt x="4972352" y="1415156"/>
                    <a:pt x="5027386" y="659204"/>
                    <a:pt x="5148943" y="747499"/>
                  </a:cubicBezTo>
                  <a:cubicBezTo>
                    <a:pt x="5270500" y="835794"/>
                    <a:pt x="5433786" y="1856632"/>
                    <a:pt x="5588000" y="1886870"/>
                  </a:cubicBezTo>
                  <a:cubicBezTo>
                    <a:pt x="5742214" y="1917108"/>
                    <a:pt x="5907865" y="823638"/>
                    <a:pt x="6074228" y="928927"/>
                  </a:cubicBezTo>
                  <a:cubicBezTo>
                    <a:pt x="6240591" y="1034216"/>
                    <a:pt x="6437710" y="1874833"/>
                    <a:pt x="6586180" y="2518602"/>
                  </a:cubicBezTo>
                </a:path>
              </a:pathLst>
            </a:custGeom>
            <a:noFill/>
            <a:ln>
              <a:solidFill>
                <a:schemeClr val="bg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46" name="Freeform: Shape 45"/>
            <p:cNvSpPr/>
            <p:nvPr/>
          </p:nvSpPr>
          <p:spPr>
            <a:xfrm>
              <a:off x="-32657" y="5939971"/>
              <a:ext cx="6527800" cy="1476132"/>
            </a:xfrm>
            <a:custGeom>
              <a:avLst/>
              <a:gdLst>
                <a:gd name="connsiteX0" fmla="*/ 0 w 6527800"/>
                <a:gd name="connsiteY0" fmla="*/ 1190184 h 2282384"/>
                <a:gd name="connsiteX1" fmla="*/ 765628 w 6527800"/>
                <a:gd name="connsiteY1" fmla="*/ 1865099 h 2282384"/>
                <a:gd name="connsiteX2" fmla="*/ 1531257 w 6527800"/>
                <a:gd name="connsiteY2" fmla="*/ 13 h 2282384"/>
                <a:gd name="connsiteX3" fmla="*/ 2140857 w 6527800"/>
                <a:gd name="connsiteY3" fmla="*/ 1897756 h 2282384"/>
                <a:gd name="connsiteX4" fmla="*/ 2804886 w 6527800"/>
                <a:gd name="connsiteY4" fmla="*/ 801927 h 2282384"/>
                <a:gd name="connsiteX5" fmla="*/ 3291114 w 6527800"/>
                <a:gd name="connsiteY5" fmla="*/ 1846956 h 2282384"/>
                <a:gd name="connsiteX6" fmla="*/ 3755571 w 6527800"/>
                <a:gd name="connsiteY6" fmla="*/ 1273641 h 2282384"/>
                <a:gd name="connsiteX7" fmla="*/ 4071257 w 6527800"/>
                <a:gd name="connsiteY7" fmla="*/ 1763499 h 2282384"/>
                <a:gd name="connsiteX8" fmla="*/ 4466771 w 6527800"/>
                <a:gd name="connsiteY8" fmla="*/ 399156 h 2282384"/>
                <a:gd name="connsiteX9" fmla="*/ 4858657 w 6527800"/>
                <a:gd name="connsiteY9" fmla="*/ 1357099 h 2282384"/>
                <a:gd name="connsiteX10" fmla="*/ 5148943 w 6527800"/>
                <a:gd name="connsiteY10" fmla="*/ 747499 h 2282384"/>
                <a:gd name="connsiteX11" fmla="*/ 5588000 w 6527800"/>
                <a:gd name="connsiteY11" fmla="*/ 1886870 h 2282384"/>
                <a:gd name="connsiteX12" fmla="*/ 6074228 w 6527800"/>
                <a:gd name="connsiteY12" fmla="*/ 928927 h 2282384"/>
                <a:gd name="connsiteX13" fmla="*/ 6527800 w 6527800"/>
                <a:gd name="connsiteY13" fmla="*/ 2282384 h 2282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527800" h="2282384">
                  <a:moveTo>
                    <a:pt x="0" y="1190184"/>
                  </a:moveTo>
                  <a:cubicBezTo>
                    <a:pt x="255209" y="1626822"/>
                    <a:pt x="510419" y="2063461"/>
                    <a:pt x="765628" y="1865099"/>
                  </a:cubicBezTo>
                  <a:cubicBezTo>
                    <a:pt x="1020837" y="1666737"/>
                    <a:pt x="1302052" y="-5430"/>
                    <a:pt x="1531257" y="13"/>
                  </a:cubicBezTo>
                  <a:cubicBezTo>
                    <a:pt x="1760462" y="5456"/>
                    <a:pt x="1928585" y="1764104"/>
                    <a:pt x="2140857" y="1897756"/>
                  </a:cubicBezTo>
                  <a:cubicBezTo>
                    <a:pt x="2353129" y="2031408"/>
                    <a:pt x="2613177" y="810394"/>
                    <a:pt x="2804886" y="801927"/>
                  </a:cubicBezTo>
                  <a:cubicBezTo>
                    <a:pt x="2996595" y="793460"/>
                    <a:pt x="3132667" y="1768337"/>
                    <a:pt x="3291114" y="1846956"/>
                  </a:cubicBezTo>
                  <a:cubicBezTo>
                    <a:pt x="3449561" y="1925575"/>
                    <a:pt x="3625547" y="1287550"/>
                    <a:pt x="3755571" y="1273641"/>
                  </a:cubicBezTo>
                  <a:cubicBezTo>
                    <a:pt x="3885595" y="1259732"/>
                    <a:pt x="3952724" y="1909247"/>
                    <a:pt x="4071257" y="1763499"/>
                  </a:cubicBezTo>
                  <a:cubicBezTo>
                    <a:pt x="4189790" y="1617752"/>
                    <a:pt x="4335538" y="466889"/>
                    <a:pt x="4466771" y="399156"/>
                  </a:cubicBezTo>
                  <a:cubicBezTo>
                    <a:pt x="4598004" y="331423"/>
                    <a:pt x="4744962" y="1299042"/>
                    <a:pt x="4858657" y="1357099"/>
                  </a:cubicBezTo>
                  <a:cubicBezTo>
                    <a:pt x="4972352" y="1415156"/>
                    <a:pt x="5027386" y="659204"/>
                    <a:pt x="5148943" y="747499"/>
                  </a:cubicBezTo>
                  <a:cubicBezTo>
                    <a:pt x="5270500" y="835794"/>
                    <a:pt x="5433786" y="1856632"/>
                    <a:pt x="5588000" y="1886870"/>
                  </a:cubicBezTo>
                  <a:cubicBezTo>
                    <a:pt x="5742214" y="1917108"/>
                    <a:pt x="5917595" y="863008"/>
                    <a:pt x="6074228" y="928927"/>
                  </a:cubicBezTo>
                  <a:cubicBezTo>
                    <a:pt x="6230861" y="994846"/>
                    <a:pt x="6379330" y="1638615"/>
                    <a:pt x="6527800" y="2282384"/>
                  </a:cubicBezTo>
                </a:path>
              </a:pathLst>
            </a:custGeom>
            <a:noFill/>
            <a:ln>
              <a:solidFill>
                <a:schemeClr val="bg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47" name="Freeform: Shape 46"/>
            <p:cNvSpPr/>
            <p:nvPr/>
          </p:nvSpPr>
          <p:spPr>
            <a:xfrm>
              <a:off x="-32657" y="6452313"/>
              <a:ext cx="6527800" cy="1043602"/>
            </a:xfrm>
            <a:custGeom>
              <a:avLst/>
              <a:gdLst>
                <a:gd name="connsiteX0" fmla="*/ 0 w 6527800"/>
                <a:gd name="connsiteY0" fmla="*/ 1190184 h 2282384"/>
                <a:gd name="connsiteX1" fmla="*/ 765628 w 6527800"/>
                <a:gd name="connsiteY1" fmla="*/ 1865099 h 2282384"/>
                <a:gd name="connsiteX2" fmla="*/ 1531257 w 6527800"/>
                <a:gd name="connsiteY2" fmla="*/ 13 h 2282384"/>
                <a:gd name="connsiteX3" fmla="*/ 2140857 w 6527800"/>
                <a:gd name="connsiteY3" fmla="*/ 1897756 h 2282384"/>
                <a:gd name="connsiteX4" fmla="*/ 2804886 w 6527800"/>
                <a:gd name="connsiteY4" fmla="*/ 801927 h 2282384"/>
                <a:gd name="connsiteX5" fmla="*/ 3291114 w 6527800"/>
                <a:gd name="connsiteY5" fmla="*/ 1846956 h 2282384"/>
                <a:gd name="connsiteX6" fmla="*/ 3755571 w 6527800"/>
                <a:gd name="connsiteY6" fmla="*/ 1273641 h 2282384"/>
                <a:gd name="connsiteX7" fmla="*/ 4071257 w 6527800"/>
                <a:gd name="connsiteY7" fmla="*/ 1763499 h 2282384"/>
                <a:gd name="connsiteX8" fmla="*/ 4466771 w 6527800"/>
                <a:gd name="connsiteY8" fmla="*/ 399156 h 2282384"/>
                <a:gd name="connsiteX9" fmla="*/ 4858657 w 6527800"/>
                <a:gd name="connsiteY9" fmla="*/ 1357099 h 2282384"/>
                <a:gd name="connsiteX10" fmla="*/ 5148943 w 6527800"/>
                <a:gd name="connsiteY10" fmla="*/ 747499 h 2282384"/>
                <a:gd name="connsiteX11" fmla="*/ 5588000 w 6527800"/>
                <a:gd name="connsiteY11" fmla="*/ 1886870 h 2282384"/>
                <a:gd name="connsiteX12" fmla="*/ 6074228 w 6527800"/>
                <a:gd name="connsiteY12" fmla="*/ 928927 h 2282384"/>
                <a:gd name="connsiteX13" fmla="*/ 6527800 w 6527800"/>
                <a:gd name="connsiteY13" fmla="*/ 2282384 h 2282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527800" h="2282384">
                  <a:moveTo>
                    <a:pt x="0" y="1190184"/>
                  </a:moveTo>
                  <a:cubicBezTo>
                    <a:pt x="255209" y="1626822"/>
                    <a:pt x="510419" y="2063461"/>
                    <a:pt x="765628" y="1865099"/>
                  </a:cubicBezTo>
                  <a:cubicBezTo>
                    <a:pt x="1020837" y="1666737"/>
                    <a:pt x="1302052" y="-5430"/>
                    <a:pt x="1531257" y="13"/>
                  </a:cubicBezTo>
                  <a:cubicBezTo>
                    <a:pt x="1760462" y="5456"/>
                    <a:pt x="1928585" y="1764104"/>
                    <a:pt x="2140857" y="1897756"/>
                  </a:cubicBezTo>
                  <a:cubicBezTo>
                    <a:pt x="2353129" y="2031408"/>
                    <a:pt x="2613177" y="810394"/>
                    <a:pt x="2804886" y="801927"/>
                  </a:cubicBezTo>
                  <a:cubicBezTo>
                    <a:pt x="2996595" y="793460"/>
                    <a:pt x="3132667" y="1768337"/>
                    <a:pt x="3291114" y="1846956"/>
                  </a:cubicBezTo>
                  <a:cubicBezTo>
                    <a:pt x="3449561" y="1925575"/>
                    <a:pt x="3625547" y="1287550"/>
                    <a:pt x="3755571" y="1273641"/>
                  </a:cubicBezTo>
                  <a:cubicBezTo>
                    <a:pt x="3885595" y="1259732"/>
                    <a:pt x="3952724" y="1909247"/>
                    <a:pt x="4071257" y="1763499"/>
                  </a:cubicBezTo>
                  <a:cubicBezTo>
                    <a:pt x="4189790" y="1617752"/>
                    <a:pt x="4335538" y="466889"/>
                    <a:pt x="4466771" y="399156"/>
                  </a:cubicBezTo>
                  <a:cubicBezTo>
                    <a:pt x="4598004" y="331423"/>
                    <a:pt x="4744962" y="1299042"/>
                    <a:pt x="4858657" y="1357099"/>
                  </a:cubicBezTo>
                  <a:cubicBezTo>
                    <a:pt x="4972352" y="1415156"/>
                    <a:pt x="5027386" y="659204"/>
                    <a:pt x="5148943" y="747499"/>
                  </a:cubicBezTo>
                  <a:cubicBezTo>
                    <a:pt x="5270500" y="835794"/>
                    <a:pt x="5433786" y="1856632"/>
                    <a:pt x="5588000" y="1886870"/>
                  </a:cubicBezTo>
                  <a:cubicBezTo>
                    <a:pt x="5742214" y="1917108"/>
                    <a:pt x="5917595" y="863008"/>
                    <a:pt x="6074228" y="928927"/>
                  </a:cubicBezTo>
                  <a:cubicBezTo>
                    <a:pt x="6230861" y="994846"/>
                    <a:pt x="6379330" y="1638615"/>
                    <a:pt x="6527800" y="2282384"/>
                  </a:cubicBezTo>
                </a:path>
              </a:pathLst>
            </a:custGeom>
            <a:noFill/>
            <a:ln>
              <a:solidFill>
                <a:schemeClr val="bg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>
                <a:solidFill>
                  <a:prstClr val="white"/>
                </a:solidFill>
              </a:endParaRPr>
            </a:p>
          </p:txBody>
        </p:sp>
      </p:grpSp>
      <p:grpSp>
        <p:nvGrpSpPr>
          <p:cNvPr id="48" name="Group 47"/>
          <p:cNvGrpSpPr/>
          <p:nvPr userDrawn="1"/>
        </p:nvGrpSpPr>
        <p:grpSpPr>
          <a:xfrm rot="4500000">
            <a:off x="733516" y="1543528"/>
            <a:ext cx="1392007" cy="3437532"/>
            <a:chOff x="1113971" y="3497757"/>
            <a:chExt cx="1150258" cy="3142530"/>
          </a:xfrm>
        </p:grpSpPr>
        <p:sp>
          <p:nvSpPr>
            <p:cNvPr id="49" name="Freeform: Shape 48"/>
            <p:cNvSpPr/>
            <p:nvPr/>
          </p:nvSpPr>
          <p:spPr>
            <a:xfrm>
              <a:off x="1113971" y="3497944"/>
              <a:ext cx="1150258" cy="3142343"/>
            </a:xfrm>
            <a:custGeom>
              <a:avLst/>
              <a:gdLst>
                <a:gd name="connsiteX0" fmla="*/ 0 w 1150258"/>
                <a:gd name="connsiteY0" fmla="*/ 3142421 h 3142421"/>
                <a:gd name="connsiteX1" fmla="*/ 711200 w 1150258"/>
                <a:gd name="connsiteY1" fmla="*/ 78 h 3142421"/>
                <a:gd name="connsiteX2" fmla="*/ 1150258 w 1150258"/>
                <a:gd name="connsiteY2" fmla="*/ 3066221 h 3142421"/>
                <a:gd name="connsiteX0" fmla="*/ 0 w 1150258"/>
                <a:gd name="connsiteY0" fmla="*/ 3166407 h 3166407"/>
                <a:gd name="connsiteX1" fmla="*/ 711200 w 1150258"/>
                <a:gd name="connsiteY1" fmla="*/ 24064 h 3166407"/>
                <a:gd name="connsiteX2" fmla="*/ 1150258 w 1150258"/>
                <a:gd name="connsiteY2" fmla="*/ 3090207 h 3166407"/>
                <a:gd name="connsiteX0" fmla="*/ 0 w 1150258"/>
                <a:gd name="connsiteY0" fmla="*/ 3143584 h 3143584"/>
                <a:gd name="connsiteX1" fmla="*/ 711200 w 1150258"/>
                <a:gd name="connsiteY1" fmla="*/ 1241 h 3143584"/>
                <a:gd name="connsiteX2" fmla="*/ 1150258 w 1150258"/>
                <a:gd name="connsiteY2" fmla="*/ 3067384 h 3143584"/>
                <a:gd name="connsiteX0" fmla="*/ 0 w 1150258"/>
                <a:gd name="connsiteY0" fmla="*/ 3143584 h 3143584"/>
                <a:gd name="connsiteX1" fmla="*/ 711200 w 1150258"/>
                <a:gd name="connsiteY1" fmla="*/ 1241 h 3143584"/>
                <a:gd name="connsiteX2" fmla="*/ 1150258 w 1150258"/>
                <a:gd name="connsiteY2" fmla="*/ 3067384 h 3143584"/>
                <a:gd name="connsiteX0" fmla="*/ 0 w 1150258"/>
                <a:gd name="connsiteY0" fmla="*/ 3143584 h 3143584"/>
                <a:gd name="connsiteX1" fmla="*/ 711200 w 1150258"/>
                <a:gd name="connsiteY1" fmla="*/ 1241 h 3143584"/>
                <a:gd name="connsiteX2" fmla="*/ 1150258 w 1150258"/>
                <a:gd name="connsiteY2" fmla="*/ 3067384 h 3143584"/>
                <a:gd name="connsiteX0" fmla="*/ 0 w 1150258"/>
                <a:gd name="connsiteY0" fmla="*/ 3142343 h 3142343"/>
                <a:gd name="connsiteX1" fmla="*/ 711200 w 1150258"/>
                <a:gd name="connsiteY1" fmla="*/ 0 h 3142343"/>
                <a:gd name="connsiteX2" fmla="*/ 1150258 w 1150258"/>
                <a:gd name="connsiteY2" fmla="*/ 3066143 h 3142343"/>
                <a:gd name="connsiteX0" fmla="*/ 0 w 1150258"/>
                <a:gd name="connsiteY0" fmla="*/ 3142343 h 3142343"/>
                <a:gd name="connsiteX1" fmla="*/ 711200 w 1150258"/>
                <a:gd name="connsiteY1" fmla="*/ 0 h 3142343"/>
                <a:gd name="connsiteX2" fmla="*/ 1150258 w 1150258"/>
                <a:gd name="connsiteY2" fmla="*/ 3066143 h 3142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0258" h="3142343">
                  <a:moveTo>
                    <a:pt x="0" y="3142343"/>
                  </a:moveTo>
                  <a:cubicBezTo>
                    <a:pt x="259745" y="1577521"/>
                    <a:pt x="410633" y="524329"/>
                    <a:pt x="711200" y="0"/>
                  </a:cubicBezTo>
                  <a:cubicBezTo>
                    <a:pt x="732367" y="948871"/>
                    <a:pt x="848784" y="2375807"/>
                    <a:pt x="1150258" y="3066143"/>
                  </a:cubicBezTo>
                </a:path>
              </a:pathLst>
            </a:custGeom>
            <a:noFill/>
            <a:ln w="19050" cap="rnd">
              <a:solidFill>
                <a:schemeClr val="bg1">
                  <a:alpha val="40000"/>
                </a:schemeClr>
              </a:solidFill>
              <a:prstDash val="sysDot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50" name="Freeform: Shape 49"/>
            <p:cNvSpPr/>
            <p:nvPr/>
          </p:nvSpPr>
          <p:spPr>
            <a:xfrm>
              <a:off x="1201058" y="3497943"/>
              <a:ext cx="885371" cy="3142343"/>
            </a:xfrm>
            <a:custGeom>
              <a:avLst/>
              <a:gdLst>
                <a:gd name="connsiteX0" fmla="*/ 0 w 1150258"/>
                <a:gd name="connsiteY0" fmla="*/ 3142421 h 3142421"/>
                <a:gd name="connsiteX1" fmla="*/ 711200 w 1150258"/>
                <a:gd name="connsiteY1" fmla="*/ 78 h 3142421"/>
                <a:gd name="connsiteX2" fmla="*/ 1150258 w 1150258"/>
                <a:gd name="connsiteY2" fmla="*/ 3066221 h 3142421"/>
                <a:gd name="connsiteX0" fmla="*/ 0 w 1150258"/>
                <a:gd name="connsiteY0" fmla="*/ 3166407 h 3166407"/>
                <a:gd name="connsiteX1" fmla="*/ 711200 w 1150258"/>
                <a:gd name="connsiteY1" fmla="*/ 24064 h 3166407"/>
                <a:gd name="connsiteX2" fmla="*/ 1150258 w 1150258"/>
                <a:gd name="connsiteY2" fmla="*/ 3090207 h 3166407"/>
                <a:gd name="connsiteX0" fmla="*/ 0 w 1150258"/>
                <a:gd name="connsiteY0" fmla="*/ 3143584 h 3143584"/>
                <a:gd name="connsiteX1" fmla="*/ 711200 w 1150258"/>
                <a:gd name="connsiteY1" fmla="*/ 1241 h 3143584"/>
                <a:gd name="connsiteX2" fmla="*/ 1150258 w 1150258"/>
                <a:gd name="connsiteY2" fmla="*/ 3067384 h 3143584"/>
                <a:gd name="connsiteX0" fmla="*/ 0 w 1150258"/>
                <a:gd name="connsiteY0" fmla="*/ 3143584 h 3143584"/>
                <a:gd name="connsiteX1" fmla="*/ 711200 w 1150258"/>
                <a:gd name="connsiteY1" fmla="*/ 1241 h 3143584"/>
                <a:gd name="connsiteX2" fmla="*/ 1150258 w 1150258"/>
                <a:gd name="connsiteY2" fmla="*/ 3067384 h 3143584"/>
                <a:gd name="connsiteX0" fmla="*/ 0 w 1150258"/>
                <a:gd name="connsiteY0" fmla="*/ 3143584 h 3143584"/>
                <a:gd name="connsiteX1" fmla="*/ 711200 w 1150258"/>
                <a:gd name="connsiteY1" fmla="*/ 1241 h 3143584"/>
                <a:gd name="connsiteX2" fmla="*/ 1150258 w 1150258"/>
                <a:gd name="connsiteY2" fmla="*/ 3067384 h 3143584"/>
                <a:gd name="connsiteX0" fmla="*/ 0 w 1150258"/>
                <a:gd name="connsiteY0" fmla="*/ 3142343 h 3142343"/>
                <a:gd name="connsiteX1" fmla="*/ 711200 w 1150258"/>
                <a:gd name="connsiteY1" fmla="*/ 0 h 3142343"/>
                <a:gd name="connsiteX2" fmla="*/ 1150258 w 1150258"/>
                <a:gd name="connsiteY2" fmla="*/ 3066143 h 3142343"/>
                <a:gd name="connsiteX0" fmla="*/ 0 w 1150258"/>
                <a:gd name="connsiteY0" fmla="*/ 3142343 h 3142343"/>
                <a:gd name="connsiteX1" fmla="*/ 711200 w 1150258"/>
                <a:gd name="connsiteY1" fmla="*/ 0 h 3142343"/>
                <a:gd name="connsiteX2" fmla="*/ 1150258 w 1150258"/>
                <a:gd name="connsiteY2" fmla="*/ 3066143 h 3142343"/>
                <a:gd name="connsiteX0" fmla="*/ 0 w 1013223"/>
                <a:gd name="connsiteY0" fmla="*/ 3142343 h 3142343"/>
                <a:gd name="connsiteX1" fmla="*/ 711200 w 1013223"/>
                <a:gd name="connsiteY1" fmla="*/ 0 h 3142343"/>
                <a:gd name="connsiteX2" fmla="*/ 1013223 w 1013223"/>
                <a:gd name="connsiteY2" fmla="*/ 3077029 h 3142343"/>
                <a:gd name="connsiteX0" fmla="*/ 0 w 1013223"/>
                <a:gd name="connsiteY0" fmla="*/ 3142343 h 3142343"/>
                <a:gd name="connsiteX1" fmla="*/ 711200 w 1013223"/>
                <a:gd name="connsiteY1" fmla="*/ 0 h 3142343"/>
                <a:gd name="connsiteX2" fmla="*/ 1013223 w 1013223"/>
                <a:gd name="connsiteY2" fmla="*/ 3077029 h 3142343"/>
                <a:gd name="connsiteX0" fmla="*/ 0 w 1013223"/>
                <a:gd name="connsiteY0" fmla="*/ 3142343 h 3142343"/>
                <a:gd name="connsiteX1" fmla="*/ 711200 w 1013223"/>
                <a:gd name="connsiteY1" fmla="*/ 0 h 3142343"/>
                <a:gd name="connsiteX2" fmla="*/ 1013223 w 1013223"/>
                <a:gd name="connsiteY2" fmla="*/ 3077029 h 3142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3223" h="3142343">
                  <a:moveTo>
                    <a:pt x="0" y="3142343"/>
                  </a:moveTo>
                  <a:cubicBezTo>
                    <a:pt x="259745" y="1577521"/>
                    <a:pt x="410633" y="524329"/>
                    <a:pt x="711200" y="0"/>
                  </a:cubicBezTo>
                  <a:cubicBezTo>
                    <a:pt x="691880" y="954314"/>
                    <a:pt x="820754" y="2288721"/>
                    <a:pt x="1013223" y="3077029"/>
                  </a:cubicBezTo>
                </a:path>
              </a:pathLst>
            </a:custGeom>
            <a:noFill/>
            <a:ln w="19050" cap="rnd">
              <a:solidFill>
                <a:schemeClr val="bg1">
                  <a:alpha val="40000"/>
                </a:schemeClr>
              </a:solidFill>
              <a:prstDash val="sysDot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51" name="Freeform: Shape 50"/>
            <p:cNvSpPr/>
            <p:nvPr/>
          </p:nvSpPr>
          <p:spPr>
            <a:xfrm>
              <a:off x="1527273" y="3498130"/>
              <a:ext cx="296864" cy="3128736"/>
            </a:xfrm>
            <a:custGeom>
              <a:avLst/>
              <a:gdLst>
                <a:gd name="connsiteX0" fmla="*/ 0 w 1150258"/>
                <a:gd name="connsiteY0" fmla="*/ 3142421 h 3142421"/>
                <a:gd name="connsiteX1" fmla="*/ 711200 w 1150258"/>
                <a:gd name="connsiteY1" fmla="*/ 78 h 3142421"/>
                <a:gd name="connsiteX2" fmla="*/ 1150258 w 1150258"/>
                <a:gd name="connsiteY2" fmla="*/ 3066221 h 3142421"/>
                <a:gd name="connsiteX0" fmla="*/ 0 w 1150258"/>
                <a:gd name="connsiteY0" fmla="*/ 3166407 h 3166407"/>
                <a:gd name="connsiteX1" fmla="*/ 711200 w 1150258"/>
                <a:gd name="connsiteY1" fmla="*/ 24064 h 3166407"/>
                <a:gd name="connsiteX2" fmla="*/ 1150258 w 1150258"/>
                <a:gd name="connsiteY2" fmla="*/ 3090207 h 3166407"/>
                <a:gd name="connsiteX0" fmla="*/ 0 w 1150258"/>
                <a:gd name="connsiteY0" fmla="*/ 3143584 h 3143584"/>
                <a:gd name="connsiteX1" fmla="*/ 711200 w 1150258"/>
                <a:gd name="connsiteY1" fmla="*/ 1241 h 3143584"/>
                <a:gd name="connsiteX2" fmla="*/ 1150258 w 1150258"/>
                <a:gd name="connsiteY2" fmla="*/ 3067384 h 3143584"/>
                <a:gd name="connsiteX0" fmla="*/ 0 w 1150258"/>
                <a:gd name="connsiteY0" fmla="*/ 3143584 h 3143584"/>
                <a:gd name="connsiteX1" fmla="*/ 711200 w 1150258"/>
                <a:gd name="connsiteY1" fmla="*/ 1241 h 3143584"/>
                <a:gd name="connsiteX2" fmla="*/ 1150258 w 1150258"/>
                <a:gd name="connsiteY2" fmla="*/ 3067384 h 3143584"/>
                <a:gd name="connsiteX0" fmla="*/ 0 w 1150258"/>
                <a:gd name="connsiteY0" fmla="*/ 3143584 h 3143584"/>
                <a:gd name="connsiteX1" fmla="*/ 711200 w 1150258"/>
                <a:gd name="connsiteY1" fmla="*/ 1241 h 3143584"/>
                <a:gd name="connsiteX2" fmla="*/ 1150258 w 1150258"/>
                <a:gd name="connsiteY2" fmla="*/ 3067384 h 3143584"/>
                <a:gd name="connsiteX0" fmla="*/ 0 w 1150258"/>
                <a:gd name="connsiteY0" fmla="*/ 3142343 h 3142343"/>
                <a:gd name="connsiteX1" fmla="*/ 711200 w 1150258"/>
                <a:gd name="connsiteY1" fmla="*/ 0 h 3142343"/>
                <a:gd name="connsiteX2" fmla="*/ 1150258 w 1150258"/>
                <a:gd name="connsiteY2" fmla="*/ 3066143 h 3142343"/>
                <a:gd name="connsiteX0" fmla="*/ 0 w 1150258"/>
                <a:gd name="connsiteY0" fmla="*/ 3142343 h 3142343"/>
                <a:gd name="connsiteX1" fmla="*/ 711200 w 1150258"/>
                <a:gd name="connsiteY1" fmla="*/ 0 h 3142343"/>
                <a:gd name="connsiteX2" fmla="*/ 1150258 w 1150258"/>
                <a:gd name="connsiteY2" fmla="*/ 3066143 h 3142343"/>
                <a:gd name="connsiteX0" fmla="*/ 0 w 711911"/>
                <a:gd name="connsiteY0" fmla="*/ 3142343 h 3142343"/>
                <a:gd name="connsiteX1" fmla="*/ 711200 w 711911"/>
                <a:gd name="connsiteY1" fmla="*/ 0 h 3142343"/>
                <a:gd name="connsiteX2" fmla="*/ 573840 w 711911"/>
                <a:gd name="connsiteY2" fmla="*/ 3115128 h 3142343"/>
                <a:gd name="connsiteX0" fmla="*/ 0 w 711199"/>
                <a:gd name="connsiteY0" fmla="*/ 3142343 h 3142343"/>
                <a:gd name="connsiteX1" fmla="*/ 711200 w 711199"/>
                <a:gd name="connsiteY1" fmla="*/ 0 h 3142343"/>
                <a:gd name="connsiteX2" fmla="*/ 573840 w 711199"/>
                <a:gd name="connsiteY2" fmla="*/ 3115128 h 3142343"/>
                <a:gd name="connsiteX0" fmla="*/ 0 w 610465"/>
                <a:gd name="connsiteY0" fmla="*/ 3128736 h 3128736"/>
                <a:gd name="connsiteX1" fmla="*/ 610466 w 610465"/>
                <a:gd name="connsiteY1" fmla="*/ 0 h 3128736"/>
                <a:gd name="connsiteX2" fmla="*/ 473106 w 610465"/>
                <a:gd name="connsiteY2" fmla="*/ 3115128 h 3128736"/>
                <a:gd name="connsiteX0" fmla="*/ 0 w 610465"/>
                <a:gd name="connsiteY0" fmla="*/ 3128736 h 3128736"/>
                <a:gd name="connsiteX1" fmla="*/ 610466 w 610465"/>
                <a:gd name="connsiteY1" fmla="*/ 0 h 3128736"/>
                <a:gd name="connsiteX2" fmla="*/ 473106 w 610465"/>
                <a:gd name="connsiteY2" fmla="*/ 3115128 h 3128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0465" h="3128736">
                  <a:moveTo>
                    <a:pt x="0" y="3128736"/>
                  </a:moveTo>
                  <a:cubicBezTo>
                    <a:pt x="58280" y="1629229"/>
                    <a:pt x="309899" y="524329"/>
                    <a:pt x="610466" y="0"/>
                  </a:cubicBezTo>
                  <a:cubicBezTo>
                    <a:pt x="402185" y="888999"/>
                    <a:pt x="171632" y="2424792"/>
                    <a:pt x="473106" y="3115128"/>
                  </a:cubicBezTo>
                </a:path>
              </a:pathLst>
            </a:custGeom>
            <a:noFill/>
            <a:ln w="19050" cap="rnd">
              <a:solidFill>
                <a:schemeClr val="bg1">
                  <a:alpha val="40000"/>
                </a:schemeClr>
              </a:solidFill>
              <a:prstDash val="sysDot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52" name="Freeform: Shape 51"/>
            <p:cNvSpPr/>
            <p:nvPr/>
          </p:nvSpPr>
          <p:spPr>
            <a:xfrm>
              <a:off x="1340028" y="3497757"/>
              <a:ext cx="572960" cy="3142343"/>
            </a:xfrm>
            <a:custGeom>
              <a:avLst/>
              <a:gdLst>
                <a:gd name="connsiteX0" fmla="*/ 0 w 1150258"/>
                <a:gd name="connsiteY0" fmla="*/ 3142421 h 3142421"/>
                <a:gd name="connsiteX1" fmla="*/ 711200 w 1150258"/>
                <a:gd name="connsiteY1" fmla="*/ 78 h 3142421"/>
                <a:gd name="connsiteX2" fmla="*/ 1150258 w 1150258"/>
                <a:gd name="connsiteY2" fmla="*/ 3066221 h 3142421"/>
                <a:gd name="connsiteX0" fmla="*/ 0 w 1150258"/>
                <a:gd name="connsiteY0" fmla="*/ 3166407 h 3166407"/>
                <a:gd name="connsiteX1" fmla="*/ 711200 w 1150258"/>
                <a:gd name="connsiteY1" fmla="*/ 24064 h 3166407"/>
                <a:gd name="connsiteX2" fmla="*/ 1150258 w 1150258"/>
                <a:gd name="connsiteY2" fmla="*/ 3090207 h 3166407"/>
                <a:gd name="connsiteX0" fmla="*/ 0 w 1150258"/>
                <a:gd name="connsiteY0" fmla="*/ 3143584 h 3143584"/>
                <a:gd name="connsiteX1" fmla="*/ 711200 w 1150258"/>
                <a:gd name="connsiteY1" fmla="*/ 1241 h 3143584"/>
                <a:gd name="connsiteX2" fmla="*/ 1150258 w 1150258"/>
                <a:gd name="connsiteY2" fmla="*/ 3067384 h 3143584"/>
                <a:gd name="connsiteX0" fmla="*/ 0 w 1150258"/>
                <a:gd name="connsiteY0" fmla="*/ 3143584 h 3143584"/>
                <a:gd name="connsiteX1" fmla="*/ 711200 w 1150258"/>
                <a:gd name="connsiteY1" fmla="*/ 1241 h 3143584"/>
                <a:gd name="connsiteX2" fmla="*/ 1150258 w 1150258"/>
                <a:gd name="connsiteY2" fmla="*/ 3067384 h 3143584"/>
                <a:gd name="connsiteX0" fmla="*/ 0 w 1150258"/>
                <a:gd name="connsiteY0" fmla="*/ 3143584 h 3143584"/>
                <a:gd name="connsiteX1" fmla="*/ 711200 w 1150258"/>
                <a:gd name="connsiteY1" fmla="*/ 1241 h 3143584"/>
                <a:gd name="connsiteX2" fmla="*/ 1150258 w 1150258"/>
                <a:gd name="connsiteY2" fmla="*/ 3067384 h 3143584"/>
                <a:gd name="connsiteX0" fmla="*/ 0 w 1150258"/>
                <a:gd name="connsiteY0" fmla="*/ 3142343 h 3142343"/>
                <a:gd name="connsiteX1" fmla="*/ 711200 w 1150258"/>
                <a:gd name="connsiteY1" fmla="*/ 0 h 3142343"/>
                <a:gd name="connsiteX2" fmla="*/ 1150258 w 1150258"/>
                <a:gd name="connsiteY2" fmla="*/ 3066143 h 3142343"/>
                <a:gd name="connsiteX0" fmla="*/ 0 w 1150258"/>
                <a:gd name="connsiteY0" fmla="*/ 3142343 h 3142343"/>
                <a:gd name="connsiteX1" fmla="*/ 711200 w 1150258"/>
                <a:gd name="connsiteY1" fmla="*/ 0 h 3142343"/>
                <a:gd name="connsiteX2" fmla="*/ 1150258 w 1150258"/>
                <a:gd name="connsiteY2" fmla="*/ 3066143 h 3142343"/>
                <a:gd name="connsiteX0" fmla="*/ 0 w 839308"/>
                <a:gd name="connsiteY0" fmla="*/ 3142343 h 3142343"/>
                <a:gd name="connsiteX1" fmla="*/ 711200 w 839308"/>
                <a:gd name="connsiteY1" fmla="*/ 0 h 3142343"/>
                <a:gd name="connsiteX2" fmla="*/ 839308 w 839308"/>
                <a:gd name="connsiteY2" fmla="*/ 3104243 h 3142343"/>
                <a:gd name="connsiteX0" fmla="*/ 0 w 839308"/>
                <a:gd name="connsiteY0" fmla="*/ 3142343 h 3142343"/>
                <a:gd name="connsiteX1" fmla="*/ 711200 w 839308"/>
                <a:gd name="connsiteY1" fmla="*/ 0 h 3142343"/>
                <a:gd name="connsiteX2" fmla="*/ 839308 w 839308"/>
                <a:gd name="connsiteY2" fmla="*/ 3104243 h 3142343"/>
                <a:gd name="connsiteX0" fmla="*/ 0 w 839308"/>
                <a:gd name="connsiteY0" fmla="*/ 3142343 h 3142343"/>
                <a:gd name="connsiteX1" fmla="*/ 711200 w 839308"/>
                <a:gd name="connsiteY1" fmla="*/ 0 h 3142343"/>
                <a:gd name="connsiteX2" fmla="*/ 839308 w 839308"/>
                <a:gd name="connsiteY2" fmla="*/ 3104243 h 3142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39308" h="3142343">
                  <a:moveTo>
                    <a:pt x="0" y="3142343"/>
                  </a:moveTo>
                  <a:cubicBezTo>
                    <a:pt x="259745" y="1577521"/>
                    <a:pt x="410633" y="524329"/>
                    <a:pt x="711200" y="0"/>
                  </a:cubicBezTo>
                  <a:cubicBezTo>
                    <a:pt x="640677" y="951593"/>
                    <a:pt x="661415" y="2389414"/>
                    <a:pt x="839308" y="3104243"/>
                  </a:cubicBezTo>
                </a:path>
              </a:pathLst>
            </a:custGeom>
            <a:noFill/>
            <a:ln w="19050" cap="rnd">
              <a:solidFill>
                <a:schemeClr val="bg1">
                  <a:alpha val="40000"/>
                </a:schemeClr>
              </a:solidFill>
              <a:prstDash val="sysDot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>
                <a:solidFill>
                  <a:prstClr val="white"/>
                </a:solidFill>
              </a:endParaRPr>
            </a:p>
          </p:txBody>
        </p:sp>
      </p:grpSp>
      <p:grpSp>
        <p:nvGrpSpPr>
          <p:cNvPr id="53" name="Group 52"/>
          <p:cNvGrpSpPr/>
          <p:nvPr userDrawn="1"/>
        </p:nvGrpSpPr>
        <p:grpSpPr>
          <a:xfrm rot="15300000" flipH="1">
            <a:off x="10722026" y="-306678"/>
            <a:ext cx="1590444" cy="2118297"/>
            <a:chOff x="1113971" y="3497757"/>
            <a:chExt cx="1150258" cy="3142530"/>
          </a:xfrm>
        </p:grpSpPr>
        <p:sp>
          <p:nvSpPr>
            <p:cNvPr id="54" name="Freeform: Shape 53"/>
            <p:cNvSpPr/>
            <p:nvPr/>
          </p:nvSpPr>
          <p:spPr>
            <a:xfrm>
              <a:off x="1113971" y="3497944"/>
              <a:ext cx="1150258" cy="3142343"/>
            </a:xfrm>
            <a:custGeom>
              <a:avLst/>
              <a:gdLst>
                <a:gd name="connsiteX0" fmla="*/ 0 w 1150258"/>
                <a:gd name="connsiteY0" fmla="*/ 3142421 h 3142421"/>
                <a:gd name="connsiteX1" fmla="*/ 711200 w 1150258"/>
                <a:gd name="connsiteY1" fmla="*/ 78 h 3142421"/>
                <a:gd name="connsiteX2" fmla="*/ 1150258 w 1150258"/>
                <a:gd name="connsiteY2" fmla="*/ 3066221 h 3142421"/>
                <a:gd name="connsiteX0" fmla="*/ 0 w 1150258"/>
                <a:gd name="connsiteY0" fmla="*/ 3166407 h 3166407"/>
                <a:gd name="connsiteX1" fmla="*/ 711200 w 1150258"/>
                <a:gd name="connsiteY1" fmla="*/ 24064 h 3166407"/>
                <a:gd name="connsiteX2" fmla="*/ 1150258 w 1150258"/>
                <a:gd name="connsiteY2" fmla="*/ 3090207 h 3166407"/>
                <a:gd name="connsiteX0" fmla="*/ 0 w 1150258"/>
                <a:gd name="connsiteY0" fmla="*/ 3143584 h 3143584"/>
                <a:gd name="connsiteX1" fmla="*/ 711200 w 1150258"/>
                <a:gd name="connsiteY1" fmla="*/ 1241 h 3143584"/>
                <a:gd name="connsiteX2" fmla="*/ 1150258 w 1150258"/>
                <a:gd name="connsiteY2" fmla="*/ 3067384 h 3143584"/>
                <a:gd name="connsiteX0" fmla="*/ 0 w 1150258"/>
                <a:gd name="connsiteY0" fmla="*/ 3143584 h 3143584"/>
                <a:gd name="connsiteX1" fmla="*/ 711200 w 1150258"/>
                <a:gd name="connsiteY1" fmla="*/ 1241 h 3143584"/>
                <a:gd name="connsiteX2" fmla="*/ 1150258 w 1150258"/>
                <a:gd name="connsiteY2" fmla="*/ 3067384 h 3143584"/>
                <a:gd name="connsiteX0" fmla="*/ 0 w 1150258"/>
                <a:gd name="connsiteY0" fmla="*/ 3143584 h 3143584"/>
                <a:gd name="connsiteX1" fmla="*/ 711200 w 1150258"/>
                <a:gd name="connsiteY1" fmla="*/ 1241 h 3143584"/>
                <a:gd name="connsiteX2" fmla="*/ 1150258 w 1150258"/>
                <a:gd name="connsiteY2" fmla="*/ 3067384 h 3143584"/>
                <a:gd name="connsiteX0" fmla="*/ 0 w 1150258"/>
                <a:gd name="connsiteY0" fmla="*/ 3142343 h 3142343"/>
                <a:gd name="connsiteX1" fmla="*/ 711200 w 1150258"/>
                <a:gd name="connsiteY1" fmla="*/ 0 h 3142343"/>
                <a:gd name="connsiteX2" fmla="*/ 1150258 w 1150258"/>
                <a:gd name="connsiteY2" fmla="*/ 3066143 h 3142343"/>
                <a:gd name="connsiteX0" fmla="*/ 0 w 1150258"/>
                <a:gd name="connsiteY0" fmla="*/ 3142343 h 3142343"/>
                <a:gd name="connsiteX1" fmla="*/ 711200 w 1150258"/>
                <a:gd name="connsiteY1" fmla="*/ 0 h 3142343"/>
                <a:gd name="connsiteX2" fmla="*/ 1150258 w 1150258"/>
                <a:gd name="connsiteY2" fmla="*/ 3066143 h 3142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0258" h="3142343">
                  <a:moveTo>
                    <a:pt x="0" y="3142343"/>
                  </a:moveTo>
                  <a:cubicBezTo>
                    <a:pt x="259745" y="1577521"/>
                    <a:pt x="410633" y="524329"/>
                    <a:pt x="711200" y="0"/>
                  </a:cubicBezTo>
                  <a:cubicBezTo>
                    <a:pt x="732367" y="948871"/>
                    <a:pt x="848784" y="2375807"/>
                    <a:pt x="1150258" y="3066143"/>
                  </a:cubicBezTo>
                </a:path>
              </a:pathLst>
            </a:custGeom>
            <a:noFill/>
            <a:ln w="19050" cap="rnd">
              <a:solidFill>
                <a:schemeClr val="bg1">
                  <a:alpha val="40000"/>
                </a:schemeClr>
              </a:solidFill>
              <a:prstDash val="sysDot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55" name="Freeform: Shape 54"/>
            <p:cNvSpPr/>
            <p:nvPr/>
          </p:nvSpPr>
          <p:spPr>
            <a:xfrm>
              <a:off x="1201058" y="3497943"/>
              <a:ext cx="885371" cy="3142343"/>
            </a:xfrm>
            <a:custGeom>
              <a:avLst/>
              <a:gdLst>
                <a:gd name="connsiteX0" fmla="*/ 0 w 1150258"/>
                <a:gd name="connsiteY0" fmla="*/ 3142421 h 3142421"/>
                <a:gd name="connsiteX1" fmla="*/ 711200 w 1150258"/>
                <a:gd name="connsiteY1" fmla="*/ 78 h 3142421"/>
                <a:gd name="connsiteX2" fmla="*/ 1150258 w 1150258"/>
                <a:gd name="connsiteY2" fmla="*/ 3066221 h 3142421"/>
                <a:gd name="connsiteX0" fmla="*/ 0 w 1150258"/>
                <a:gd name="connsiteY0" fmla="*/ 3166407 h 3166407"/>
                <a:gd name="connsiteX1" fmla="*/ 711200 w 1150258"/>
                <a:gd name="connsiteY1" fmla="*/ 24064 h 3166407"/>
                <a:gd name="connsiteX2" fmla="*/ 1150258 w 1150258"/>
                <a:gd name="connsiteY2" fmla="*/ 3090207 h 3166407"/>
                <a:gd name="connsiteX0" fmla="*/ 0 w 1150258"/>
                <a:gd name="connsiteY0" fmla="*/ 3143584 h 3143584"/>
                <a:gd name="connsiteX1" fmla="*/ 711200 w 1150258"/>
                <a:gd name="connsiteY1" fmla="*/ 1241 h 3143584"/>
                <a:gd name="connsiteX2" fmla="*/ 1150258 w 1150258"/>
                <a:gd name="connsiteY2" fmla="*/ 3067384 h 3143584"/>
                <a:gd name="connsiteX0" fmla="*/ 0 w 1150258"/>
                <a:gd name="connsiteY0" fmla="*/ 3143584 h 3143584"/>
                <a:gd name="connsiteX1" fmla="*/ 711200 w 1150258"/>
                <a:gd name="connsiteY1" fmla="*/ 1241 h 3143584"/>
                <a:gd name="connsiteX2" fmla="*/ 1150258 w 1150258"/>
                <a:gd name="connsiteY2" fmla="*/ 3067384 h 3143584"/>
                <a:gd name="connsiteX0" fmla="*/ 0 w 1150258"/>
                <a:gd name="connsiteY0" fmla="*/ 3143584 h 3143584"/>
                <a:gd name="connsiteX1" fmla="*/ 711200 w 1150258"/>
                <a:gd name="connsiteY1" fmla="*/ 1241 h 3143584"/>
                <a:gd name="connsiteX2" fmla="*/ 1150258 w 1150258"/>
                <a:gd name="connsiteY2" fmla="*/ 3067384 h 3143584"/>
                <a:gd name="connsiteX0" fmla="*/ 0 w 1150258"/>
                <a:gd name="connsiteY0" fmla="*/ 3142343 h 3142343"/>
                <a:gd name="connsiteX1" fmla="*/ 711200 w 1150258"/>
                <a:gd name="connsiteY1" fmla="*/ 0 h 3142343"/>
                <a:gd name="connsiteX2" fmla="*/ 1150258 w 1150258"/>
                <a:gd name="connsiteY2" fmla="*/ 3066143 h 3142343"/>
                <a:gd name="connsiteX0" fmla="*/ 0 w 1150258"/>
                <a:gd name="connsiteY0" fmla="*/ 3142343 h 3142343"/>
                <a:gd name="connsiteX1" fmla="*/ 711200 w 1150258"/>
                <a:gd name="connsiteY1" fmla="*/ 0 h 3142343"/>
                <a:gd name="connsiteX2" fmla="*/ 1150258 w 1150258"/>
                <a:gd name="connsiteY2" fmla="*/ 3066143 h 3142343"/>
                <a:gd name="connsiteX0" fmla="*/ 0 w 1013223"/>
                <a:gd name="connsiteY0" fmla="*/ 3142343 h 3142343"/>
                <a:gd name="connsiteX1" fmla="*/ 711200 w 1013223"/>
                <a:gd name="connsiteY1" fmla="*/ 0 h 3142343"/>
                <a:gd name="connsiteX2" fmla="*/ 1013223 w 1013223"/>
                <a:gd name="connsiteY2" fmla="*/ 3077029 h 3142343"/>
                <a:gd name="connsiteX0" fmla="*/ 0 w 1013223"/>
                <a:gd name="connsiteY0" fmla="*/ 3142343 h 3142343"/>
                <a:gd name="connsiteX1" fmla="*/ 711200 w 1013223"/>
                <a:gd name="connsiteY1" fmla="*/ 0 h 3142343"/>
                <a:gd name="connsiteX2" fmla="*/ 1013223 w 1013223"/>
                <a:gd name="connsiteY2" fmla="*/ 3077029 h 3142343"/>
                <a:gd name="connsiteX0" fmla="*/ 0 w 1013223"/>
                <a:gd name="connsiteY0" fmla="*/ 3142343 h 3142343"/>
                <a:gd name="connsiteX1" fmla="*/ 711200 w 1013223"/>
                <a:gd name="connsiteY1" fmla="*/ 0 h 3142343"/>
                <a:gd name="connsiteX2" fmla="*/ 1013223 w 1013223"/>
                <a:gd name="connsiteY2" fmla="*/ 3077029 h 3142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3223" h="3142343">
                  <a:moveTo>
                    <a:pt x="0" y="3142343"/>
                  </a:moveTo>
                  <a:cubicBezTo>
                    <a:pt x="259745" y="1577521"/>
                    <a:pt x="410633" y="524329"/>
                    <a:pt x="711200" y="0"/>
                  </a:cubicBezTo>
                  <a:cubicBezTo>
                    <a:pt x="691880" y="954314"/>
                    <a:pt x="820754" y="2288721"/>
                    <a:pt x="1013223" y="3077029"/>
                  </a:cubicBezTo>
                </a:path>
              </a:pathLst>
            </a:custGeom>
            <a:noFill/>
            <a:ln w="19050" cap="rnd">
              <a:solidFill>
                <a:schemeClr val="bg1">
                  <a:alpha val="40000"/>
                </a:schemeClr>
              </a:solidFill>
              <a:prstDash val="sysDot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56" name="Freeform: Shape 55"/>
            <p:cNvSpPr/>
            <p:nvPr/>
          </p:nvSpPr>
          <p:spPr>
            <a:xfrm>
              <a:off x="1527273" y="3498130"/>
              <a:ext cx="296864" cy="3128736"/>
            </a:xfrm>
            <a:custGeom>
              <a:avLst/>
              <a:gdLst>
                <a:gd name="connsiteX0" fmla="*/ 0 w 1150258"/>
                <a:gd name="connsiteY0" fmla="*/ 3142421 h 3142421"/>
                <a:gd name="connsiteX1" fmla="*/ 711200 w 1150258"/>
                <a:gd name="connsiteY1" fmla="*/ 78 h 3142421"/>
                <a:gd name="connsiteX2" fmla="*/ 1150258 w 1150258"/>
                <a:gd name="connsiteY2" fmla="*/ 3066221 h 3142421"/>
                <a:gd name="connsiteX0" fmla="*/ 0 w 1150258"/>
                <a:gd name="connsiteY0" fmla="*/ 3166407 h 3166407"/>
                <a:gd name="connsiteX1" fmla="*/ 711200 w 1150258"/>
                <a:gd name="connsiteY1" fmla="*/ 24064 h 3166407"/>
                <a:gd name="connsiteX2" fmla="*/ 1150258 w 1150258"/>
                <a:gd name="connsiteY2" fmla="*/ 3090207 h 3166407"/>
                <a:gd name="connsiteX0" fmla="*/ 0 w 1150258"/>
                <a:gd name="connsiteY0" fmla="*/ 3143584 h 3143584"/>
                <a:gd name="connsiteX1" fmla="*/ 711200 w 1150258"/>
                <a:gd name="connsiteY1" fmla="*/ 1241 h 3143584"/>
                <a:gd name="connsiteX2" fmla="*/ 1150258 w 1150258"/>
                <a:gd name="connsiteY2" fmla="*/ 3067384 h 3143584"/>
                <a:gd name="connsiteX0" fmla="*/ 0 w 1150258"/>
                <a:gd name="connsiteY0" fmla="*/ 3143584 h 3143584"/>
                <a:gd name="connsiteX1" fmla="*/ 711200 w 1150258"/>
                <a:gd name="connsiteY1" fmla="*/ 1241 h 3143584"/>
                <a:gd name="connsiteX2" fmla="*/ 1150258 w 1150258"/>
                <a:gd name="connsiteY2" fmla="*/ 3067384 h 3143584"/>
                <a:gd name="connsiteX0" fmla="*/ 0 w 1150258"/>
                <a:gd name="connsiteY0" fmla="*/ 3143584 h 3143584"/>
                <a:gd name="connsiteX1" fmla="*/ 711200 w 1150258"/>
                <a:gd name="connsiteY1" fmla="*/ 1241 h 3143584"/>
                <a:gd name="connsiteX2" fmla="*/ 1150258 w 1150258"/>
                <a:gd name="connsiteY2" fmla="*/ 3067384 h 3143584"/>
                <a:gd name="connsiteX0" fmla="*/ 0 w 1150258"/>
                <a:gd name="connsiteY0" fmla="*/ 3142343 h 3142343"/>
                <a:gd name="connsiteX1" fmla="*/ 711200 w 1150258"/>
                <a:gd name="connsiteY1" fmla="*/ 0 h 3142343"/>
                <a:gd name="connsiteX2" fmla="*/ 1150258 w 1150258"/>
                <a:gd name="connsiteY2" fmla="*/ 3066143 h 3142343"/>
                <a:gd name="connsiteX0" fmla="*/ 0 w 1150258"/>
                <a:gd name="connsiteY0" fmla="*/ 3142343 h 3142343"/>
                <a:gd name="connsiteX1" fmla="*/ 711200 w 1150258"/>
                <a:gd name="connsiteY1" fmla="*/ 0 h 3142343"/>
                <a:gd name="connsiteX2" fmla="*/ 1150258 w 1150258"/>
                <a:gd name="connsiteY2" fmla="*/ 3066143 h 3142343"/>
                <a:gd name="connsiteX0" fmla="*/ 0 w 711911"/>
                <a:gd name="connsiteY0" fmla="*/ 3142343 h 3142343"/>
                <a:gd name="connsiteX1" fmla="*/ 711200 w 711911"/>
                <a:gd name="connsiteY1" fmla="*/ 0 h 3142343"/>
                <a:gd name="connsiteX2" fmla="*/ 573840 w 711911"/>
                <a:gd name="connsiteY2" fmla="*/ 3115128 h 3142343"/>
                <a:gd name="connsiteX0" fmla="*/ 0 w 711199"/>
                <a:gd name="connsiteY0" fmla="*/ 3142343 h 3142343"/>
                <a:gd name="connsiteX1" fmla="*/ 711200 w 711199"/>
                <a:gd name="connsiteY1" fmla="*/ 0 h 3142343"/>
                <a:gd name="connsiteX2" fmla="*/ 573840 w 711199"/>
                <a:gd name="connsiteY2" fmla="*/ 3115128 h 3142343"/>
                <a:gd name="connsiteX0" fmla="*/ 0 w 610465"/>
                <a:gd name="connsiteY0" fmla="*/ 3128736 h 3128736"/>
                <a:gd name="connsiteX1" fmla="*/ 610466 w 610465"/>
                <a:gd name="connsiteY1" fmla="*/ 0 h 3128736"/>
                <a:gd name="connsiteX2" fmla="*/ 473106 w 610465"/>
                <a:gd name="connsiteY2" fmla="*/ 3115128 h 3128736"/>
                <a:gd name="connsiteX0" fmla="*/ 0 w 610465"/>
                <a:gd name="connsiteY0" fmla="*/ 3128736 h 3128736"/>
                <a:gd name="connsiteX1" fmla="*/ 610466 w 610465"/>
                <a:gd name="connsiteY1" fmla="*/ 0 h 3128736"/>
                <a:gd name="connsiteX2" fmla="*/ 473106 w 610465"/>
                <a:gd name="connsiteY2" fmla="*/ 3115128 h 3128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0465" h="3128736">
                  <a:moveTo>
                    <a:pt x="0" y="3128736"/>
                  </a:moveTo>
                  <a:cubicBezTo>
                    <a:pt x="58280" y="1629229"/>
                    <a:pt x="309899" y="524329"/>
                    <a:pt x="610466" y="0"/>
                  </a:cubicBezTo>
                  <a:cubicBezTo>
                    <a:pt x="402185" y="888999"/>
                    <a:pt x="171632" y="2424792"/>
                    <a:pt x="473106" y="3115128"/>
                  </a:cubicBezTo>
                </a:path>
              </a:pathLst>
            </a:custGeom>
            <a:noFill/>
            <a:ln w="19050" cap="rnd">
              <a:solidFill>
                <a:schemeClr val="bg1">
                  <a:alpha val="40000"/>
                </a:schemeClr>
              </a:solidFill>
              <a:prstDash val="sysDot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57" name="Freeform: Shape 56"/>
            <p:cNvSpPr/>
            <p:nvPr/>
          </p:nvSpPr>
          <p:spPr>
            <a:xfrm>
              <a:off x="1340028" y="3497757"/>
              <a:ext cx="572960" cy="3142343"/>
            </a:xfrm>
            <a:custGeom>
              <a:avLst/>
              <a:gdLst>
                <a:gd name="connsiteX0" fmla="*/ 0 w 1150258"/>
                <a:gd name="connsiteY0" fmla="*/ 3142421 h 3142421"/>
                <a:gd name="connsiteX1" fmla="*/ 711200 w 1150258"/>
                <a:gd name="connsiteY1" fmla="*/ 78 h 3142421"/>
                <a:gd name="connsiteX2" fmla="*/ 1150258 w 1150258"/>
                <a:gd name="connsiteY2" fmla="*/ 3066221 h 3142421"/>
                <a:gd name="connsiteX0" fmla="*/ 0 w 1150258"/>
                <a:gd name="connsiteY0" fmla="*/ 3166407 h 3166407"/>
                <a:gd name="connsiteX1" fmla="*/ 711200 w 1150258"/>
                <a:gd name="connsiteY1" fmla="*/ 24064 h 3166407"/>
                <a:gd name="connsiteX2" fmla="*/ 1150258 w 1150258"/>
                <a:gd name="connsiteY2" fmla="*/ 3090207 h 3166407"/>
                <a:gd name="connsiteX0" fmla="*/ 0 w 1150258"/>
                <a:gd name="connsiteY0" fmla="*/ 3143584 h 3143584"/>
                <a:gd name="connsiteX1" fmla="*/ 711200 w 1150258"/>
                <a:gd name="connsiteY1" fmla="*/ 1241 h 3143584"/>
                <a:gd name="connsiteX2" fmla="*/ 1150258 w 1150258"/>
                <a:gd name="connsiteY2" fmla="*/ 3067384 h 3143584"/>
                <a:gd name="connsiteX0" fmla="*/ 0 w 1150258"/>
                <a:gd name="connsiteY0" fmla="*/ 3143584 h 3143584"/>
                <a:gd name="connsiteX1" fmla="*/ 711200 w 1150258"/>
                <a:gd name="connsiteY1" fmla="*/ 1241 h 3143584"/>
                <a:gd name="connsiteX2" fmla="*/ 1150258 w 1150258"/>
                <a:gd name="connsiteY2" fmla="*/ 3067384 h 3143584"/>
                <a:gd name="connsiteX0" fmla="*/ 0 w 1150258"/>
                <a:gd name="connsiteY0" fmla="*/ 3143584 h 3143584"/>
                <a:gd name="connsiteX1" fmla="*/ 711200 w 1150258"/>
                <a:gd name="connsiteY1" fmla="*/ 1241 h 3143584"/>
                <a:gd name="connsiteX2" fmla="*/ 1150258 w 1150258"/>
                <a:gd name="connsiteY2" fmla="*/ 3067384 h 3143584"/>
                <a:gd name="connsiteX0" fmla="*/ 0 w 1150258"/>
                <a:gd name="connsiteY0" fmla="*/ 3142343 h 3142343"/>
                <a:gd name="connsiteX1" fmla="*/ 711200 w 1150258"/>
                <a:gd name="connsiteY1" fmla="*/ 0 h 3142343"/>
                <a:gd name="connsiteX2" fmla="*/ 1150258 w 1150258"/>
                <a:gd name="connsiteY2" fmla="*/ 3066143 h 3142343"/>
                <a:gd name="connsiteX0" fmla="*/ 0 w 1150258"/>
                <a:gd name="connsiteY0" fmla="*/ 3142343 h 3142343"/>
                <a:gd name="connsiteX1" fmla="*/ 711200 w 1150258"/>
                <a:gd name="connsiteY1" fmla="*/ 0 h 3142343"/>
                <a:gd name="connsiteX2" fmla="*/ 1150258 w 1150258"/>
                <a:gd name="connsiteY2" fmla="*/ 3066143 h 3142343"/>
                <a:gd name="connsiteX0" fmla="*/ 0 w 839308"/>
                <a:gd name="connsiteY0" fmla="*/ 3142343 h 3142343"/>
                <a:gd name="connsiteX1" fmla="*/ 711200 w 839308"/>
                <a:gd name="connsiteY1" fmla="*/ 0 h 3142343"/>
                <a:gd name="connsiteX2" fmla="*/ 839308 w 839308"/>
                <a:gd name="connsiteY2" fmla="*/ 3104243 h 3142343"/>
                <a:gd name="connsiteX0" fmla="*/ 0 w 839308"/>
                <a:gd name="connsiteY0" fmla="*/ 3142343 h 3142343"/>
                <a:gd name="connsiteX1" fmla="*/ 711200 w 839308"/>
                <a:gd name="connsiteY1" fmla="*/ 0 h 3142343"/>
                <a:gd name="connsiteX2" fmla="*/ 839308 w 839308"/>
                <a:gd name="connsiteY2" fmla="*/ 3104243 h 3142343"/>
                <a:gd name="connsiteX0" fmla="*/ 0 w 839308"/>
                <a:gd name="connsiteY0" fmla="*/ 3142343 h 3142343"/>
                <a:gd name="connsiteX1" fmla="*/ 711200 w 839308"/>
                <a:gd name="connsiteY1" fmla="*/ 0 h 3142343"/>
                <a:gd name="connsiteX2" fmla="*/ 839308 w 839308"/>
                <a:gd name="connsiteY2" fmla="*/ 3104243 h 3142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39308" h="3142343">
                  <a:moveTo>
                    <a:pt x="0" y="3142343"/>
                  </a:moveTo>
                  <a:cubicBezTo>
                    <a:pt x="259745" y="1577521"/>
                    <a:pt x="410633" y="524329"/>
                    <a:pt x="711200" y="0"/>
                  </a:cubicBezTo>
                  <a:cubicBezTo>
                    <a:pt x="640677" y="951593"/>
                    <a:pt x="661415" y="2389414"/>
                    <a:pt x="839308" y="3104243"/>
                  </a:cubicBezTo>
                </a:path>
              </a:pathLst>
            </a:custGeom>
            <a:noFill/>
            <a:ln w="19050" cap="rnd">
              <a:solidFill>
                <a:schemeClr val="bg1">
                  <a:alpha val="40000"/>
                </a:schemeClr>
              </a:solidFill>
              <a:prstDash val="sysDot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>
                <a:solidFill>
                  <a:prstClr val="white"/>
                </a:solidFill>
              </a:endParaRPr>
            </a:p>
          </p:txBody>
        </p:sp>
      </p:grpSp>
      <p:sp>
        <p:nvSpPr>
          <p:cNvPr id="58" name="Oval 57"/>
          <p:cNvSpPr/>
          <p:nvPr userDrawn="1"/>
        </p:nvSpPr>
        <p:spPr>
          <a:xfrm>
            <a:off x="2214858" y="683335"/>
            <a:ext cx="69136" cy="69136"/>
          </a:xfrm>
          <a:prstGeom prst="ellipse">
            <a:avLst/>
          </a:prstGeom>
          <a:solidFill>
            <a:schemeClr val="bg1">
              <a:alpha val="5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59" name="Oval 58"/>
          <p:cNvSpPr/>
          <p:nvPr userDrawn="1"/>
        </p:nvSpPr>
        <p:spPr>
          <a:xfrm>
            <a:off x="2648273" y="669742"/>
            <a:ext cx="51383" cy="51383"/>
          </a:xfrm>
          <a:prstGeom prst="ellipse">
            <a:avLst/>
          </a:prstGeom>
          <a:solidFill>
            <a:schemeClr val="bg1">
              <a:alpha val="5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prstClr val="white"/>
              </a:solidFill>
            </a:endParaRPr>
          </a:p>
        </p:txBody>
      </p:sp>
      <p:grpSp>
        <p:nvGrpSpPr>
          <p:cNvPr id="60" name="Group 59"/>
          <p:cNvGrpSpPr/>
          <p:nvPr userDrawn="1"/>
        </p:nvGrpSpPr>
        <p:grpSpPr>
          <a:xfrm>
            <a:off x="5756094" y="2301513"/>
            <a:ext cx="3899073" cy="1191791"/>
            <a:chOff x="5756093" y="2301512"/>
            <a:chExt cx="3899073" cy="1191791"/>
          </a:xfrm>
        </p:grpSpPr>
        <p:sp>
          <p:nvSpPr>
            <p:cNvPr id="61" name="Oval 60"/>
            <p:cNvSpPr/>
            <p:nvPr/>
          </p:nvSpPr>
          <p:spPr>
            <a:xfrm>
              <a:off x="8266386" y="2347545"/>
              <a:ext cx="254716" cy="254716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62" name="Oval 61"/>
            <p:cNvSpPr/>
            <p:nvPr/>
          </p:nvSpPr>
          <p:spPr>
            <a:xfrm>
              <a:off x="6326273" y="2776652"/>
              <a:ext cx="79452" cy="79452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63" name="Oval 62"/>
            <p:cNvSpPr/>
            <p:nvPr/>
          </p:nvSpPr>
          <p:spPr>
            <a:xfrm>
              <a:off x="7275317" y="2569605"/>
              <a:ext cx="128791" cy="128791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64" name="Oval 63"/>
            <p:cNvSpPr/>
            <p:nvPr/>
          </p:nvSpPr>
          <p:spPr>
            <a:xfrm>
              <a:off x="6676654" y="2855918"/>
              <a:ext cx="79452" cy="79452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65" name="Oval 64"/>
            <p:cNvSpPr/>
            <p:nvPr/>
          </p:nvSpPr>
          <p:spPr>
            <a:xfrm>
              <a:off x="7021860" y="2762326"/>
              <a:ext cx="79452" cy="79452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66" name="Oval 65"/>
            <p:cNvSpPr/>
            <p:nvPr/>
          </p:nvSpPr>
          <p:spPr>
            <a:xfrm>
              <a:off x="9150042" y="3113746"/>
              <a:ext cx="79452" cy="79452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67" name="Oval 66"/>
            <p:cNvSpPr/>
            <p:nvPr/>
          </p:nvSpPr>
          <p:spPr>
            <a:xfrm>
              <a:off x="7521113" y="2409075"/>
              <a:ext cx="128791" cy="128791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68" name="Oval 67"/>
            <p:cNvSpPr/>
            <p:nvPr/>
          </p:nvSpPr>
          <p:spPr>
            <a:xfrm>
              <a:off x="8821654" y="2895644"/>
              <a:ext cx="128791" cy="128791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69" name="Oval 68"/>
            <p:cNvSpPr/>
            <p:nvPr/>
          </p:nvSpPr>
          <p:spPr>
            <a:xfrm>
              <a:off x="7911267" y="2301512"/>
              <a:ext cx="156013" cy="156013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70" name="Oval 69"/>
            <p:cNvSpPr/>
            <p:nvPr/>
          </p:nvSpPr>
          <p:spPr>
            <a:xfrm>
              <a:off x="8622432" y="2646039"/>
              <a:ext cx="156013" cy="156013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71" name="Oval 70"/>
            <p:cNvSpPr/>
            <p:nvPr/>
          </p:nvSpPr>
          <p:spPr>
            <a:xfrm>
              <a:off x="6046050" y="2698396"/>
              <a:ext cx="45719" cy="45719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72" name="Oval 71"/>
            <p:cNvSpPr/>
            <p:nvPr/>
          </p:nvSpPr>
          <p:spPr>
            <a:xfrm>
              <a:off x="5756093" y="2768856"/>
              <a:ext cx="45719" cy="45719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73" name="Oval 72"/>
            <p:cNvSpPr/>
            <p:nvPr/>
          </p:nvSpPr>
          <p:spPr>
            <a:xfrm>
              <a:off x="9364414" y="3258175"/>
              <a:ext cx="45719" cy="45719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74" name="Oval 73"/>
            <p:cNvSpPr/>
            <p:nvPr/>
          </p:nvSpPr>
          <p:spPr>
            <a:xfrm>
              <a:off x="9609447" y="3447584"/>
              <a:ext cx="45719" cy="45719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>
                <a:solidFill>
                  <a:prstClr val="white"/>
                </a:solidFill>
              </a:endParaRPr>
            </a:p>
          </p:txBody>
        </p:sp>
      </p:grpSp>
      <p:grpSp>
        <p:nvGrpSpPr>
          <p:cNvPr id="75" name="Group 74"/>
          <p:cNvGrpSpPr/>
          <p:nvPr userDrawn="1"/>
        </p:nvGrpSpPr>
        <p:grpSpPr>
          <a:xfrm rot="900000">
            <a:off x="9257656" y="2981059"/>
            <a:ext cx="3437832" cy="4758449"/>
            <a:chOff x="9385524" y="2790411"/>
            <a:chExt cx="3437832" cy="4758449"/>
          </a:xfrm>
        </p:grpSpPr>
        <p:sp>
          <p:nvSpPr>
            <p:cNvPr id="76" name="Freeform: Shape 75"/>
            <p:cNvSpPr/>
            <p:nvPr/>
          </p:nvSpPr>
          <p:spPr>
            <a:xfrm rot="1859816">
              <a:off x="9385524" y="2790411"/>
              <a:ext cx="2012192" cy="3930693"/>
            </a:xfrm>
            <a:custGeom>
              <a:avLst/>
              <a:gdLst>
                <a:gd name="connsiteX0" fmla="*/ 1226774 w 1394417"/>
                <a:gd name="connsiteY0" fmla="*/ 0 h 3497943"/>
                <a:gd name="connsiteX1" fmla="*/ 660717 w 1394417"/>
                <a:gd name="connsiteY1" fmla="*/ 254000 h 3497943"/>
                <a:gd name="connsiteX2" fmla="*/ 1299345 w 1394417"/>
                <a:gd name="connsiteY2" fmla="*/ 635000 h 3497943"/>
                <a:gd name="connsiteX3" fmla="*/ 317 w 1394417"/>
                <a:gd name="connsiteY3" fmla="*/ 1157514 h 3497943"/>
                <a:gd name="connsiteX4" fmla="*/ 1168717 w 1394417"/>
                <a:gd name="connsiteY4" fmla="*/ 2028371 h 3497943"/>
                <a:gd name="connsiteX5" fmla="*/ 504688 w 1394417"/>
                <a:gd name="connsiteY5" fmla="*/ 2630714 h 3497943"/>
                <a:gd name="connsiteX6" fmla="*/ 1379174 w 1394417"/>
                <a:gd name="connsiteY6" fmla="*/ 3066143 h 3497943"/>
                <a:gd name="connsiteX7" fmla="*/ 1081631 w 1394417"/>
                <a:gd name="connsiteY7" fmla="*/ 3334657 h 3497943"/>
                <a:gd name="connsiteX8" fmla="*/ 1357402 w 1394417"/>
                <a:gd name="connsiteY8" fmla="*/ 3497943 h 3497943"/>
                <a:gd name="connsiteX0" fmla="*/ 1406051 w 1406051"/>
                <a:gd name="connsiteY0" fmla="*/ 0 h 3542949"/>
                <a:gd name="connsiteX1" fmla="*/ 660717 w 1406051"/>
                <a:gd name="connsiteY1" fmla="*/ 299006 h 3542949"/>
                <a:gd name="connsiteX2" fmla="*/ 1299345 w 1406051"/>
                <a:gd name="connsiteY2" fmla="*/ 680006 h 3542949"/>
                <a:gd name="connsiteX3" fmla="*/ 317 w 1406051"/>
                <a:gd name="connsiteY3" fmla="*/ 1202520 h 3542949"/>
                <a:gd name="connsiteX4" fmla="*/ 1168717 w 1406051"/>
                <a:gd name="connsiteY4" fmla="*/ 2073377 h 3542949"/>
                <a:gd name="connsiteX5" fmla="*/ 504688 w 1406051"/>
                <a:gd name="connsiteY5" fmla="*/ 2675720 h 3542949"/>
                <a:gd name="connsiteX6" fmla="*/ 1379174 w 1406051"/>
                <a:gd name="connsiteY6" fmla="*/ 3111149 h 3542949"/>
                <a:gd name="connsiteX7" fmla="*/ 1081631 w 1406051"/>
                <a:gd name="connsiteY7" fmla="*/ 3379663 h 3542949"/>
                <a:gd name="connsiteX8" fmla="*/ 1357402 w 1406051"/>
                <a:gd name="connsiteY8" fmla="*/ 3542949 h 3542949"/>
                <a:gd name="connsiteX0" fmla="*/ 1406051 w 1442185"/>
                <a:gd name="connsiteY0" fmla="*/ 0 h 3633781"/>
                <a:gd name="connsiteX1" fmla="*/ 660717 w 1442185"/>
                <a:gd name="connsiteY1" fmla="*/ 299006 h 3633781"/>
                <a:gd name="connsiteX2" fmla="*/ 1299345 w 1442185"/>
                <a:gd name="connsiteY2" fmla="*/ 680006 h 3633781"/>
                <a:gd name="connsiteX3" fmla="*/ 317 w 1442185"/>
                <a:gd name="connsiteY3" fmla="*/ 1202520 h 3633781"/>
                <a:gd name="connsiteX4" fmla="*/ 1168717 w 1442185"/>
                <a:gd name="connsiteY4" fmla="*/ 2073377 h 3633781"/>
                <a:gd name="connsiteX5" fmla="*/ 504688 w 1442185"/>
                <a:gd name="connsiteY5" fmla="*/ 2675720 h 3633781"/>
                <a:gd name="connsiteX6" fmla="*/ 1379174 w 1442185"/>
                <a:gd name="connsiteY6" fmla="*/ 3111149 h 3633781"/>
                <a:gd name="connsiteX7" fmla="*/ 1081631 w 1442185"/>
                <a:gd name="connsiteY7" fmla="*/ 3379663 h 3633781"/>
                <a:gd name="connsiteX8" fmla="*/ 1442185 w 1442185"/>
                <a:gd name="connsiteY8" fmla="*/ 3633781 h 3633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42185" h="3633781">
                  <a:moveTo>
                    <a:pt x="1406051" y="0"/>
                  </a:moveTo>
                  <a:cubicBezTo>
                    <a:pt x="1116975" y="74083"/>
                    <a:pt x="678501" y="185672"/>
                    <a:pt x="660717" y="299006"/>
                  </a:cubicBezTo>
                  <a:cubicBezTo>
                    <a:pt x="642933" y="412340"/>
                    <a:pt x="1409412" y="529420"/>
                    <a:pt x="1299345" y="680006"/>
                  </a:cubicBezTo>
                  <a:cubicBezTo>
                    <a:pt x="1189278" y="830592"/>
                    <a:pt x="22088" y="970292"/>
                    <a:pt x="317" y="1202520"/>
                  </a:cubicBezTo>
                  <a:cubicBezTo>
                    <a:pt x="-21454" y="1434748"/>
                    <a:pt x="1084655" y="1827844"/>
                    <a:pt x="1168717" y="2073377"/>
                  </a:cubicBezTo>
                  <a:cubicBezTo>
                    <a:pt x="1252779" y="2318910"/>
                    <a:pt x="469612" y="2502758"/>
                    <a:pt x="504688" y="2675720"/>
                  </a:cubicBezTo>
                  <a:cubicBezTo>
                    <a:pt x="539764" y="2848682"/>
                    <a:pt x="1283017" y="2993825"/>
                    <a:pt x="1379174" y="3111149"/>
                  </a:cubicBezTo>
                  <a:cubicBezTo>
                    <a:pt x="1475331" y="3228473"/>
                    <a:pt x="1071129" y="3292558"/>
                    <a:pt x="1081631" y="3379663"/>
                  </a:cubicBezTo>
                  <a:cubicBezTo>
                    <a:pt x="1092133" y="3466768"/>
                    <a:pt x="1302485" y="3588121"/>
                    <a:pt x="1442185" y="3633781"/>
                  </a:cubicBezTo>
                </a:path>
              </a:pathLst>
            </a:custGeom>
            <a:noFill/>
            <a:ln>
              <a:solidFill>
                <a:schemeClr val="bg1">
                  <a:alpha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>
                <a:solidFill>
                  <a:prstClr val="white"/>
                </a:solidFill>
              </a:endParaRPr>
            </a:p>
          </p:txBody>
        </p:sp>
        <p:grpSp>
          <p:nvGrpSpPr>
            <p:cNvPr id="77" name="Group 76"/>
            <p:cNvGrpSpPr/>
            <p:nvPr/>
          </p:nvGrpSpPr>
          <p:grpSpPr>
            <a:xfrm>
              <a:off x="9659552" y="2944459"/>
              <a:ext cx="3163804" cy="4604401"/>
              <a:chOff x="9659552" y="2944459"/>
              <a:chExt cx="3163804" cy="4604401"/>
            </a:xfrm>
          </p:grpSpPr>
          <p:sp>
            <p:nvSpPr>
              <p:cNvPr id="78" name="Oval 77"/>
              <p:cNvSpPr/>
              <p:nvPr/>
            </p:nvSpPr>
            <p:spPr>
              <a:xfrm>
                <a:off x="10823866" y="3987711"/>
                <a:ext cx="79452" cy="79452"/>
              </a:xfrm>
              <a:prstGeom prst="ellipse">
                <a:avLst/>
              </a:prstGeom>
              <a:solidFill>
                <a:schemeClr val="bg1">
                  <a:alpha val="70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79" name="Group 78"/>
              <p:cNvGrpSpPr/>
              <p:nvPr/>
            </p:nvGrpSpPr>
            <p:grpSpPr>
              <a:xfrm>
                <a:off x="10171356" y="3779500"/>
                <a:ext cx="468086" cy="468086"/>
                <a:chOff x="3766458" y="4912364"/>
                <a:chExt cx="468086" cy="468086"/>
              </a:xfrm>
            </p:grpSpPr>
            <p:sp>
              <p:nvSpPr>
                <p:cNvPr id="103" name="Oval 102"/>
                <p:cNvSpPr/>
                <p:nvPr/>
              </p:nvSpPr>
              <p:spPr>
                <a:xfrm>
                  <a:off x="3766458" y="4912364"/>
                  <a:ext cx="468086" cy="468086"/>
                </a:xfrm>
                <a:prstGeom prst="ellipse">
                  <a:avLst/>
                </a:prstGeom>
                <a:noFill/>
                <a:ln w="28575">
                  <a:solidFill>
                    <a:schemeClr val="bg1">
                      <a:alpha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4" name="Oval 103"/>
                <p:cNvSpPr/>
                <p:nvPr/>
              </p:nvSpPr>
              <p:spPr>
                <a:xfrm>
                  <a:off x="3860079" y="5005985"/>
                  <a:ext cx="280844" cy="280844"/>
                </a:xfrm>
                <a:prstGeom prst="ellipse">
                  <a:avLst/>
                </a:prstGeom>
                <a:noFill/>
                <a:ln w="28575">
                  <a:solidFill>
                    <a:schemeClr val="bg1">
                      <a:alpha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5" name="Oval 104"/>
                <p:cNvSpPr/>
                <p:nvPr/>
              </p:nvSpPr>
              <p:spPr>
                <a:xfrm>
                  <a:off x="3959681" y="5105587"/>
                  <a:ext cx="81640" cy="81640"/>
                </a:xfrm>
                <a:prstGeom prst="ellipse">
                  <a:avLst/>
                </a:prstGeom>
                <a:solidFill>
                  <a:schemeClr val="bg1">
                    <a:alpha val="70000"/>
                  </a:schemeClr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80" name="Oval 79"/>
              <p:cNvSpPr/>
              <p:nvPr/>
            </p:nvSpPr>
            <p:spPr>
              <a:xfrm>
                <a:off x="11273865" y="4127326"/>
                <a:ext cx="79452" cy="79452"/>
              </a:xfrm>
              <a:prstGeom prst="ellipse">
                <a:avLst/>
              </a:prstGeom>
              <a:solidFill>
                <a:schemeClr val="bg1">
                  <a:alpha val="60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81" name="Oval 80"/>
              <p:cNvSpPr/>
              <p:nvPr/>
            </p:nvSpPr>
            <p:spPr>
              <a:xfrm>
                <a:off x="10545821" y="4457906"/>
                <a:ext cx="79452" cy="79452"/>
              </a:xfrm>
              <a:prstGeom prst="ellipse">
                <a:avLst/>
              </a:prstGeom>
              <a:solidFill>
                <a:schemeClr val="bg1">
                  <a:alpha val="70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82" name="Oval 81"/>
              <p:cNvSpPr/>
              <p:nvPr/>
            </p:nvSpPr>
            <p:spPr>
              <a:xfrm>
                <a:off x="10739111" y="4778511"/>
                <a:ext cx="79452" cy="79452"/>
              </a:xfrm>
              <a:prstGeom prst="ellipse">
                <a:avLst/>
              </a:prstGeom>
              <a:solidFill>
                <a:schemeClr val="bg1">
                  <a:alpha val="60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83" name="Oval 82"/>
              <p:cNvSpPr/>
              <p:nvPr/>
            </p:nvSpPr>
            <p:spPr>
              <a:xfrm>
                <a:off x="10936920" y="5102324"/>
                <a:ext cx="45719" cy="45719"/>
              </a:xfrm>
              <a:prstGeom prst="ellipse">
                <a:avLst/>
              </a:prstGeom>
              <a:solidFill>
                <a:schemeClr val="bg1">
                  <a:alpha val="40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84" name="Oval 83"/>
              <p:cNvSpPr/>
              <p:nvPr/>
            </p:nvSpPr>
            <p:spPr>
              <a:xfrm>
                <a:off x="11707992" y="4265279"/>
                <a:ext cx="45719" cy="45719"/>
              </a:xfrm>
              <a:prstGeom prst="ellipse">
                <a:avLst/>
              </a:prstGeom>
              <a:solidFill>
                <a:schemeClr val="bg1">
                  <a:alpha val="40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85" name="Oval 84"/>
              <p:cNvSpPr/>
              <p:nvPr/>
            </p:nvSpPr>
            <p:spPr>
              <a:xfrm>
                <a:off x="11957613" y="4161059"/>
                <a:ext cx="45719" cy="45719"/>
              </a:xfrm>
              <a:prstGeom prst="ellipse">
                <a:avLst/>
              </a:prstGeom>
              <a:solidFill>
                <a:schemeClr val="bg1">
                  <a:alpha val="40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86" name="Oval 85"/>
              <p:cNvSpPr/>
              <p:nvPr/>
            </p:nvSpPr>
            <p:spPr>
              <a:xfrm>
                <a:off x="11057753" y="5351715"/>
                <a:ext cx="45719" cy="45719"/>
              </a:xfrm>
              <a:prstGeom prst="ellipse">
                <a:avLst/>
              </a:prstGeom>
              <a:solidFill>
                <a:schemeClr val="bg1">
                  <a:alpha val="40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87" name="Freeform: Shape 86"/>
              <p:cNvSpPr/>
              <p:nvPr/>
            </p:nvSpPr>
            <p:spPr>
              <a:xfrm rot="1859816">
                <a:off x="9942109" y="3114447"/>
                <a:ext cx="1657518" cy="3705100"/>
              </a:xfrm>
              <a:custGeom>
                <a:avLst/>
                <a:gdLst>
                  <a:gd name="connsiteX0" fmla="*/ 1226774 w 1394417"/>
                  <a:gd name="connsiteY0" fmla="*/ 0 h 3497943"/>
                  <a:gd name="connsiteX1" fmla="*/ 660717 w 1394417"/>
                  <a:gd name="connsiteY1" fmla="*/ 254000 h 3497943"/>
                  <a:gd name="connsiteX2" fmla="*/ 1299345 w 1394417"/>
                  <a:gd name="connsiteY2" fmla="*/ 635000 h 3497943"/>
                  <a:gd name="connsiteX3" fmla="*/ 317 w 1394417"/>
                  <a:gd name="connsiteY3" fmla="*/ 1157514 h 3497943"/>
                  <a:gd name="connsiteX4" fmla="*/ 1168717 w 1394417"/>
                  <a:gd name="connsiteY4" fmla="*/ 2028371 h 3497943"/>
                  <a:gd name="connsiteX5" fmla="*/ 504688 w 1394417"/>
                  <a:gd name="connsiteY5" fmla="*/ 2630714 h 3497943"/>
                  <a:gd name="connsiteX6" fmla="*/ 1379174 w 1394417"/>
                  <a:gd name="connsiteY6" fmla="*/ 3066143 h 3497943"/>
                  <a:gd name="connsiteX7" fmla="*/ 1081631 w 1394417"/>
                  <a:gd name="connsiteY7" fmla="*/ 3334657 h 3497943"/>
                  <a:gd name="connsiteX8" fmla="*/ 1357402 w 1394417"/>
                  <a:gd name="connsiteY8" fmla="*/ 3497943 h 3497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94417" h="3497943">
                    <a:moveTo>
                      <a:pt x="1226774" y="0"/>
                    </a:moveTo>
                    <a:cubicBezTo>
                      <a:pt x="937698" y="74083"/>
                      <a:pt x="648622" y="148167"/>
                      <a:pt x="660717" y="254000"/>
                    </a:cubicBezTo>
                    <a:cubicBezTo>
                      <a:pt x="672812" y="359833"/>
                      <a:pt x="1409412" y="484414"/>
                      <a:pt x="1299345" y="635000"/>
                    </a:cubicBezTo>
                    <a:cubicBezTo>
                      <a:pt x="1189278" y="785586"/>
                      <a:pt x="22088" y="925286"/>
                      <a:pt x="317" y="1157514"/>
                    </a:cubicBezTo>
                    <a:cubicBezTo>
                      <a:pt x="-21454" y="1389742"/>
                      <a:pt x="1084655" y="1782838"/>
                      <a:pt x="1168717" y="2028371"/>
                    </a:cubicBezTo>
                    <a:cubicBezTo>
                      <a:pt x="1252779" y="2273904"/>
                      <a:pt x="469612" y="2457752"/>
                      <a:pt x="504688" y="2630714"/>
                    </a:cubicBezTo>
                    <a:cubicBezTo>
                      <a:pt x="539764" y="2803676"/>
                      <a:pt x="1283017" y="2948819"/>
                      <a:pt x="1379174" y="3066143"/>
                    </a:cubicBezTo>
                    <a:cubicBezTo>
                      <a:pt x="1475331" y="3183467"/>
                      <a:pt x="1085260" y="3262690"/>
                      <a:pt x="1081631" y="3334657"/>
                    </a:cubicBezTo>
                    <a:cubicBezTo>
                      <a:pt x="1078002" y="3406624"/>
                      <a:pt x="1217702" y="3452283"/>
                      <a:pt x="1357402" y="3497943"/>
                    </a:cubicBezTo>
                  </a:path>
                </a:pathLst>
              </a:custGeom>
              <a:noFill/>
              <a:ln>
                <a:solidFill>
                  <a:schemeClr val="bg1">
                    <a:alpha val="5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88" name="Group 87"/>
              <p:cNvGrpSpPr/>
              <p:nvPr/>
            </p:nvGrpSpPr>
            <p:grpSpPr>
              <a:xfrm>
                <a:off x="9659552" y="6255370"/>
                <a:ext cx="511804" cy="511804"/>
                <a:chOff x="3766458" y="4912364"/>
                <a:chExt cx="468086" cy="468086"/>
              </a:xfrm>
            </p:grpSpPr>
            <p:sp>
              <p:nvSpPr>
                <p:cNvPr id="100" name="Oval 99"/>
                <p:cNvSpPr/>
                <p:nvPr/>
              </p:nvSpPr>
              <p:spPr>
                <a:xfrm>
                  <a:off x="3766458" y="4912364"/>
                  <a:ext cx="468086" cy="468086"/>
                </a:xfrm>
                <a:prstGeom prst="ellipse">
                  <a:avLst/>
                </a:prstGeom>
                <a:noFill/>
                <a:ln w="28575">
                  <a:solidFill>
                    <a:schemeClr val="bg1">
                      <a:alpha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1" name="Oval 100"/>
                <p:cNvSpPr/>
                <p:nvPr/>
              </p:nvSpPr>
              <p:spPr>
                <a:xfrm>
                  <a:off x="3860079" y="5005985"/>
                  <a:ext cx="280844" cy="280844"/>
                </a:xfrm>
                <a:prstGeom prst="ellipse">
                  <a:avLst/>
                </a:prstGeom>
                <a:noFill/>
                <a:ln w="28575">
                  <a:solidFill>
                    <a:schemeClr val="bg1">
                      <a:alpha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2" name="Oval 101"/>
                <p:cNvSpPr/>
                <p:nvPr/>
              </p:nvSpPr>
              <p:spPr>
                <a:xfrm>
                  <a:off x="3959681" y="5105587"/>
                  <a:ext cx="81640" cy="81640"/>
                </a:xfrm>
                <a:prstGeom prst="ellipse">
                  <a:avLst/>
                </a:prstGeom>
                <a:solidFill>
                  <a:schemeClr val="bg1">
                    <a:alpha val="60000"/>
                  </a:schemeClr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89" name="Oval 88"/>
              <p:cNvSpPr/>
              <p:nvPr/>
            </p:nvSpPr>
            <p:spPr>
              <a:xfrm>
                <a:off x="10019476" y="3733781"/>
                <a:ext cx="45719" cy="45719"/>
              </a:xfrm>
              <a:prstGeom prst="ellipse">
                <a:avLst/>
              </a:prstGeom>
              <a:solidFill>
                <a:schemeClr val="bg1">
                  <a:alpha val="70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90" name="Group 89"/>
              <p:cNvGrpSpPr/>
              <p:nvPr/>
            </p:nvGrpSpPr>
            <p:grpSpPr>
              <a:xfrm rot="18900000" flipH="1">
                <a:off x="9997674" y="4364464"/>
                <a:ext cx="1590444" cy="3184396"/>
                <a:chOff x="1113971" y="3497757"/>
                <a:chExt cx="1150258" cy="3142530"/>
              </a:xfrm>
            </p:grpSpPr>
            <p:sp>
              <p:nvSpPr>
                <p:cNvPr id="96" name="Freeform: Shape 95"/>
                <p:cNvSpPr/>
                <p:nvPr/>
              </p:nvSpPr>
              <p:spPr>
                <a:xfrm>
                  <a:off x="1113971" y="3497944"/>
                  <a:ext cx="1150258" cy="3142343"/>
                </a:xfrm>
                <a:custGeom>
                  <a:avLst/>
                  <a:gdLst>
                    <a:gd name="connsiteX0" fmla="*/ 0 w 1150258"/>
                    <a:gd name="connsiteY0" fmla="*/ 3142421 h 3142421"/>
                    <a:gd name="connsiteX1" fmla="*/ 711200 w 1150258"/>
                    <a:gd name="connsiteY1" fmla="*/ 78 h 3142421"/>
                    <a:gd name="connsiteX2" fmla="*/ 1150258 w 1150258"/>
                    <a:gd name="connsiteY2" fmla="*/ 3066221 h 3142421"/>
                    <a:gd name="connsiteX0" fmla="*/ 0 w 1150258"/>
                    <a:gd name="connsiteY0" fmla="*/ 3166407 h 3166407"/>
                    <a:gd name="connsiteX1" fmla="*/ 711200 w 1150258"/>
                    <a:gd name="connsiteY1" fmla="*/ 24064 h 3166407"/>
                    <a:gd name="connsiteX2" fmla="*/ 1150258 w 1150258"/>
                    <a:gd name="connsiteY2" fmla="*/ 3090207 h 3166407"/>
                    <a:gd name="connsiteX0" fmla="*/ 0 w 1150258"/>
                    <a:gd name="connsiteY0" fmla="*/ 3143584 h 3143584"/>
                    <a:gd name="connsiteX1" fmla="*/ 711200 w 1150258"/>
                    <a:gd name="connsiteY1" fmla="*/ 1241 h 3143584"/>
                    <a:gd name="connsiteX2" fmla="*/ 1150258 w 1150258"/>
                    <a:gd name="connsiteY2" fmla="*/ 3067384 h 3143584"/>
                    <a:gd name="connsiteX0" fmla="*/ 0 w 1150258"/>
                    <a:gd name="connsiteY0" fmla="*/ 3143584 h 3143584"/>
                    <a:gd name="connsiteX1" fmla="*/ 711200 w 1150258"/>
                    <a:gd name="connsiteY1" fmla="*/ 1241 h 3143584"/>
                    <a:gd name="connsiteX2" fmla="*/ 1150258 w 1150258"/>
                    <a:gd name="connsiteY2" fmla="*/ 3067384 h 3143584"/>
                    <a:gd name="connsiteX0" fmla="*/ 0 w 1150258"/>
                    <a:gd name="connsiteY0" fmla="*/ 3143584 h 3143584"/>
                    <a:gd name="connsiteX1" fmla="*/ 711200 w 1150258"/>
                    <a:gd name="connsiteY1" fmla="*/ 1241 h 3143584"/>
                    <a:gd name="connsiteX2" fmla="*/ 1150258 w 1150258"/>
                    <a:gd name="connsiteY2" fmla="*/ 3067384 h 3143584"/>
                    <a:gd name="connsiteX0" fmla="*/ 0 w 1150258"/>
                    <a:gd name="connsiteY0" fmla="*/ 3142343 h 3142343"/>
                    <a:gd name="connsiteX1" fmla="*/ 711200 w 1150258"/>
                    <a:gd name="connsiteY1" fmla="*/ 0 h 3142343"/>
                    <a:gd name="connsiteX2" fmla="*/ 1150258 w 1150258"/>
                    <a:gd name="connsiteY2" fmla="*/ 3066143 h 3142343"/>
                    <a:gd name="connsiteX0" fmla="*/ 0 w 1150258"/>
                    <a:gd name="connsiteY0" fmla="*/ 3142343 h 3142343"/>
                    <a:gd name="connsiteX1" fmla="*/ 711200 w 1150258"/>
                    <a:gd name="connsiteY1" fmla="*/ 0 h 3142343"/>
                    <a:gd name="connsiteX2" fmla="*/ 1150258 w 1150258"/>
                    <a:gd name="connsiteY2" fmla="*/ 3066143 h 31423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150258" h="3142343">
                      <a:moveTo>
                        <a:pt x="0" y="3142343"/>
                      </a:moveTo>
                      <a:cubicBezTo>
                        <a:pt x="259745" y="1577521"/>
                        <a:pt x="410633" y="524329"/>
                        <a:pt x="711200" y="0"/>
                      </a:cubicBezTo>
                      <a:cubicBezTo>
                        <a:pt x="732367" y="948871"/>
                        <a:pt x="848784" y="2375807"/>
                        <a:pt x="1150258" y="3066143"/>
                      </a:cubicBezTo>
                    </a:path>
                  </a:pathLst>
                </a:custGeom>
                <a:noFill/>
                <a:ln w="19050" cap="rnd">
                  <a:solidFill>
                    <a:schemeClr val="bg1">
                      <a:alpha val="30000"/>
                    </a:schemeClr>
                  </a:solidFill>
                  <a:prstDash val="sysDot"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7" name="Freeform: Shape 96"/>
                <p:cNvSpPr/>
                <p:nvPr/>
              </p:nvSpPr>
              <p:spPr>
                <a:xfrm>
                  <a:off x="1201058" y="3497943"/>
                  <a:ext cx="885371" cy="3142343"/>
                </a:xfrm>
                <a:custGeom>
                  <a:avLst/>
                  <a:gdLst>
                    <a:gd name="connsiteX0" fmla="*/ 0 w 1150258"/>
                    <a:gd name="connsiteY0" fmla="*/ 3142421 h 3142421"/>
                    <a:gd name="connsiteX1" fmla="*/ 711200 w 1150258"/>
                    <a:gd name="connsiteY1" fmla="*/ 78 h 3142421"/>
                    <a:gd name="connsiteX2" fmla="*/ 1150258 w 1150258"/>
                    <a:gd name="connsiteY2" fmla="*/ 3066221 h 3142421"/>
                    <a:gd name="connsiteX0" fmla="*/ 0 w 1150258"/>
                    <a:gd name="connsiteY0" fmla="*/ 3166407 h 3166407"/>
                    <a:gd name="connsiteX1" fmla="*/ 711200 w 1150258"/>
                    <a:gd name="connsiteY1" fmla="*/ 24064 h 3166407"/>
                    <a:gd name="connsiteX2" fmla="*/ 1150258 w 1150258"/>
                    <a:gd name="connsiteY2" fmla="*/ 3090207 h 3166407"/>
                    <a:gd name="connsiteX0" fmla="*/ 0 w 1150258"/>
                    <a:gd name="connsiteY0" fmla="*/ 3143584 h 3143584"/>
                    <a:gd name="connsiteX1" fmla="*/ 711200 w 1150258"/>
                    <a:gd name="connsiteY1" fmla="*/ 1241 h 3143584"/>
                    <a:gd name="connsiteX2" fmla="*/ 1150258 w 1150258"/>
                    <a:gd name="connsiteY2" fmla="*/ 3067384 h 3143584"/>
                    <a:gd name="connsiteX0" fmla="*/ 0 w 1150258"/>
                    <a:gd name="connsiteY0" fmla="*/ 3143584 h 3143584"/>
                    <a:gd name="connsiteX1" fmla="*/ 711200 w 1150258"/>
                    <a:gd name="connsiteY1" fmla="*/ 1241 h 3143584"/>
                    <a:gd name="connsiteX2" fmla="*/ 1150258 w 1150258"/>
                    <a:gd name="connsiteY2" fmla="*/ 3067384 h 3143584"/>
                    <a:gd name="connsiteX0" fmla="*/ 0 w 1150258"/>
                    <a:gd name="connsiteY0" fmla="*/ 3143584 h 3143584"/>
                    <a:gd name="connsiteX1" fmla="*/ 711200 w 1150258"/>
                    <a:gd name="connsiteY1" fmla="*/ 1241 h 3143584"/>
                    <a:gd name="connsiteX2" fmla="*/ 1150258 w 1150258"/>
                    <a:gd name="connsiteY2" fmla="*/ 3067384 h 3143584"/>
                    <a:gd name="connsiteX0" fmla="*/ 0 w 1150258"/>
                    <a:gd name="connsiteY0" fmla="*/ 3142343 h 3142343"/>
                    <a:gd name="connsiteX1" fmla="*/ 711200 w 1150258"/>
                    <a:gd name="connsiteY1" fmla="*/ 0 h 3142343"/>
                    <a:gd name="connsiteX2" fmla="*/ 1150258 w 1150258"/>
                    <a:gd name="connsiteY2" fmla="*/ 3066143 h 3142343"/>
                    <a:gd name="connsiteX0" fmla="*/ 0 w 1150258"/>
                    <a:gd name="connsiteY0" fmla="*/ 3142343 h 3142343"/>
                    <a:gd name="connsiteX1" fmla="*/ 711200 w 1150258"/>
                    <a:gd name="connsiteY1" fmla="*/ 0 h 3142343"/>
                    <a:gd name="connsiteX2" fmla="*/ 1150258 w 1150258"/>
                    <a:gd name="connsiteY2" fmla="*/ 3066143 h 3142343"/>
                    <a:gd name="connsiteX0" fmla="*/ 0 w 1013223"/>
                    <a:gd name="connsiteY0" fmla="*/ 3142343 h 3142343"/>
                    <a:gd name="connsiteX1" fmla="*/ 711200 w 1013223"/>
                    <a:gd name="connsiteY1" fmla="*/ 0 h 3142343"/>
                    <a:gd name="connsiteX2" fmla="*/ 1013223 w 1013223"/>
                    <a:gd name="connsiteY2" fmla="*/ 3077029 h 3142343"/>
                    <a:gd name="connsiteX0" fmla="*/ 0 w 1013223"/>
                    <a:gd name="connsiteY0" fmla="*/ 3142343 h 3142343"/>
                    <a:gd name="connsiteX1" fmla="*/ 711200 w 1013223"/>
                    <a:gd name="connsiteY1" fmla="*/ 0 h 3142343"/>
                    <a:gd name="connsiteX2" fmla="*/ 1013223 w 1013223"/>
                    <a:gd name="connsiteY2" fmla="*/ 3077029 h 3142343"/>
                    <a:gd name="connsiteX0" fmla="*/ 0 w 1013223"/>
                    <a:gd name="connsiteY0" fmla="*/ 3142343 h 3142343"/>
                    <a:gd name="connsiteX1" fmla="*/ 711200 w 1013223"/>
                    <a:gd name="connsiteY1" fmla="*/ 0 h 3142343"/>
                    <a:gd name="connsiteX2" fmla="*/ 1013223 w 1013223"/>
                    <a:gd name="connsiteY2" fmla="*/ 3077029 h 31423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013223" h="3142343">
                      <a:moveTo>
                        <a:pt x="0" y="3142343"/>
                      </a:moveTo>
                      <a:cubicBezTo>
                        <a:pt x="259745" y="1577521"/>
                        <a:pt x="410633" y="524329"/>
                        <a:pt x="711200" y="0"/>
                      </a:cubicBezTo>
                      <a:cubicBezTo>
                        <a:pt x="691880" y="954314"/>
                        <a:pt x="820754" y="2288721"/>
                        <a:pt x="1013223" y="3077029"/>
                      </a:cubicBezTo>
                    </a:path>
                  </a:pathLst>
                </a:custGeom>
                <a:noFill/>
                <a:ln w="19050" cap="rnd">
                  <a:solidFill>
                    <a:schemeClr val="bg1">
                      <a:alpha val="30000"/>
                    </a:schemeClr>
                  </a:solidFill>
                  <a:prstDash val="sysDot"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8" name="Freeform: Shape 97"/>
                <p:cNvSpPr/>
                <p:nvPr/>
              </p:nvSpPr>
              <p:spPr>
                <a:xfrm>
                  <a:off x="1527273" y="3498130"/>
                  <a:ext cx="296864" cy="3128736"/>
                </a:xfrm>
                <a:custGeom>
                  <a:avLst/>
                  <a:gdLst>
                    <a:gd name="connsiteX0" fmla="*/ 0 w 1150258"/>
                    <a:gd name="connsiteY0" fmla="*/ 3142421 h 3142421"/>
                    <a:gd name="connsiteX1" fmla="*/ 711200 w 1150258"/>
                    <a:gd name="connsiteY1" fmla="*/ 78 h 3142421"/>
                    <a:gd name="connsiteX2" fmla="*/ 1150258 w 1150258"/>
                    <a:gd name="connsiteY2" fmla="*/ 3066221 h 3142421"/>
                    <a:gd name="connsiteX0" fmla="*/ 0 w 1150258"/>
                    <a:gd name="connsiteY0" fmla="*/ 3166407 h 3166407"/>
                    <a:gd name="connsiteX1" fmla="*/ 711200 w 1150258"/>
                    <a:gd name="connsiteY1" fmla="*/ 24064 h 3166407"/>
                    <a:gd name="connsiteX2" fmla="*/ 1150258 w 1150258"/>
                    <a:gd name="connsiteY2" fmla="*/ 3090207 h 3166407"/>
                    <a:gd name="connsiteX0" fmla="*/ 0 w 1150258"/>
                    <a:gd name="connsiteY0" fmla="*/ 3143584 h 3143584"/>
                    <a:gd name="connsiteX1" fmla="*/ 711200 w 1150258"/>
                    <a:gd name="connsiteY1" fmla="*/ 1241 h 3143584"/>
                    <a:gd name="connsiteX2" fmla="*/ 1150258 w 1150258"/>
                    <a:gd name="connsiteY2" fmla="*/ 3067384 h 3143584"/>
                    <a:gd name="connsiteX0" fmla="*/ 0 w 1150258"/>
                    <a:gd name="connsiteY0" fmla="*/ 3143584 h 3143584"/>
                    <a:gd name="connsiteX1" fmla="*/ 711200 w 1150258"/>
                    <a:gd name="connsiteY1" fmla="*/ 1241 h 3143584"/>
                    <a:gd name="connsiteX2" fmla="*/ 1150258 w 1150258"/>
                    <a:gd name="connsiteY2" fmla="*/ 3067384 h 3143584"/>
                    <a:gd name="connsiteX0" fmla="*/ 0 w 1150258"/>
                    <a:gd name="connsiteY0" fmla="*/ 3143584 h 3143584"/>
                    <a:gd name="connsiteX1" fmla="*/ 711200 w 1150258"/>
                    <a:gd name="connsiteY1" fmla="*/ 1241 h 3143584"/>
                    <a:gd name="connsiteX2" fmla="*/ 1150258 w 1150258"/>
                    <a:gd name="connsiteY2" fmla="*/ 3067384 h 3143584"/>
                    <a:gd name="connsiteX0" fmla="*/ 0 w 1150258"/>
                    <a:gd name="connsiteY0" fmla="*/ 3142343 h 3142343"/>
                    <a:gd name="connsiteX1" fmla="*/ 711200 w 1150258"/>
                    <a:gd name="connsiteY1" fmla="*/ 0 h 3142343"/>
                    <a:gd name="connsiteX2" fmla="*/ 1150258 w 1150258"/>
                    <a:gd name="connsiteY2" fmla="*/ 3066143 h 3142343"/>
                    <a:gd name="connsiteX0" fmla="*/ 0 w 1150258"/>
                    <a:gd name="connsiteY0" fmla="*/ 3142343 h 3142343"/>
                    <a:gd name="connsiteX1" fmla="*/ 711200 w 1150258"/>
                    <a:gd name="connsiteY1" fmla="*/ 0 h 3142343"/>
                    <a:gd name="connsiteX2" fmla="*/ 1150258 w 1150258"/>
                    <a:gd name="connsiteY2" fmla="*/ 3066143 h 3142343"/>
                    <a:gd name="connsiteX0" fmla="*/ 0 w 711911"/>
                    <a:gd name="connsiteY0" fmla="*/ 3142343 h 3142343"/>
                    <a:gd name="connsiteX1" fmla="*/ 711200 w 711911"/>
                    <a:gd name="connsiteY1" fmla="*/ 0 h 3142343"/>
                    <a:gd name="connsiteX2" fmla="*/ 573840 w 711911"/>
                    <a:gd name="connsiteY2" fmla="*/ 3115128 h 3142343"/>
                    <a:gd name="connsiteX0" fmla="*/ 0 w 711199"/>
                    <a:gd name="connsiteY0" fmla="*/ 3142343 h 3142343"/>
                    <a:gd name="connsiteX1" fmla="*/ 711200 w 711199"/>
                    <a:gd name="connsiteY1" fmla="*/ 0 h 3142343"/>
                    <a:gd name="connsiteX2" fmla="*/ 573840 w 711199"/>
                    <a:gd name="connsiteY2" fmla="*/ 3115128 h 3142343"/>
                    <a:gd name="connsiteX0" fmla="*/ 0 w 610465"/>
                    <a:gd name="connsiteY0" fmla="*/ 3128736 h 3128736"/>
                    <a:gd name="connsiteX1" fmla="*/ 610466 w 610465"/>
                    <a:gd name="connsiteY1" fmla="*/ 0 h 3128736"/>
                    <a:gd name="connsiteX2" fmla="*/ 473106 w 610465"/>
                    <a:gd name="connsiteY2" fmla="*/ 3115128 h 3128736"/>
                    <a:gd name="connsiteX0" fmla="*/ 0 w 610465"/>
                    <a:gd name="connsiteY0" fmla="*/ 3128736 h 3128736"/>
                    <a:gd name="connsiteX1" fmla="*/ 610466 w 610465"/>
                    <a:gd name="connsiteY1" fmla="*/ 0 h 3128736"/>
                    <a:gd name="connsiteX2" fmla="*/ 473106 w 610465"/>
                    <a:gd name="connsiteY2" fmla="*/ 3115128 h 31287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610465" h="3128736">
                      <a:moveTo>
                        <a:pt x="0" y="3128736"/>
                      </a:moveTo>
                      <a:cubicBezTo>
                        <a:pt x="58280" y="1629229"/>
                        <a:pt x="309899" y="524329"/>
                        <a:pt x="610466" y="0"/>
                      </a:cubicBezTo>
                      <a:cubicBezTo>
                        <a:pt x="402185" y="888999"/>
                        <a:pt x="171632" y="2424792"/>
                        <a:pt x="473106" y="3115128"/>
                      </a:cubicBezTo>
                    </a:path>
                  </a:pathLst>
                </a:custGeom>
                <a:noFill/>
                <a:ln w="19050" cap="rnd">
                  <a:solidFill>
                    <a:schemeClr val="bg1">
                      <a:alpha val="30000"/>
                    </a:schemeClr>
                  </a:solidFill>
                  <a:prstDash val="sysDot"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9" name="Freeform: Shape 98"/>
                <p:cNvSpPr/>
                <p:nvPr/>
              </p:nvSpPr>
              <p:spPr>
                <a:xfrm>
                  <a:off x="1340028" y="3497757"/>
                  <a:ext cx="572960" cy="3142343"/>
                </a:xfrm>
                <a:custGeom>
                  <a:avLst/>
                  <a:gdLst>
                    <a:gd name="connsiteX0" fmla="*/ 0 w 1150258"/>
                    <a:gd name="connsiteY0" fmla="*/ 3142421 h 3142421"/>
                    <a:gd name="connsiteX1" fmla="*/ 711200 w 1150258"/>
                    <a:gd name="connsiteY1" fmla="*/ 78 h 3142421"/>
                    <a:gd name="connsiteX2" fmla="*/ 1150258 w 1150258"/>
                    <a:gd name="connsiteY2" fmla="*/ 3066221 h 3142421"/>
                    <a:gd name="connsiteX0" fmla="*/ 0 w 1150258"/>
                    <a:gd name="connsiteY0" fmla="*/ 3166407 h 3166407"/>
                    <a:gd name="connsiteX1" fmla="*/ 711200 w 1150258"/>
                    <a:gd name="connsiteY1" fmla="*/ 24064 h 3166407"/>
                    <a:gd name="connsiteX2" fmla="*/ 1150258 w 1150258"/>
                    <a:gd name="connsiteY2" fmla="*/ 3090207 h 3166407"/>
                    <a:gd name="connsiteX0" fmla="*/ 0 w 1150258"/>
                    <a:gd name="connsiteY0" fmla="*/ 3143584 h 3143584"/>
                    <a:gd name="connsiteX1" fmla="*/ 711200 w 1150258"/>
                    <a:gd name="connsiteY1" fmla="*/ 1241 h 3143584"/>
                    <a:gd name="connsiteX2" fmla="*/ 1150258 w 1150258"/>
                    <a:gd name="connsiteY2" fmla="*/ 3067384 h 3143584"/>
                    <a:gd name="connsiteX0" fmla="*/ 0 w 1150258"/>
                    <a:gd name="connsiteY0" fmla="*/ 3143584 h 3143584"/>
                    <a:gd name="connsiteX1" fmla="*/ 711200 w 1150258"/>
                    <a:gd name="connsiteY1" fmla="*/ 1241 h 3143584"/>
                    <a:gd name="connsiteX2" fmla="*/ 1150258 w 1150258"/>
                    <a:gd name="connsiteY2" fmla="*/ 3067384 h 3143584"/>
                    <a:gd name="connsiteX0" fmla="*/ 0 w 1150258"/>
                    <a:gd name="connsiteY0" fmla="*/ 3143584 h 3143584"/>
                    <a:gd name="connsiteX1" fmla="*/ 711200 w 1150258"/>
                    <a:gd name="connsiteY1" fmla="*/ 1241 h 3143584"/>
                    <a:gd name="connsiteX2" fmla="*/ 1150258 w 1150258"/>
                    <a:gd name="connsiteY2" fmla="*/ 3067384 h 3143584"/>
                    <a:gd name="connsiteX0" fmla="*/ 0 w 1150258"/>
                    <a:gd name="connsiteY0" fmla="*/ 3142343 h 3142343"/>
                    <a:gd name="connsiteX1" fmla="*/ 711200 w 1150258"/>
                    <a:gd name="connsiteY1" fmla="*/ 0 h 3142343"/>
                    <a:gd name="connsiteX2" fmla="*/ 1150258 w 1150258"/>
                    <a:gd name="connsiteY2" fmla="*/ 3066143 h 3142343"/>
                    <a:gd name="connsiteX0" fmla="*/ 0 w 1150258"/>
                    <a:gd name="connsiteY0" fmla="*/ 3142343 h 3142343"/>
                    <a:gd name="connsiteX1" fmla="*/ 711200 w 1150258"/>
                    <a:gd name="connsiteY1" fmla="*/ 0 h 3142343"/>
                    <a:gd name="connsiteX2" fmla="*/ 1150258 w 1150258"/>
                    <a:gd name="connsiteY2" fmla="*/ 3066143 h 3142343"/>
                    <a:gd name="connsiteX0" fmla="*/ 0 w 839308"/>
                    <a:gd name="connsiteY0" fmla="*/ 3142343 h 3142343"/>
                    <a:gd name="connsiteX1" fmla="*/ 711200 w 839308"/>
                    <a:gd name="connsiteY1" fmla="*/ 0 h 3142343"/>
                    <a:gd name="connsiteX2" fmla="*/ 839308 w 839308"/>
                    <a:gd name="connsiteY2" fmla="*/ 3104243 h 3142343"/>
                    <a:gd name="connsiteX0" fmla="*/ 0 w 839308"/>
                    <a:gd name="connsiteY0" fmla="*/ 3142343 h 3142343"/>
                    <a:gd name="connsiteX1" fmla="*/ 711200 w 839308"/>
                    <a:gd name="connsiteY1" fmla="*/ 0 h 3142343"/>
                    <a:gd name="connsiteX2" fmla="*/ 839308 w 839308"/>
                    <a:gd name="connsiteY2" fmla="*/ 3104243 h 3142343"/>
                    <a:gd name="connsiteX0" fmla="*/ 0 w 839308"/>
                    <a:gd name="connsiteY0" fmla="*/ 3142343 h 3142343"/>
                    <a:gd name="connsiteX1" fmla="*/ 711200 w 839308"/>
                    <a:gd name="connsiteY1" fmla="*/ 0 h 3142343"/>
                    <a:gd name="connsiteX2" fmla="*/ 839308 w 839308"/>
                    <a:gd name="connsiteY2" fmla="*/ 3104243 h 31423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839308" h="3142343">
                      <a:moveTo>
                        <a:pt x="0" y="3142343"/>
                      </a:moveTo>
                      <a:cubicBezTo>
                        <a:pt x="259745" y="1577521"/>
                        <a:pt x="410633" y="524329"/>
                        <a:pt x="711200" y="0"/>
                      </a:cubicBezTo>
                      <a:cubicBezTo>
                        <a:pt x="640677" y="951593"/>
                        <a:pt x="661415" y="2389414"/>
                        <a:pt x="839308" y="3104243"/>
                      </a:cubicBezTo>
                    </a:path>
                  </a:pathLst>
                </a:custGeom>
                <a:noFill/>
                <a:ln w="19050" cap="rnd">
                  <a:solidFill>
                    <a:schemeClr val="bg1">
                      <a:alpha val="30000"/>
                    </a:schemeClr>
                  </a:solidFill>
                  <a:prstDash val="sysDot"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91" name="Group 90"/>
              <p:cNvGrpSpPr/>
              <p:nvPr/>
            </p:nvGrpSpPr>
            <p:grpSpPr>
              <a:xfrm rot="7200000" flipH="1" flipV="1">
                <a:off x="10907040" y="2618587"/>
                <a:ext cx="1590444" cy="2242188"/>
                <a:chOff x="1113971" y="3497757"/>
                <a:chExt cx="1150258" cy="3142530"/>
              </a:xfrm>
            </p:grpSpPr>
            <p:sp>
              <p:nvSpPr>
                <p:cNvPr id="92" name="Freeform: Shape 91"/>
                <p:cNvSpPr/>
                <p:nvPr/>
              </p:nvSpPr>
              <p:spPr>
                <a:xfrm>
                  <a:off x="1113971" y="3497944"/>
                  <a:ext cx="1150258" cy="3142343"/>
                </a:xfrm>
                <a:custGeom>
                  <a:avLst/>
                  <a:gdLst>
                    <a:gd name="connsiteX0" fmla="*/ 0 w 1150258"/>
                    <a:gd name="connsiteY0" fmla="*/ 3142421 h 3142421"/>
                    <a:gd name="connsiteX1" fmla="*/ 711200 w 1150258"/>
                    <a:gd name="connsiteY1" fmla="*/ 78 h 3142421"/>
                    <a:gd name="connsiteX2" fmla="*/ 1150258 w 1150258"/>
                    <a:gd name="connsiteY2" fmla="*/ 3066221 h 3142421"/>
                    <a:gd name="connsiteX0" fmla="*/ 0 w 1150258"/>
                    <a:gd name="connsiteY0" fmla="*/ 3166407 h 3166407"/>
                    <a:gd name="connsiteX1" fmla="*/ 711200 w 1150258"/>
                    <a:gd name="connsiteY1" fmla="*/ 24064 h 3166407"/>
                    <a:gd name="connsiteX2" fmla="*/ 1150258 w 1150258"/>
                    <a:gd name="connsiteY2" fmla="*/ 3090207 h 3166407"/>
                    <a:gd name="connsiteX0" fmla="*/ 0 w 1150258"/>
                    <a:gd name="connsiteY0" fmla="*/ 3143584 h 3143584"/>
                    <a:gd name="connsiteX1" fmla="*/ 711200 w 1150258"/>
                    <a:gd name="connsiteY1" fmla="*/ 1241 h 3143584"/>
                    <a:gd name="connsiteX2" fmla="*/ 1150258 w 1150258"/>
                    <a:gd name="connsiteY2" fmla="*/ 3067384 h 3143584"/>
                    <a:gd name="connsiteX0" fmla="*/ 0 w 1150258"/>
                    <a:gd name="connsiteY0" fmla="*/ 3143584 h 3143584"/>
                    <a:gd name="connsiteX1" fmla="*/ 711200 w 1150258"/>
                    <a:gd name="connsiteY1" fmla="*/ 1241 h 3143584"/>
                    <a:gd name="connsiteX2" fmla="*/ 1150258 w 1150258"/>
                    <a:gd name="connsiteY2" fmla="*/ 3067384 h 3143584"/>
                    <a:gd name="connsiteX0" fmla="*/ 0 w 1150258"/>
                    <a:gd name="connsiteY0" fmla="*/ 3143584 h 3143584"/>
                    <a:gd name="connsiteX1" fmla="*/ 711200 w 1150258"/>
                    <a:gd name="connsiteY1" fmla="*/ 1241 h 3143584"/>
                    <a:gd name="connsiteX2" fmla="*/ 1150258 w 1150258"/>
                    <a:gd name="connsiteY2" fmla="*/ 3067384 h 3143584"/>
                    <a:gd name="connsiteX0" fmla="*/ 0 w 1150258"/>
                    <a:gd name="connsiteY0" fmla="*/ 3142343 h 3142343"/>
                    <a:gd name="connsiteX1" fmla="*/ 711200 w 1150258"/>
                    <a:gd name="connsiteY1" fmla="*/ 0 h 3142343"/>
                    <a:gd name="connsiteX2" fmla="*/ 1150258 w 1150258"/>
                    <a:gd name="connsiteY2" fmla="*/ 3066143 h 3142343"/>
                    <a:gd name="connsiteX0" fmla="*/ 0 w 1150258"/>
                    <a:gd name="connsiteY0" fmla="*/ 3142343 h 3142343"/>
                    <a:gd name="connsiteX1" fmla="*/ 711200 w 1150258"/>
                    <a:gd name="connsiteY1" fmla="*/ 0 h 3142343"/>
                    <a:gd name="connsiteX2" fmla="*/ 1150258 w 1150258"/>
                    <a:gd name="connsiteY2" fmla="*/ 3066143 h 31423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150258" h="3142343">
                      <a:moveTo>
                        <a:pt x="0" y="3142343"/>
                      </a:moveTo>
                      <a:cubicBezTo>
                        <a:pt x="259745" y="1577521"/>
                        <a:pt x="410633" y="524329"/>
                        <a:pt x="711200" y="0"/>
                      </a:cubicBezTo>
                      <a:cubicBezTo>
                        <a:pt x="732367" y="948871"/>
                        <a:pt x="848784" y="2375807"/>
                        <a:pt x="1150258" y="3066143"/>
                      </a:cubicBezTo>
                    </a:path>
                  </a:pathLst>
                </a:custGeom>
                <a:noFill/>
                <a:ln w="19050" cap="rnd">
                  <a:solidFill>
                    <a:schemeClr val="bg1">
                      <a:alpha val="30000"/>
                    </a:schemeClr>
                  </a:solidFill>
                  <a:prstDash val="sysDot"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3" name="Freeform: Shape 92"/>
                <p:cNvSpPr/>
                <p:nvPr/>
              </p:nvSpPr>
              <p:spPr>
                <a:xfrm>
                  <a:off x="1201058" y="3497943"/>
                  <a:ext cx="885371" cy="3142343"/>
                </a:xfrm>
                <a:custGeom>
                  <a:avLst/>
                  <a:gdLst>
                    <a:gd name="connsiteX0" fmla="*/ 0 w 1150258"/>
                    <a:gd name="connsiteY0" fmla="*/ 3142421 h 3142421"/>
                    <a:gd name="connsiteX1" fmla="*/ 711200 w 1150258"/>
                    <a:gd name="connsiteY1" fmla="*/ 78 h 3142421"/>
                    <a:gd name="connsiteX2" fmla="*/ 1150258 w 1150258"/>
                    <a:gd name="connsiteY2" fmla="*/ 3066221 h 3142421"/>
                    <a:gd name="connsiteX0" fmla="*/ 0 w 1150258"/>
                    <a:gd name="connsiteY0" fmla="*/ 3166407 h 3166407"/>
                    <a:gd name="connsiteX1" fmla="*/ 711200 w 1150258"/>
                    <a:gd name="connsiteY1" fmla="*/ 24064 h 3166407"/>
                    <a:gd name="connsiteX2" fmla="*/ 1150258 w 1150258"/>
                    <a:gd name="connsiteY2" fmla="*/ 3090207 h 3166407"/>
                    <a:gd name="connsiteX0" fmla="*/ 0 w 1150258"/>
                    <a:gd name="connsiteY0" fmla="*/ 3143584 h 3143584"/>
                    <a:gd name="connsiteX1" fmla="*/ 711200 w 1150258"/>
                    <a:gd name="connsiteY1" fmla="*/ 1241 h 3143584"/>
                    <a:gd name="connsiteX2" fmla="*/ 1150258 w 1150258"/>
                    <a:gd name="connsiteY2" fmla="*/ 3067384 h 3143584"/>
                    <a:gd name="connsiteX0" fmla="*/ 0 w 1150258"/>
                    <a:gd name="connsiteY0" fmla="*/ 3143584 h 3143584"/>
                    <a:gd name="connsiteX1" fmla="*/ 711200 w 1150258"/>
                    <a:gd name="connsiteY1" fmla="*/ 1241 h 3143584"/>
                    <a:gd name="connsiteX2" fmla="*/ 1150258 w 1150258"/>
                    <a:gd name="connsiteY2" fmla="*/ 3067384 h 3143584"/>
                    <a:gd name="connsiteX0" fmla="*/ 0 w 1150258"/>
                    <a:gd name="connsiteY0" fmla="*/ 3143584 h 3143584"/>
                    <a:gd name="connsiteX1" fmla="*/ 711200 w 1150258"/>
                    <a:gd name="connsiteY1" fmla="*/ 1241 h 3143584"/>
                    <a:gd name="connsiteX2" fmla="*/ 1150258 w 1150258"/>
                    <a:gd name="connsiteY2" fmla="*/ 3067384 h 3143584"/>
                    <a:gd name="connsiteX0" fmla="*/ 0 w 1150258"/>
                    <a:gd name="connsiteY0" fmla="*/ 3142343 h 3142343"/>
                    <a:gd name="connsiteX1" fmla="*/ 711200 w 1150258"/>
                    <a:gd name="connsiteY1" fmla="*/ 0 h 3142343"/>
                    <a:gd name="connsiteX2" fmla="*/ 1150258 w 1150258"/>
                    <a:gd name="connsiteY2" fmla="*/ 3066143 h 3142343"/>
                    <a:gd name="connsiteX0" fmla="*/ 0 w 1150258"/>
                    <a:gd name="connsiteY0" fmla="*/ 3142343 h 3142343"/>
                    <a:gd name="connsiteX1" fmla="*/ 711200 w 1150258"/>
                    <a:gd name="connsiteY1" fmla="*/ 0 h 3142343"/>
                    <a:gd name="connsiteX2" fmla="*/ 1150258 w 1150258"/>
                    <a:gd name="connsiteY2" fmla="*/ 3066143 h 3142343"/>
                    <a:gd name="connsiteX0" fmla="*/ 0 w 1013223"/>
                    <a:gd name="connsiteY0" fmla="*/ 3142343 h 3142343"/>
                    <a:gd name="connsiteX1" fmla="*/ 711200 w 1013223"/>
                    <a:gd name="connsiteY1" fmla="*/ 0 h 3142343"/>
                    <a:gd name="connsiteX2" fmla="*/ 1013223 w 1013223"/>
                    <a:gd name="connsiteY2" fmla="*/ 3077029 h 3142343"/>
                    <a:gd name="connsiteX0" fmla="*/ 0 w 1013223"/>
                    <a:gd name="connsiteY0" fmla="*/ 3142343 h 3142343"/>
                    <a:gd name="connsiteX1" fmla="*/ 711200 w 1013223"/>
                    <a:gd name="connsiteY1" fmla="*/ 0 h 3142343"/>
                    <a:gd name="connsiteX2" fmla="*/ 1013223 w 1013223"/>
                    <a:gd name="connsiteY2" fmla="*/ 3077029 h 3142343"/>
                    <a:gd name="connsiteX0" fmla="*/ 0 w 1013223"/>
                    <a:gd name="connsiteY0" fmla="*/ 3142343 h 3142343"/>
                    <a:gd name="connsiteX1" fmla="*/ 711200 w 1013223"/>
                    <a:gd name="connsiteY1" fmla="*/ 0 h 3142343"/>
                    <a:gd name="connsiteX2" fmla="*/ 1013223 w 1013223"/>
                    <a:gd name="connsiteY2" fmla="*/ 3077029 h 31423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013223" h="3142343">
                      <a:moveTo>
                        <a:pt x="0" y="3142343"/>
                      </a:moveTo>
                      <a:cubicBezTo>
                        <a:pt x="259745" y="1577521"/>
                        <a:pt x="410633" y="524329"/>
                        <a:pt x="711200" y="0"/>
                      </a:cubicBezTo>
                      <a:cubicBezTo>
                        <a:pt x="691880" y="954314"/>
                        <a:pt x="820754" y="2288721"/>
                        <a:pt x="1013223" y="3077029"/>
                      </a:cubicBezTo>
                    </a:path>
                  </a:pathLst>
                </a:custGeom>
                <a:noFill/>
                <a:ln w="19050" cap="rnd">
                  <a:solidFill>
                    <a:schemeClr val="bg1">
                      <a:alpha val="30000"/>
                    </a:schemeClr>
                  </a:solidFill>
                  <a:prstDash val="sysDot"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4" name="Freeform: Shape 93"/>
                <p:cNvSpPr/>
                <p:nvPr/>
              </p:nvSpPr>
              <p:spPr>
                <a:xfrm>
                  <a:off x="1527273" y="3498130"/>
                  <a:ext cx="296864" cy="3128736"/>
                </a:xfrm>
                <a:custGeom>
                  <a:avLst/>
                  <a:gdLst>
                    <a:gd name="connsiteX0" fmla="*/ 0 w 1150258"/>
                    <a:gd name="connsiteY0" fmla="*/ 3142421 h 3142421"/>
                    <a:gd name="connsiteX1" fmla="*/ 711200 w 1150258"/>
                    <a:gd name="connsiteY1" fmla="*/ 78 h 3142421"/>
                    <a:gd name="connsiteX2" fmla="*/ 1150258 w 1150258"/>
                    <a:gd name="connsiteY2" fmla="*/ 3066221 h 3142421"/>
                    <a:gd name="connsiteX0" fmla="*/ 0 w 1150258"/>
                    <a:gd name="connsiteY0" fmla="*/ 3166407 h 3166407"/>
                    <a:gd name="connsiteX1" fmla="*/ 711200 w 1150258"/>
                    <a:gd name="connsiteY1" fmla="*/ 24064 h 3166407"/>
                    <a:gd name="connsiteX2" fmla="*/ 1150258 w 1150258"/>
                    <a:gd name="connsiteY2" fmla="*/ 3090207 h 3166407"/>
                    <a:gd name="connsiteX0" fmla="*/ 0 w 1150258"/>
                    <a:gd name="connsiteY0" fmla="*/ 3143584 h 3143584"/>
                    <a:gd name="connsiteX1" fmla="*/ 711200 w 1150258"/>
                    <a:gd name="connsiteY1" fmla="*/ 1241 h 3143584"/>
                    <a:gd name="connsiteX2" fmla="*/ 1150258 w 1150258"/>
                    <a:gd name="connsiteY2" fmla="*/ 3067384 h 3143584"/>
                    <a:gd name="connsiteX0" fmla="*/ 0 w 1150258"/>
                    <a:gd name="connsiteY0" fmla="*/ 3143584 h 3143584"/>
                    <a:gd name="connsiteX1" fmla="*/ 711200 w 1150258"/>
                    <a:gd name="connsiteY1" fmla="*/ 1241 h 3143584"/>
                    <a:gd name="connsiteX2" fmla="*/ 1150258 w 1150258"/>
                    <a:gd name="connsiteY2" fmla="*/ 3067384 h 3143584"/>
                    <a:gd name="connsiteX0" fmla="*/ 0 w 1150258"/>
                    <a:gd name="connsiteY0" fmla="*/ 3143584 h 3143584"/>
                    <a:gd name="connsiteX1" fmla="*/ 711200 w 1150258"/>
                    <a:gd name="connsiteY1" fmla="*/ 1241 h 3143584"/>
                    <a:gd name="connsiteX2" fmla="*/ 1150258 w 1150258"/>
                    <a:gd name="connsiteY2" fmla="*/ 3067384 h 3143584"/>
                    <a:gd name="connsiteX0" fmla="*/ 0 w 1150258"/>
                    <a:gd name="connsiteY0" fmla="*/ 3142343 h 3142343"/>
                    <a:gd name="connsiteX1" fmla="*/ 711200 w 1150258"/>
                    <a:gd name="connsiteY1" fmla="*/ 0 h 3142343"/>
                    <a:gd name="connsiteX2" fmla="*/ 1150258 w 1150258"/>
                    <a:gd name="connsiteY2" fmla="*/ 3066143 h 3142343"/>
                    <a:gd name="connsiteX0" fmla="*/ 0 w 1150258"/>
                    <a:gd name="connsiteY0" fmla="*/ 3142343 h 3142343"/>
                    <a:gd name="connsiteX1" fmla="*/ 711200 w 1150258"/>
                    <a:gd name="connsiteY1" fmla="*/ 0 h 3142343"/>
                    <a:gd name="connsiteX2" fmla="*/ 1150258 w 1150258"/>
                    <a:gd name="connsiteY2" fmla="*/ 3066143 h 3142343"/>
                    <a:gd name="connsiteX0" fmla="*/ 0 w 711911"/>
                    <a:gd name="connsiteY0" fmla="*/ 3142343 h 3142343"/>
                    <a:gd name="connsiteX1" fmla="*/ 711200 w 711911"/>
                    <a:gd name="connsiteY1" fmla="*/ 0 h 3142343"/>
                    <a:gd name="connsiteX2" fmla="*/ 573840 w 711911"/>
                    <a:gd name="connsiteY2" fmla="*/ 3115128 h 3142343"/>
                    <a:gd name="connsiteX0" fmla="*/ 0 w 711199"/>
                    <a:gd name="connsiteY0" fmla="*/ 3142343 h 3142343"/>
                    <a:gd name="connsiteX1" fmla="*/ 711200 w 711199"/>
                    <a:gd name="connsiteY1" fmla="*/ 0 h 3142343"/>
                    <a:gd name="connsiteX2" fmla="*/ 573840 w 711199"/>
                    <a:gd name="connsiteY2" fmla="*/ 3115128 h 3142343"/>
                    <a:gd name="connsiteX0" fmla="*/ 0 w 610465"/>
                    <a:gd name="connsiteY0" fmla="*/ 3128736 h 3128736"/>
                    <a:gd name="connsiteX1" fmla="*/ 610466 w 610465"/>
                    <a:gd name="connsiteY1" fmla="*/ 0 h 3128736"/>
                    <a:gd name="connsiteX2" fmla="*/ 473106 w 610465"/>
                    <a:gd name="connsiteY2" fmla="*/ 3115128 h 3128736"/>
                    <a:gd name="connsiteX0" fmla="*/ 0 w 610465"/>
                    <a:gd name="connsiteY0" fmla="*/ 3128736 h 3128736"/>
                    <a:gd name="connsiteX1" fmla="*/ 610466 w 610465"/>
                    <a:gd name="connsiteY1" fmla="*/ 0 h 3128736"/>
                    <a:gd name="connsiteX2" fmla="*/ 473106 w 610465"/>
                    <a:gd name="connsiteY2" fmla="*/ 3115128 h 31287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610465" h="3128736">
                      <a:moveTo>
                        <a:pt x="0" y="3128736"/>
                      </a:moveTo>
                      <a:cubicBezTo>
                        <a:pt x="58280" y="1629229"/>
                        <a:pt x="309899" y="524329"/>
                        <a:pt x="610466" y="0"/>
                      </a:cubicBezTo>
                      <a:cubicBezTo>
                        <a:pt x="402185" y="888999"/>
                        <a:pt x="171632" y="2424792"/>
                        <a:pt x="473106" y="3115128"/>
                      </a:cubicBezTo>
                    </a:path>
                  </a:pathLst>
                </a:custGeom>
                <a:noFill/>
                <a:ln w="19050" cap="rnd">
                  <a:solidFill>
                    <a:schemeClr val="bg1">
                      <a:alpha val="30000"/>
                    </a:schemeClr>
                  </a:solidFill>
                  <a:prstDash val="sysDot"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5" name="Freeform: Shape 94"/>
                <p:cNvSpPr/>
                <p:nvPr/>
              </p:nvSpPr>
              <p:spPr>
                <a:xfrm>
                  <a:off x="1340028" y="3497757"/>
                  <a:ext cx="572960" cy="3142343"/>
                </a:xfrm>
                <a:custGeom>
                  <a:avLst/>
                  <a:gdLst>
                    <a:gd name="connsiteX0" fmla="*/ 0 w 1150258"/>
                    <a:gd name="connsiteY0" fmla="*/ 3142421 h 3142421"/>
                    <a:gd name="connsiteX1" fmla="*/ 711200 w 1150258"/>
                    <a:gd name="connsiteY1" fmla="*/ 78 h 3142421"/>
                    <a:gd name="connsiteX2" fmla="*/ 1150258 w 1150258"/>
                    <a:gd name="connsiteY2" fmla="*/ 3066221 h 3142421"/>
                    <a:gd name="connsiteX0" fmla="*/ 0 w 1150258"/>
                    <a:gd name="connsiteY0" fmla="*/ 3166407 h 3166407"/>
                    <a:gd name="connsiteX1" fmla="*/ 711200 w 1150258"/>
                    <a:gd name="connsiteY1" fmla="*/ 24064 h 3166407"/>
                    <a:gd name="connsiteX2" fmla="*/ 1150258 w 1150258"/>
                    <a:gd name="connsiteY2" fmla="*/ 3090207 h 3166407"/>
                    <a:gd name="connsiteX0" fmla="*/ 0 w 1150258"/>
                    <a:gd name="connsiteY0" fmla="*/ 3143584 h 3143584"/>
                    <a:gd name="connsiteX1" fmla="*/ 711200 w 1150258"/>
                    <a:gd name="connsiteY1" fmla="*/ 1241 h 3143584"/>
                    <a:gd name="connsiteX2" fmla="*/ 1150258 w 1150258"/>
                    <a:gd name="connsiteY2" fmla="*/ 3067384 h 3143584"/>
                    <a:gd name="connsiteX0" fmla="*/ 0 w 1150258"/>
                    <a:gd name="connsiteY0" fmla="*/ 3143584 h 3143584"/>
                    <a:gd name="connsiteX1" fmla="*/ 711200 w 1150258"/>
                    <a:gd name="connsiteY1" fmla="*/ 1241 h 3143584"/>
                    <a:gd name="connsiteX2" fmla="*/ 1150258 w 1150258"/>
                    <a:gd name="connsiteY2" fmla="*/ 3067384 h 3143584"/>
                    <a:gd name="connsiteX0" fmla="*/ 0 w 1150258"/>
                    <a:gd name="connsiteY0" fmla="*/ 3143584 h 3143584"/>
                    <a:gd name="connsiteX1" fmla="*/ 711200 w 1150258"/>
                    <a:gd name="connsiteY1" fmla="*/ 1241 h 3143584"/>
                    <a:gd name="connsiteX2" fmla="*/ 1150258 w 1150258"/>
                    <a:gd name="connsiteY2" fmla="*/ 3067384 h 3143584"/>
                    <a:gd name="connsiteX0" fmla="*/ 0 w 1150258"/>
                    <a:gd name="connsiteY0" fmla="*/ 3142343 h 3142343"/>
                    <a:gd name="connsiteX1" fmla="*/ 711200 w 1150258"/>
                    <a:gd name="connsiteY1" fmla="*/ 0 h 3142343"/>
                    <a:gd name="connsiteX2" fmla="*/ 1150258 w 1150258"/>
                    <a:gd name="connsiteY2" fmla="*/ 3066143 h 3142343"/>
                    <a:gd name="connsiteX0" fmla="*/ 0 w 1150258"/>
                    <a:gd name="connsiteY0" fmla="*/ 3142343 h 3142343"/>
                    <a:gd name="connsiteX1" fmla="*/ 711200 w 1150258"/>
                    <a:gd name="connsiteY1" fmla="*/ 0 h 3142343"/>
                    <a:gd name="connsiteX2" fmla="*/ 1150258 w 1150258"/>
                    <a:gd name="connsiteY2" fmla="*/ 3066143 h 3142343"/>
                    <a:gd name="connsiteX0" fmla="*/ 0 w 839308"/>
                    <a:gd name="connsiteY0" fmla="*/ 3142343 h 3142343"/>
                    <a:gd name="connsiteX1" fmla="*/ 711200 w 839308"/>
                    <a:gd name="connsiteY1" fmla="*/ 0 h 3142343"/>
                    <a:gd name="connsiteX2" fmla="*/ 839308 w 839308"/>
                    <a:gd name="connsiteY2" fmla="*/ 3104243 h 3142343"/>
                    <a:gd name="connsiteX0" fmla="*/ 0 w 839308"/>
                    <a:gd name="connsiteY0" fmla="*/ 3142343 h 3142343"/>
                    <a:gd name="connsiteX1" fmla="*/ 711200 w 839308"/>
                    <a:gd name="connsiteY1" fmla="*/ 0 h 3142343"/>
                    <a:gd name="connsiteX2" fmla="*/ 839308 w 839308"/>
                    <a:gd name="connsiteY2" fmla="*/ 3104243 h 3142343"/>
                    <a:gd name="connsiteX0" fmla="*/ 0 w 839308"/>
                    <a:gd name="connsiteY0" fmla="*/ 3142343 h 3142343"/>
                    <a:gd name="connsiteX1" fmla="*/ 711200 w 839308"/>
                    <a:gd name="connsiteY1" fmla="*/ 0 h 3142343"/>
                    <a:gd name="connsiteX2" fmla="*/ 839308 w 839308"/>
                    <a:gd name="connsiteY2" fmla="*/ 3104243 h 31423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839308" h="3142343">
                      <a:moveTo>
                        <a:pt x="0" y="3142343"/>
                      </a:moveTo>
                      <a:cubicBezTo>
                        <a:pt x="259745" y="1577521"/>
                        <a:pt x="410633" y="524329"/>
                        <a:pt x="711200" y="0"/>
                      </a:cubicBezTo>
                      <a:cubicBezTo>
                        <a:pt x="640677" y="951593"/>
                        <a:pt x="661415" y="2389414"/>
                        <a:pt x="839308" y="3104243"/>
                      </a:cubicBezTo>
                    </a:path>
                  </a:pathLst>
                </a:custGeom>
                <a:noFill/>
                <a:ln w="19050" cap="rnd">
                  <a:solidFill>
                    <a:schemeClr val="bg1">
                      <a:alpha val="30000"/>
                    </a:schemeClr>
                  </a:solidFill>
                  <a:prstDash val="sysDot"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>
                    <a:solidFill>
                      <a:prstClr val="white"/>
                    </a:solidFill>
                  </a:endParaRPr>
                </a:p>
              </p:txBody>
            </p:sp>
          </p:grpSp>
        </p:grpSp>
      </p:grpSp>
      <p:grpSp>
        <p:nvGrpSpPr>
          <p:cNvPr id="166" name="Group 165"/>
          <p:cNvGrpSpPr/>
          <p:nvPr userDrawn="1"/>
        </p:nvGrpSpPr>
        <p:grpSpPr>
          <a:xfrm rot="21444120" flipH="1">
            <a:off x="10234111" y="-501857"/>
            <a:ext cx="2326374" cy="4134470"/>
            <a:chOff x="-213066" y="2126266"/>
            <a:chExt cx="2326374" cy="4134470"/>
          </a:xfrm>
        </p:grpSpPr>
        <p:grpSp>
          <p:nvGrpSpPr>
            <p:cNvPr id="167" name="Group 166"/>
            <p:cNvGrpSpPr/>
            <p:nvPr/>
          </p:nvGrpSpPr>
          <p:grpSpPr>
            <a:xfrm rot="5400000">
              <a:off x="-1021470" y="3125958"/>
              <a:ext cx="4134470" cy="2135086"/>
              <a:chOff x="2108201" y="5087492"/>
              <a:chExt cx="4484244" cy="2408425"/>
            </a:xfrm>
          </p:grpSpPr>
          <p:sp>
            <p:nvSpPr>
              <p:cNvPr id="173" name="Freeform: Shape 172"/>
              <p:cNvSpPr/>
              <p:nvPr/>
            </p:nvSpPr>
            <p:spPr>
              <a:xfrm>
                <a:off x="2108202" y="5087492"/>
                <a:ext cx="4484243" cy="2291402"/>
              </a:xfrm>
              <a:custGeom>
                <a:avLst/>
                <a:gdLst>
                  <a:gd name="connsiteX0" fmla="*/ 0 w 6527800"/>
                  <a:gd name="connsiteY0" fmla="*/ 1190184 h 2282384"/>
                  <a:gd name="connsiteX1" fmla="*/ 765628 w 6527800"/>
                  <a:gd name="connsiteY1" fmla="*/ 1865099 h 2282384"/>
                  <a:gd name="connsiteX2" fmla="*/ 1531257 w 6527800"/>
                  <a:gd name="connsiteY2" fmla="*/ 13 h 2282384"/>
                  <a:gd name="connsiteX3" fmla="*/ 2140857 w 6527800"/>
                  <a:gd name="connsiteY3" fmla="*/ 1897756 h 2282384"/>
                  <a:gd name="connsiteX4" fmla="*/ 2804886 w 6527800"/>
                  <a:gd name="connsiteY4" fmla="*/ 801927 h 2282384"/>
                  <a:gd name="connsiteX5" fmla="*/ 3291114 w 6527800"/>
                  <a:gd name="connsiteY5" fmla="*/ 1846956 h 2282384"/>
                  <a:gd name="connsiteX6" fmla="*/ 3755571 w 6527800"/>
                  <a:gd name="connsiteY6" fmla="*/ 1273641 h 2282384"/>
                  <a:gd name="connsiteX7" fmla="*/ 4071257 w 6527800"/>
                  <a:gd name="connsiteY7" fmla="*/ 1763499 h 2282384"/>
                  <a:gd name="connsiteX8" fmla="*/ 4466771 w 6527800"/>
                  <a:gd name="connsiteY8" fmla="*/ 399156 h 2282384"/>
                  <a:gd name="connsiteX9" fmla="*/ 4858657 w 6527800"/>
                  <a:gd name="connsiteY9" fmla="*/ 1357099 h 2282384"/>
                  <a:gd name="connsiteX10" fmla="*/ 5148943 w 6527800"/>
                  <a:gd name="connsiteY10" fmla="*/ 747499 h 2282384"/>
                  <a:gd name="connsiteX11" fmla="*/ 5588000 w 6527800"/>
                  <a:gd name="connsiteY11" fmla="*/ 1886870 h 2282384"/>
                  <a:gd name="connsiteX12" fmla="*/ 6074228 w 6527800"/>
                  <a:gd name="connsiteY12" fmla="*/ 928927 h 2282384"/>
                  <a:gd name="connsiteX13" fmla="*/ 6527800 w 6527800"/>
                  <a:gd name="connsiteY13" fmla="*/ 2282384 h 2282384"/>
                  <a:gd name="connsiteX0" fmla="*/ 0 w 6625100"/>
                  <a:gd name="connsiteY0" fmla="*/ 1190184 h 2687163"/>
                  <a:gd name="connsiteX1" fmla="*/ 765628 w 6625100"/>
                  <a:gd name="connsiteY1" fmla="*/ 1865099 h 2687163"/>
                  <a:gd name="connsiteX2" fmla="*/ 1531257 w 6625100"/>
                  <a:gd name="connsiteY2" fmla="*/ 13 h 2687163"/>
                  <a:gd name="connsiteX3" fmla="*/ 2140857 w 6625100"/>
                  <a:gd name="connsiteY3" fmla="*/ 1897756 h 2687163"/>
                  <a:gd name="connsiteX4" fmla="*/ 2804886 w 6625100"/>
                  <a:gd name="connsiteY4" fmla="*/ 801927 h 2687163"/>
                  <a:gd name="connsiteX5" fmla="*/ 3291114 w 6625100"/>
                  <a:gd name="connsiteY5" fmla="*/ 1846956 h 2687163"/>
                  <a:gd name="connsiteX6" fmla="*/ 3755571 w 6625100"/>
                  <a:gd name="connsiteY6" fmla="*/ 1273641 h 2687163"/>
                  <a:gd name="connsiteX7" fmla="*/ 4071257 w 6625100"/>
                  <a:gd name="connsiteY7" fmla="*/ 1763499 h 2687163"/>
                  <a:gd name="connsiteX8" fmla="*/ 4466771 w 6625100"/>
                  <a:gd name="connsiteY8" fmla="*/ 399156 h 2687163"/>
                  <a:gd name="connsiteX9" fmla="*/ 4858657 w 6625100"/>
                  <a:gd name="connsiteY9" fmla="*/ 1357099 h 2687163"/>
                  <a:gd name="connsiteX10" fmla="*/ 5148943 w 6625100"/>
                  <a:gd name="connsiteY10" fmla="*/ 747499 h 2687163"/>
                  <a:gd name="connsiteX11" fmla="*/ 5588000 w 6625100"/>
                  <a:gd name="connsiteY11" fmla="*/ 1886870 h 2687163"/>
                  <a:gd name="connsiteX12" fmla="*/ 6074228 w 6625100"/>
                  <a:gd name="connsiteY12" fmla="*/ 928927 h 2687163"/>
                  <a:gd name="connsiteX13" fmla="*/ 6625100 w 6625100"/>
                  <a:gd name="connsiteY13" fmla="*/ 2687163 h 2687163"/>
                  <a:gd name="connsiteX0" fmla="*/ 0 w 5859472"/>
                  <a:gd name="connsiteY0" fmla="*/ 1865099 h 2687163"/>
                  <a:gd name="connsiteX1" fmla="*/ 765629 w 5859472"/>
                  <a:gd name="connsiteY1" fmla="*/ 13 h 2687163"/>
                  <a:gd name="connsiteX2" fmla="*/ 1375229 w 5859472"/>
                  <a:gd name="connsiteY2" fmla="*/ 1897756 h 2687163"/>
                  <a:gd name="connsiteX3" fmla="*/ 2039258 w 5859472"/>
                  <a:gd name="connsiteY3" fmla="*/ 801927 h 2687163"/>
                  <a:gd name="connsiteX4" fmla="*/ 2525486 w 5859472"/>
                  <a:gd name="connsiteY4" fmla="*/ 1846956 h 2687163"/>
                  <a:gd name="connsiteX5" fmla="*/ 2989943 w 5859472"/>
                  <a:gd name="connsiteY5" fmla="*/ 1273641 h 2687163"/>
                  <a:gd name="connsiteX6" fmla="*/ 3305629 w 5859472"/>
                  <a:gd name="connsiteY6" fmla="*/ 1763499 h 2687163"/>
                  <a:gd name="connsiteX7" fmla="*/ 3701143 w 5859472"/>
                  <a:gd name="connsiteY7" fmla="*/ 399156 h 2687163"/>
                  <a:gd name="connsiteX8" fmla="*/ 4093029 w 5859472"/>
                  <a:gd name="connsiteY8" fmla="*/ 1357099 h 2687163"/>
                  <a:gd name="connsiteX9" fmla="*/ 4383315 w 5859472"/>
                  <a:gd name="connsiteY9" fmla="*/ 747499 h 2687163"/>
                  <a:gd name="connsiteX10" fmla="*/ 4822372 w 5859472"/>
                  <a:gd name="connsiteY10" fmla="*/ 1886870 h 2687163"/>
                  <a:gd name="connsiteX11" fmla="*/ 5308600 w 5859472"/>
                  <a:gd name="connsiteY11" fmla="*/ 928927 h 2687163"/>
                  <a:gd name="connsiteX12" fmla="*/ 5859472 w 5859472"/>
                  <a:gd name="connsiteY12" fmla="*/ 2687163 h 2687163"/>
                  <a:gd name="connsiteX0" fmla="*/ -1 w 5093842"/>
                  <a:gd name="connsiteY0" fmla="*/ -1 h 2687149"/>
                  <a:gd name="connsiteX1" fmla="*/ 609599 w 5093842"/>
                  <a:gd name="connsiteY1" fmla="*/ 1897742 h 2687149"/>
                  <a:gd name="connsiteX2" fmla="*/ 1273628 w 5093842"/>
                  <a:gd name="connsiteY2" fmla="*/ 801913 h 2687149"/>
                  <a:gd name="connsiteX3" fmla="*/ 1759856 w 5093842"/>
                  <a:gd name="connsiteY3" fmla="*/ 1846942 h 2687149"/>
                  <a:gd name="connsiteX4" fmla="*/ 2224313 w 5093842"/>
                  <a:gd name="connsiteY4" fmla="*/ 1273627 h 2687149"/>
                  <a:gd name="connsiteX5" fmla="*/ 2539999 w 5093842"/>
                  <a:gd name="connsiteY5" fmla="*/ 1763485 h 2687149"/>
                  <a:gd name="connsiteX6" fmla="*/ 2935513 w 5093842"/>
                  <a:gd name="connsiteY6" fmla="*/ 399142 h 2687149"/>
                  <a:gd name="connsiteX7" fmla="*/ 3327399 w 5093842"/>
                  <a:gd name="connsiteY7" fmla="*/ 1357085 h 2687149"/>
                  <a:gd name="connsiteX8" fmla="*/ 3617685 w 5093842"/>
                  <a:gd name="connsiteY8" fmla="*/ 747485 h 2687149"/>
                  <a:gd name="connsiteX9" fmla="*/ 4056742 w 5093842"/>
                  <a:gd name="connsiteY9" fmla="*/ 1886856 h 2687149"/>
                  <a:gd name="connsiteX10" fmla="*/ 4542970 w 5093842"/>
                  <a:gd name="connsiteY10" fmla="*/ 928913 h 2687149"/>
                  <a:gd name="connsiteX11" fmla="*/ 5093842 w 5093842"/>
                  <a:gd name="connsiteY11" fmla="*/ 2687149 h 2687149"/>
                  <a:gd name="connsiteX0" fmla="*/ 0 w 4484243"/>
                  <a:gd name="connsiteY0" fmla="*/ 1501995 h 2291402"/>
                  <a:gd name="connsiteX1" fmla="*/ 664029 w 4484243"/>
                  <a:gd name="connsiteY1" fmla="*/ 406166 h 2291402"/>
                  <a:gd name="connsiteX2" fmla="*/ 1150257 w 4484243"/>
                  <a:gd name="connsiteY2" fmla="*/ 1451195 h 2291402"/>
                  <a:gd name="connsiteX3" fmla="*/ 1614714 w 4484243"/>
                  <a:gd name="connsiteY3" fmla="*/ 877880 h 2291402"/>
                  <a:gd name="connsiteX4" fmla="*/ 1930400 w 4484243"/>
                  <a:gd name="connsiteY4" fmla="*/ 1367738 h 2291402"/>
                  <a:gd name="connsiteX5" fmla="*/ 2325914 w 4484243"/>
                  <a:gd name="connsiteY5" fmla="*/ 3395 h 2291402"/>
                  <a:gd name="connsiteX6" fmla="*/ 2717800 w 4484243"/>
                  <a:gd name="connsiteY6" fmla="*/ 961338 h 2291402"/>
                  <a:gd name="connsiteX7" fmla="*/ 3008086 w 4484243"/>
                  <a:gd name="connsiteY7" fmla="*/ 351738 h 2291402"/>
                  <a:gd name="connsiteX8" fmla="*/ 3447143 w 4484243"/>
                  <a:gd name="connsiteY8" fmla="*/ 1491109 h 2291402"/>
                  <a:gd name="connsiteX9" fmla="*/ 3933371 w 4484243"/>
                  <a:gd name="connsiteY9" fmla="*/ 533166 h 2291402"/>
                  <a:gd name="connsiteX10" fmla="*/ 4484243 w 4484243"/>
                  <a:gd name="connsiteY10" fmla="*/ 2291402 h 22914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484243" h="2291402">
                    <a:moveTo>
                      <a:pt x="0" y="1501995"/>
                    </a:moveTo>
                    <a:cubicBezTo>
                      <a:pt x="212272" y="1635647"/>
                      <a:pt x="472320" y="414633"/>
                      <a:pt x="664029" y="406166"/>
                    </a:cubicBezTo>
                    <a:cubicBezTo>
                      <a:pt x="855738" y="397699"/>
                      <a:pt x="991810" y="1372576"/>
                      <a:pt x="1150257" y="1451195"/>
                    </a:cubicBezTo>
                    <a:cubicBezTo>
                      <a:pt x="1308704" y="1529814"/>
                      <a:pt x="1484690" y="891789"/>
                      <a:pt x="1614714" y="877880"/>
                    </a:cubicBezTo>
                    <a:cubicBezTo>
                      <a:pt x="1744738" y="863971"/>
                      <a:pt x="1811867" y="1513486"/>
                      <a:pt x="1930400" y="1367738"/>
                    </a:cubicBezTo>
                    <a:cubicBezTo>
                      <a:pt x="2048933" y="1221991"/>
                      <a:pt x="2194681" y="71128"/>
                      <a:pt x="2325914" y="3395"/>
                    </a:cubicBezTo>
                    <a:cubicBezTo>
                      <a:pt x="2457147" y="-64338"/>
                      <a:pt x="2604105" y="903281"/>
                      <a:pt x="2717800" y="961338"/>
                    </a:cubicBezTo>
                    <a:cubicBezTo>
                      <a:pt x="2831495" y="1019395"/>
                      <a:pt x="2886529" y="263443"/>
                      <a:pt x="3008086" y="351738"/>
                    </a:cubicBezTo>
                    <a:cubicBezTo>
                      <a:pt x="3129643" y="440033"/>
                      <a:pt x="3292929" y="1460871"/>
                      <a:pt x="3447143" y="1491109"/>
                    </a:cubicBezTo>
                    <a:cubicBezTo>
                      <a:pt x="3601357" y="1521347"/>
                      <a:pt x="3760521" y="399784"/>
                      <a:pt x="3933371" y="533166"/>
                    </a:cubicBezTo>
                    <a:cubicBezTo>
                      <a:pt x="4106221" y="666548"/>
                      <a:pt x="4335773" y="1647633"/>
                      <a:pt x="4484243" y="2291402"/>
                    </a:cubicBezTo>
                  </a:path>
                </a:pathLst>
              </a:custGeom>
              <a:noFill/>
              <a:ln>
                <a:solidFill>
                  <a:schemeClr val="bg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74" name="Freeform: Shape 173"/>
              <p:cNvSpPr/>
              <p:nvPr/>
            </p:nvSpPr>
            <p:spPr>
              <a:xfrm>
                <a:off x="2108202" y="5531345"/>
                <a:ext cx="4445322" cy="1864309"/>
              </a:xfrm>
              <a:custGeom>
                <a:avLst/>
                <a:gdLst>
                  <a:gd name="connsiteX0" fmla="*/ 0 w 6527800"/>
                  <a:gd name="connsiteY0" fmla="*/ 1190184 h 2282384"/>
                  <a:gd name="connsiteX1" fmla="*/ 765628 w 6527800"/>
                  <a:gd name="connsiteY1" fmla="*/ 1865099 h 2282384"/>
                  <a:gd name="connsiteX2" fmla="*/ 1531257 w 6527800"/>
                  <a:gd name="connsiteY2" fmla="*/ 13 h 2282384"/>
                  <a:gd name="connsiteX3" fmla="*/ 2140857 w 6527800"/>
                  <a:gd name="connsiteY3" fmla="*/ 1897756 h 2282384"/>
                  <a:gd name="connsiteX4" fmla="*/ 2804886 w 6527800"/>
                  <a:gd name="connsiteY4" fmla="*/ 801927 h 2282384"/>
                  <a:gd name="connsiteX5" fmla="*/ 3291114 w 6527800"/>
                  <a:gd name="connsiteY5" fmla="*/ 1846956 h 2282384"/>
                  <a:gd name="connsiteX6" fmla="*/ 3755571 w 6527800"/>
                  <a:gd name="connsiteY6" fmla="*/ 1273641 h 2282384"/>
                  <a:gd name="connsiteX7" fmla="*/ 4071257 w 6527800"/>
                  <a:gd name="connsiteY7" fmla="*/ 1763499 h 2282384"/>
                  <a:gd name="connsiteX8" fmla="*/ 4466771 w 6527800"/>
                  <a:gd name="connsiteY8" fmla="*/ 399156 h 2282384"/>
                  <a:gd name="connsiteX9" fmla="*/ 4858657 w 6527800"/>
                  <a:gd name="connsiteY9" fmla="*/ 1357099 h 2282384"/>
                  <a:gd name="connsiteX10" fmla="*/ 5148943 w 6527800"/>
                  <a:gd name="connsiteY10" fmla="*/ 747499 h 2282384"/>
                  <a:gd name="connsiteX11" fmla="*/ 5588000 w 6527800"/>
                  <a:gd name="connsiteY11" fmla="*/ 1886870 h 2282384"/>
                  <a:gd name="connsiteX12" fmla="*/ 6074228 w 6527800"/>
                  <a:gd name="connsiteY12" fmla="*/ 928927 h 2282384"/>
                  <a:gd name="connsiteX13" fmla="*/ 6527800 w 6527800"/>
                  <a:gd name="connsiteY13" fmla="*/ 2282384 h 2282384"/>
                  <a:gd name="connsiteX0" fmla="*/ 0 w 6586180"/>
                  <a:gd name="connsiteY0" fmla="*/ 1190184 h 2518602"/>
                  <a:gd name="connsiteX1" fmla="*/ 765628 w 6586180"/>
                  <a:gd name="connsiteY1" fmla="*/ 1865099 h 2518602"/>
                  <a:gd name="connsiteX2" fmla="*/ 1531257 w 6586180"/>
                  <a:gd name="connsiteY2" fmla="*/ 13 h 2518602"/>
                  <a:gd name="connsiteX3" fmla="*/ 2140857 w 6586180"/>
                  <a:gd name="connsiteY3" fmla="*/ 1897756 h 2518602"/>
                  <a:gd name="connsiteX4" fmla="*/ 2804886 w 6586180"/>
                  <a:gd name="connsiteY4" fmla="*/ 801927 h 2518602"/>
                  <a:gd name="connsiteX5" fmla="*/ 3291114 w 6586180"/>
                  <a:gd name="connsiteY5" fmla="*/ 1846956 h 2518602"/>
                  <a:gd name="connsiteX6" fmla="*/ 3755571 w 6586180"/>
                  <a:gd name="connsiteY6" fmla="*/ 1273641 h 2518602"/>
                  <a:gd name="connsiteX7" fmla="*/ 4071257 w 6586180"/>
                  <a:gd name="connsiteY7" fmla="*/ 1763499 h 2518602"/>
                  <a:gd name="connsiteX8" fmla="*/ 4466771 w 6586180"/>
                  <a:gd name="connsiteY8" fmla="*/ 399156 h 2518602"/>
                  <a:gd name="connsiteX9" fmla="*/ 4858657 w 6586180"/>
                  <a:gd name="connsiteY9" fmla="*/ 1357099 h 2518602"/>
                  <a:gd name="connsiteX10" fmla="*/ 5148943 w 6586180"/>
                  <a:gd name="connsiteY10" fmla="*/ 747499 h 2518602"/>
                  <a:gd name="connsiteX11" fmla="*/ 5588000 w 6586180"/>
                  <a:gd name="connsiteY11" fmla="*/ 1886870 h 2518602"/>
                  <a:gd name="connsiteX12" fmla="*/ 6074228 w 6586180"/>
                  <a:gd name="connsiteY12" fmla="*/ 928927 h 2518602"/>
                  <a:gd name="connsiteX13" fmla="*/ 6586180 w 6586180"/>
                  <a:gd name="connsiteY13" fmla="*/ 2518602 h 2518602"/>
                  <a:gd name="connsiteX0" fmla="*/ 0 w 5820552"/>
                  <a:gd name="connsiteY0" fmla="*/ 1865099 h 2518602"/>
                  <a:gd name="connsiteX1" fmla="*/ 765629 w 5820552"/>
                  <a:gd name="connsiteY1" fmla="*/ 13 h 2518602"/>
                  <a:gd name="connsiteX2" fmla="*/ 1375229 w 5820552"/>
                  <a:gd name="connsiteY2" fmla="*/ 1897756 h 2518602"/>
                  <a:gd name="connsiteX3" fmla="*/ 2039258 w 5820552"/>
                  <a:gd name="connsiteY3" fmla="*/ 801927 h 2518602"/>
                  <a:gd name="connsiteX4" fmla="*/ 2525486 w 5820552"/>
                  <a:gd name="connsiteY4" fmla="*/ 1846956 h 2518602"/>
                  <a:gd name="connsiteX5" fmla="*/ 2989943 w 5820552"/>
                  <a:gd name="connsiteY5" fmla="*/ 1273641 h 2518602"/>
                  <a:gd name="connsiteX6" fmla="*/ 3305629 w 5820552"/>
                  <a:gd name="connsiteY6" fmla="*/ 1763499 h 2518602"/>
                  <a:gd name="connsiteX7" fmla="*/ 3701143 w 5820552"/>
                  <a:gd name="connsiteY7" fmla="*/ 399156 h 2518602"/>
                  <a:gd name="connsiteX8" fmla="*/ 4093029 w 5820552"/>
                  <a:gd name="connsiteY8" fmla="*/ 1357099 h 2518602"/>
                  <a:gd name="connsiteX9" fmla="*/ 4383315 w 5820552"/>
                  <a:gd name="connsiteY9" fmla="*/ 747499 h 2518602"/>
                  <a:gd name="connsiteX10" fmla="*/ 4822372 w 5820552"/>
                  <a:gd name="connsiteY10" fmla="*/ 1886870 h 2518602"/>
                  <a:gd name="connsiteX11" fmla="*/ 5308600 w 5820552"/>
                  <a:gd name="connsiteY11" fmla="*/ 928927 h 2518602"/>
                  <a:gd name="connsiteX12" fmla="*/ 5820552 w 5820552"/>
                  <a:gd name="connsiteY12" fmla="*/ 2518602 h 2518602"/>
                  <a:gd name="connsiteX0" fmla="*/ 0 w 5054923"/>
                  <a:gd name="connsiteY0" fmla="*/ 0 h 2518589"/>
                  <a:gd name="connsiteX1" fmla="*/ 609600 w 5054923"/>
                  <a:gd name="connsiteY1" fmla="*/ 1897743 h 2518589"/>
                  <a:gd name="connsiteX2" fmla="*/ 1273629 w 5054923"/>
                  <a:gd name="connsiteY2" fmla="*/ 801914 h 2518589"/>
                  <a:gd name="connsiteX3" fmla="*/ 1759857 w 5054923"/>
                  <a:gd name="connsiteY3" fmla="*/ 1846943 h 2518589"/>
                  <a:gd name="connsiteX4" fmla="*/ 2224314 w 5054923"/>
                  <a:gd name="connsiteY4" fmla="*/ 1273628 h 2518589"/>
                  <a:gd name="connsiteX5" fmla="*/ 2540000 w 5054923"/>
                  <a:gd name="connsiteY5" fmla="*/ 1763486 h 2518589"/>
                  <a:gd name="connsiteX6" fmla="*/ 2935514 w 5054923"/>
                  <a:gd name="connsiteY6" fmla="*/ 399143 h 2518589"/>
                  <a:gd name="connsiteX7" fmla="*/ 3327400 w 5054923"/>
                  <a:gd name="connsiteY7" fmla="*/ 1357086 h 2518589"/>
                  <a:gd name="connsiteX8" fmla="*/ 3617686 w 5054923"/>
                  <a:gd name="connsiteY8" fmla="*/ 747486 h 2518589"/>
                  <a:gd name="connsiteX9" fmla="*/ 4056743 w 5054923"/>
                  <a:gd name="connsiteY9" fmla="*/ 1886857 h 2518589"/>
                  <a:gd name="connsiteX10" fmla="*/ 4542971 w 5054923"/>
                  <a:gd name="connsiteY10" fmla="*/ 928914 h 2518589"/>
                  <a:gd name="connsiteX11" fmla="*/ 5054923 w 5054923"/>
                  <a:gd name="connsiteY11" fmla="*/ 2518589 h 2518589"/>
                  <a:gd name="connsiteX0" fmla="*/ 0 w 4445323"/>
                  <a:gd name="connsiteY0" fmla="*/ 1501995 h 2122841"/>
                  <a:gd name="connsiteX1" fmla="*/ 664029 w 4445323"/>
                  <a:gd name="connsiteY1" fmla="*/ 406166 h 2122841"/>
                  <a:gd name="connsiteX2" fmla="*/ 1150257 w 4445323"/>
                  <a:gd name="connsiteY2" fmla="*/ 1451195 h 2122841"/>
                  <a:gd name="connsiteX3" fmla="*/ 1614714 w 4445323"/>
                  <a:gd name="connsiteY3" fmla="*/ 877880 h 2122841"/>
                  <a:gd name="connsiteX4" fmla="*/ 1930400 w 4445323"/>
                  <a:gd name="connsiteY4" fmla="*/ 1367738 h 2122841"/>
                  <a:gd name="connsiteX5" fmla="*/ 2325914 w 4445323"/>
                  <a:gd name="connsiteY5" fmla="*/ 3395 h 2122841"/>
                  <a:gd name="connsiteX6" fmla="*/ 2717800 w 4445323"/>
                  <a:gd name="connsiteY6" fmla="*/ 961338 h 2122841"/>
                  <a:gd name="connsiteX7" fmla="*/ 3008086 w 4445323"/>
                  <a:gd name="connsiteY7" fmla="*/ 351738 h 2122841"/>
                  <a:gd name="connsiteX8" fmla="*/ 3447143 w 4445323"/>
                  <a:gd name="connsiteY8" fmla="*/ 1491109 h 2122841"/>
                  <a:gd name="connsiteX9" fmla="*/ 3933371 w 4445323"/>
                  <a:gd name="connsiteY9" fmla="*/ 533166 h 2122841"/>
                  <a:gd name="connsiteX10" fmla="*/ 4445323 w 4445323"/>
                  <a:gd name="connsiteY10" fmla="*/ 2122841 h 21228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445323" h="2122841">
                    <a:moveTo>
                      <a:pt x="0" y="1501995"/>
                    </a:moveTo>
                    <a:cubicBezTo>
                      <a:pt x="212272" y="1635647"/>
                      <a:pt x="472320" y="414633"/>
                      <a:pt x="664029" y="406166"/>
                    </a:cubicBezTo>
                    <a:cubicBezTo>
                      <a:pt x="855738" y="397699"/>
                      <a:pt x="991810" y="1372576"/>
                      <a:pt x="1150257" y="1451195"/>
                    </a:cubicBezTo>
                    <a:cubicBezTo>
                      <a:pt x="1308704" y="1529814"/>
                      <a:pt x="1484690" y="891789"/>
                      <a:pt x="1614714" y="877880"/>
                    </a:cubicBezTo>
                    <a:cubicBezTo>
                      <a:pt x="1744738" y="863971"/>
                      <a:pt x="1811867" y="1513486"/>
                      <a:pt x="1930400" y="1367738"/>
                    </a:cubicBezTo>
                    <a:cubicBezTo>
                      <a:pt x="2048933" y="1221991"/>
                      <a:pt x="2194681" y="71128"/>
                      <a:pt x="2325914" y="3395"/>
                    </a:cubicBezTo>
                    <a:cubicBezTo>
                      <a:pt x="2457147" y="-64338"/>
                      <a:pt x="2604105" y="903281"/>
                      <a:pt x="2717800" y="961338"/>
                    </a:cubicBezTo>
                    <a:cubicBezTo>
                      <a:pt x="2831495" y="1019395"/>
                      <a:pt x="2886529" y="263443"/>
                      <a:pt x="3008086" y="351738"/>
                    </a:cubicBezTo>
                    <a:cubicBezTo>
                      <a:pt x="3129643" y="440033"/>
                      <a:pt x="3292929" y="1460871"/>
                      <a:pt x="3447143" y="1491109"/>
                    </a:cubicBezTo>
                    <a:cubicBezTo>
                      <a:pt x="3601357" y="1521347"/>
                      <a:pt x="3767008" y="427877"/>
                      <a:pt x="3933371" y="533166"/>
                    </a:cubicBezTo>
                    <a:cubicBezTo>
                      <a:pt x="4099734" y="638455"/>
                      <a:pt x="4296853" y="1479072"/>
                      <a:pt x="4445323" y="2122841"/>
                    </a:cubicBezTo>
                  </a:path>
                </a:pathLst>
              </a:custGeom>
              <a:noFill/>
              <a:ln>
                <a:solidFill>
                  <a:schemeClr val="bg1">
                    <a:alpha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75" name="Freeform: Shape 174"/>
              <p:cNvSpPr/>
              <p:nvPr/>
            </p:nvSpPr>
            <p:spPr>
              <a:xfrm>
                <a:off x="2108201" y="6195930"/>
                <a:ext cx="4386943" cy="1220173"/>
              </a:xfrm>
              <a:custGeom>
                <a:avLst/>
                <a:gdLst>
                  <a:gd name="connsiteX0" fmla="*/ 0 w 6527800"/>
                  <a:gd name="connsiteY0" fmla="*/ 1190184 h 2282384"/>
                  <a:gd name="connsiteX1" fmla="*/ 765628 w 6527800"/>
                  <a:gd name="connsiteY1" fmla="*/ 1865099 h 2282384"/>
                  <a:gd name="connsiteX2" fmla="*/ 1531257 w 6527800"/>
                  <a:gd name="connsiteY2" fmla="*/ 13 h 2282384"/>
                  <a:gd name="connsiteX3" fmla="*/ 2140857 w 6527800"/>
                  <a:gd name="connsiteY3" fmla="*/ 1897756 h 2282384"/>
                  <a:gd name="connsiteX4" fmla="*/ 2804886 w 6527800"/>
                  <a:gd name="connsiteY4" fmla="*/ 801927 h 2282384"/>
                  <a:gd name="connsiteX5" fmla="*/ 3291114 w 6527800"/>
                  <a:gd name="connsiteY5" fmla="*/ 1846956 h 2282384"/>
                  <a:gd name="connsiteX6" fmla="*/ 3755571 w 6527800"/>
                  <a:gd name="connsiteY6" fmla="*/ 1273641 h 2282384"/>
                  <a:gd name="connsiteX7" fmla="*/ 4071257 w 6527800"/>
                  <a:gd name="connsiteY7" fmla="*/ 1763499 h 2282384"/>
                  <a:gd name="connsiteX8" fmla="*/ 4466771 w 6527800"/>
                  <a:gd name="connsiteY8" fmla="*/ 399156 h 2282384"/>
                  <a:gd name="connsiteX9" fmla="*/ 4858657 w 6527800"/>
                  <a:gd name="connsiteY9" fmla="*/ 1357099 h 2282384"/>
                  <a:gd name="connsiteX10" fmla="*/ 5148943 w 6527800"/>
                  <a:gd name="connsiteY10" fmla="*/ 747499 h 2282384"/>
                  <a:gd name="connsiteX11" fmla="*/ 5588000 w 6527800"/>
                  <a:gd name="connsiteY11" fmla="*/ 1886870 h 2282384"/>
                  <a:gd name="connsiteX12" fmla="*/ 6074228 w 6527800"/>
                  <a:gd name="connsiteY12" fmla="*/ 928927 h 2282384"/>
                  <a:gd name="connsiteX13" fmla="*/ 6527800 w 6527800"/>
                  <a:gd name="connsiteY13" fmla="*/ 2282384 h 2282384"/>
                  <a:gd name="connsiteX0" fmla="*/ 0 w 5762172"/>
                  <a:gd name="connsiteY0" fmla="*/ 1865099 h 2282384"/>
                  <a:gd name="connsiteX1" fmla="*/ 765629 w 5762172"/>
                  <a:gd name="connsiteY1" fmla="*/ 13 h 2282384"/>
                  <a:gd name="connsiteX2" fmla="*/ 1375229 w 5762172"/>
                  <a:gd name="connsiteY2" fmla="*/ 1897756 h 2282384"/>
                  <a:gd name="connsiteX3" fmla="*/ 2039258 w 5762172"/>
                  <a:gd name="connsiteY3" fmla="*/ 801927 h 2282384"/>
                  <a:gd name="connsiteX4" fmla="*/ 2525486 w 5762172"/>
                  <a:gd name="connsiteY4" fmla="*/ 1846956 h 2282384"/>
                  <a:gd name="connsiteX5" fmla="*/ 2989943 w 5762172"/>
                  <a:gd name="connsiteY5" fmla="*/ 1273641 h 2282384"/>
                  <a:gd name="connsiteX6" fmla="*/ 3305629 w 5762172"/>
                  <a:gd name="connsiteY6" fmla="*/ 1763499 h 2282384"/>
                  <a:gd name="connsiteX7" fmla="*/ 3701143 w 5762172"/>
                  <a:gd name="connsiteY7" fmla="*/ 399156 h 2282384"/>
                  <a:gd name="connsiteX8" fmla="*/ 4093029 w 5762172"/>
                  <a:gd name="connsiteY8" fmla="*/ 1357099 h 2282384"/>
                  <a:gd name="connsiteX9" fmla="*/ 4383315 w 5762172"/>
                  <a:gd name="connsiteY9" fmla="*/ 747499 h 2282384"/>
                  <a:gd name="connsiteX10" fmla="*/ 4822372 w 5762172"/>
                  <a:gd name="connsiteY10" fmla="*/ 1886870 h 2282384"/>
                  <a:gd name="connsiteX11" fmla="*/ 5308600 w 5762172"/>
                  <a:gd name="connsiteY11" fmla="*/ 928927 h 2282384"/>
                  <a:gd name="connsiteX12" fmla="*/ 5762172 w 5762172"/>
                  <a:gd name="connsiteY12" fmla="*/ 2282384 h 2282384"/>
                  <a:gd name="connsiteX0" fmla="*/ 0 w 4996543"/>
                  <a:gd name="connsiteY0" fmla="*/ 1 h 2282372"/>
                  <a:gd name="connsiteX1" fmla="*/ 609600 w 4996543"/>
                  <a:gd name="connsiteY1" fmla="*/ 1897744 h 2282372"/>
                  <a:gd name="connsiteX2" fmla="*/ 1273629 w 4996543"/>
                  <a:gd name="connsiteY2" fmla="*/ 801915 h 2282372"/>
                  <a:gd name="connsiteX3" fmla="*/ 1759857 w 4996543"/>
                  <a:gd name="connsiteY3" fmla="*/ 1846944 h 2282372"/>
                  <a:gd name="connsiteX4" fmla="*/ 2224314 w 4996543"/>
                  <a:gd name="connsiteY4" fmla="*/ 1273629 h 2282372"/>
                  <a:gd name="connsiteX5" fmla="*/ 2540000 w 4996543"/>
                  <a:gd name="connsiteY5" fmla="*/ 1763487 h 2282372"/>
                  <a:gd name="connsiteX6" fmla="*/ 2935514 w 4996543"/>
                  <a:gd name="connsiteY6" fmla="*/ 399144 h 2282372"/>
                  <a:gd name="connsiteX7" fmla="*/ 3327400 w 4996543"/>
                  <a:gd name="connsiteY7" fmla="*/ 1357087 h 2282372"/>
                  <a:gd name="connsiteX8" fmla="*/ 3617686 w 4996543"/>
                  <a:gd name="connsiteY8" fmla="*/ 747487 h 2282372"/>
                  <a:gd name="connsiteX9" fmla="*/ 4056743 w 4996543"/>
                  <a:gd name="connsiteY9" fmla="*/ 1886858 h 2282372"/>
                  <a:gd name="connsiteX10" fmla="*/ 4542971 w 4996543"/>
                  <a:gd name="connsiteY10" fmla="*/ 928915 h 2282372"/>
                  <a:gd name="connsiteX11" fmla="*/ 4996543 w 4996543"/>
                  <a:gd name="connsiteY11" fmla="*/ 2282372 h 2282372"/>
                  <a:gd name="connsiteX0" fmla="*/ 0 w 4386943"/>
                  <a:gd name="connsiteY0" fmla="*/ 1501995 h 1886623"/>
                  <a:gd name="connsiteX1" fmla="*/ 664029 w 4386943"/>
                  <a:gd name="connsiteY1" fmla="*/ 406166 h 1886623"/>
                  <a:gd name="connsiteX2" fmla="*/ 1150257 w 4386943"/>
                  <a:gd name="connsiteY2" fmla="*/ 1451195 h 1886623"/>
                  <a:gd name="connsiteX3" fmla="*/ 1614714 w 4386943"/>
                  <a:gd name="connsiteY3" fmla="*/ 877880 h 1886623"/>
                  <a:gd name="connsiteX4" fmla="*/ 1930400 w 4386943"/>
                  <a:gd name="connsiteY4" fmla="*/ 1367738 h 1886623"/>
                  <a:gd name="connsiteX5" fmla="*/ 2325914 w 4386943"/>
                  <a:gd name="connsiteY5" fmla="*/ 3395 h 1886623"/>
                  <a:gd name="connsiteX6" fmla="*/ 2717800 w 4386943"/>
                  <a:gd name="connsiteY6" fmla="*/ 961338 h 1886623"/>
                  <a:gd name="connsiteX7" fmla="*/ 3008086 w 4386943"/>
                  <a:gd name="connsiteY7" fmla="*/ 351738 h 1886623"/>
                  <a:gd name="connsiteX8" fmla="*/ 3447143 w 4386943"/>
                  <a:gd name="connsiteY8" fmla="*/ 1491109 h 1886623"/>
                  <a:gd name="connsiteX9" fmla="*/ 3933371 w 4386943"/>
                  <a:gd name="connsiteY9" fmla="*/ 533166 h 1886623"/>
                  <a:gd name="connsiteX10" fmla="*/ 4386943 w 4386943"/>
                  <a:gd name="connsiteY10" fmla="*/ 1886623 h 18866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386943" h="1886623">
                    <a:moveTo>
                      <a:pt x="0" y="1501995"/>
                    </a:moveTo>
                    <a:cubicBezTo>
                      <a:pt x="212272" y="1635647"/>
                      <a:pt x="472320" y="414633"/>
                      <a:pt x="664029" y="406166"/>
                    </a:cubicBezTo>
                    <a:cubicBezTo>
                      <a:pt x="855738" y="397699"/>
                      <a:pt x="991810" y="1372576"/>
                      <a:pt x="1150257" y="1451195"/>
                    </a:cubicBezTo>
                    <a:cubicBezTo>
                      <a:pt x="1308704" y="1529814"/>
                      <a:pt x="1484690" y="891789"/>
                      <a:pt x="1614714" y="877880"/>
                    </a:cubicBezTo>
                    <a:cubicBezTo>
                      <a:pt x="1744738" y="863971"/>
                      <a:pt x="1811867" y="1513486"/>
                      <a:pt x="1930400" y="1367738"/>
                    </a:cubicBezTo>
                    <a:cubicBezTo>
                      <a:pt x="2048933" y="1221991"/>
                      <a:pt x="2194681" y="71128"/>
                      <a:pt x="2325914" y="3395"/>
                    </a:cubicBezTo>
                    <a:cubicBezTo>
                      <a:pt x="2457147" y="-64338"/>
                      <a:pt x="2604105" y="903281"/>
                      <a:pt x="2717800" y="961338"/>
                    </a:cubicBezTo>
                    <a:cubicBezTo>
                      <a:pt x="2831495" y="1019395"/>
                      <a:pt x="2886529" y="263443"/>
                      <a:pt x="3008086" y="351738"/>
                    </a:cubicBezTo>
                    <a:cubicBezTo>
                      <a:pt x="3129643" y="440033"/>
                      <a:pt x="3292929" y="1460871"/>
                      <a:pt x="3447143" y="1491109"/>
                    </a:cubicBezTo>
                    <a:cubicBezTo>
                      <a:pt x="3601357" y="1521347"/>
                      <a:pt x="3776738" y="467247"/>
                      <a:pt x="3933371" y="533166"/>
                    </a:cubicBezTo>
                    <a:cubicBezTo>
                      <a:pt x="4090004" y="599085"/>
                      <a:pt x="4238473" y="1242854"/>
                      <a:pt x="4386943" y="1886623"/>
                    </a:cubicBezTo>
                  </a:path>
                </a:pathLst>
              </a:custGeom>
              <a:noFill/>
              <a:ln>
                <a:solidFill>
                  <a:schemeClr val="bg1">
                    <a:alpha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76" name="Freeform: Shape 175"/>
              <p:cNvSpPr/>
              <p:nvPr/>
            </p:nvSpPr>
            <p:spPr>
              <a:xfrm>
                <a:off x="2108201" y="6633272"/>
                <a:ext cx="4386943" cy="862645"/>
              </a:xfrm>
              <a:custGeom>
                <a:avLst/>
                <a:gdLst>
                  <a:gd name="connsiteX0" fmla="*/ 0 w 6527800"/>
                  <a:gd name="connsiteY0" fmla="*/ 1190184 h 2282384"/>
                  <a:gd name="connsiteX1" fmla="*/ 765628 w 6527800"/>
                  <a:gd name="connsiteY1" fmla="*/ 1865099 h 2282384"/>
                  <a:gd name="connsiteX2" fmla="*/ 1531257 w 6527800"/>
                  <a:gd name="connsiteY2" fmla="*/ 13 h 2282384"/>
                  <a:gd name="connsiteX3" fmla="*/ 2140857 w 6527800"/>
                  <a:gd name="connsiteY3" fmla="*/ 1897756 h 2282384"/>
                  <a:gd name="connsiteX4" fmla="*/ 2804886 w 6527800"/>
                  <a:gd name="connsiteY4" fmla="*/ 801927 h 2282384"/>
                  <a:gd name="connsiteX5" fmla="*/ 3291114 w 6527800"/>
                  <a:gd name="connsiteY5" fmla="*/ 1846956 h 2282384"/>
                  <a:gd name="connsiteX6" fmla="*/ 3755571 w 6527800"/>
                  <a:gd name="connsiteY6" fmla="*/ 1273641 h 2282384"/>
                  <a:gd name="connsiteX7" fmla="*/ 4071257 w 6527800"/>
                  <a:gd name="connsiteY7" fmla="*/ 1763499 h 2282384"/>
                  <a:gd name="connsiteX8" fmla="*/ 4466771 w 6527800"/>
                  <a:gd name="connsiteY8" fmla="*/ 399156 h 2282384"/>
                  <a:gd name="connsiteX9" fmla="*/ 4858657 w 6527800"/>
                  <a:gd name="connsiteY9" fmla="*/ 1357099 h 2282384"/>
                  <a:gd name="connsiteX10" fmla="*/ 5148943 w 6527800"/>
                  <a:gd name="connsiteY10" fmla="*/ 747499 h 2282384"/>
                  <a:gd name="connsiteX11" fmla="*/ 5588000 w 6527800"/>
                  <a:gd name="connsiteY11" fmla="*/ 1886870 h 2282384"/>
                  <a:gd name="connsiteX12" fmla="*/ 6074228 w 6527800"/>
                  <a:gd name="connsiteY12" fmla="*/ 928927 h 2282384"/>
                  <a:gd name="connsiteX13" fmla="*/ 6527800 w 6527800"/>
                  <a:gd name="connsiteY13" fmla="*/ 2282384 h 2282384"/>
                  <a:gd name="connsiteX0" fmla="*/ 0 w 5762172"/>
                  <a:gd name="connsiteY0" fmla="*/ 1865099 h 2282384"/>
                  <a:gd name="connsiteX1" fmla="*/ 765629 w 5762172"/>
                  <a:gd name="connsiteY1" fmla="*/ 13 h 2282384"/>
                  <a:gd name="connsiteX2" fmla="*/ 1375229 w 5762172"/>
                  <a:gd name="connsiteY2" fmla="*/ 1897756 h 2282384"/>
                  <a:gd name="connsiteX3" fmla="*/ 2039258 w 5762172"/>
                  <a:gd name="connsiteY3" fmla="*/ 801927 h 2282384"/>
                  <a:gd name="connsiteX4" fmla="*/ 2525486 w 5762172"/>
                  <a:gd name="connsiteY4" fmla="*/ 1846956 h 2282384"/>
                  <a:gd name="connsiteX5" fmla="*/ 2989943 w 5762172"/>
                  <a:gd name="connsiteY5" fmla="*/ 1273641 h 2282384"/>
                  <a:gd name="connsiteX6" fmla="*/ 3305629 w 5762172"/>
                  <a:gd name="connsiteY6" fmla="*/ 1763499 h 2282384"/>
                  <a:gd name="connsiteX7" fmla="*/ 3701143 w 5762172"/>
                  <a:gd name="connsiteY7" fmla="*/ 399156 h 2282384"/>
                  <a:gd name="connsiteX8" fmla="*/ 4093029 w 5762172"/>
                  <a:gd name="connsiteY8" fmla="*/ 1357099 h 2282384"/>
                  <a:gd name="connsiteX9" fmla="*/ 4383315 w 5762172"/>
                  <a:gd name="connsiteY9" fmla="*/ 747499 h 2282384"/>
                  <a:gd name="connsiteX10" fmla="*/ 4822372 w 5762172"/>
                  <a:gd name="connsiteY10" fmla="*/ 1886870 h 2282384"/>
                  <a:gd name="connsiteX11" fmla="*/ 5308600 w 5762172"/>
                  <a:gd name="connsiteY11" fmla="*/ 928927 h 2282384"/>
                  <a:gd name="connsiteX12" fmla="*/ 5762172 w 5762172"/>
                  <a:gd name="connsiteY12" fmla="*/ 2282384 h 2282384"/>
                  <a:gd name="connsiteX0" fmla="*/ 0 w 4996543"/>
                  <a:gd name="connsiteY0" fmla="*/ 1 h 2282372"/>
                  <a:gd name="connsiteX1" fmla="*/ 609600 w 4996543"/>
                  <a:gd name="connsiteY1" fmla="*/ 1897744 h 2282372"/>
                  <a:gd name="connsiteX2" fmla="*/ 1273629 w 4996543"/>
                  <a:gd name="connsiteY2" fmla="*/ 801915 h 2282372"/>
                  <a:gd name="connsiteX3" fmla="*/ 1759857 w 4996543"/>
                  <a:gd name="connsiteY3" fmla="*/ 1846944 h 2282372"/>
                  <a:gd name="connsiteX4" fmla="*/ 2224314 w 4996543"/>
                  <a:gd name="connsiteY4" fmla="*/ 1273629 h 2282372"/>
                  <a:gd name="connsiteX5" fmla="*/ 2540000 w 4996543"/>
                  <a:gd name="connsiteY5" fmla="*/ 1763487 h 2282372"/>
                  <a:gd name="connsiteX6" fmla="*/ 2935514 w 4996543"/>
                  <a:gd name="connsiteY6" fmla="*/ 399144 h 2282372"/>
                  <a:gd name="connsiteX7" fmla="*/ 3327400 w 4996543"/>
                  <a:gd name="connsiteY7" fmla="*/ 1357087 h 2282372"/>
                  <a:gd name="connsiteX8" fmla="*/ 3617686 w 4996543"/>
                  <a:gd name="connsiteY8" fmla="*/ 747487 h 2282372"/>
                  <a:gd name="connsiteX9" fmla="*/ 4056743 w 4996543"/>
                  <a:gd name="connsiteY9" fmla="*/ 1886858 h 2282372"/>
                  <a:gd name="connsiteX10" fmla="*/ 4542971 w 4996543"/>
                  <a:gd name="connsiteY10" fmla="*/ 928915 h 2282372"/>
                  <a:gd name="connsiteX11" fmla="*/ 4996543 w 4996543"/>
                  <a:gd name="connsiteY11" fmla="*/ 2282372 h 2282372"/>
                  <a:gd name="connsiteX0" fmla="*/ 0 w 4386943"/>
                  <a:gd name="connsiteY0" fmla="*/ 1501996 h 1886624"/>
                  <a:gd name="connsiteX1" fmla="*/ 664029 w 4386943"/>
                  <a:gd name="connsiteY1" fmla="*/ 406167 h 1886624"/>
                  <a:gd name="connsiteX2" fmla="*/ 1150257 w 4386943"/>
                  <a:gd name="connsiteY2" fmla="*/ 1451196 h 1886624"/>
                  <a:gd name="connsiteX3" fmla="*/ 1614714 w 4386943"/>
                  <a:gd name="connsiteY3" fmla="*/ 877881 h 1886624"/>
                  <a:gd name="connsiteX4" fmla="*/ 1930400 w 4386943"/>
                  <a:gd name="connsiteY4" fmla="*/ 1367739 h 1886624"/>
                  <a:gd name="connsiteX5" fmla="*/ 2325914 w 4386943"/>
                  <a:gd name="connsiteY5" fmla="*/ 3396 h 1886624"/>
                  <a:gd name="connsiteX6" fmla="*/ 2717800 w 4386943"/>
                  <a:gd name="connsiteY6" fmla="*/ 961339 h 1886624"/>
                  <a:gd name="connsiteX7" fmla="*/ 3008086 w 4386943"/>
                  <a:gd name="connsiteY7" fmla="*/ 351739 h 1886624"/>
                  <a:gd name="connsiteX8" fmla="*/ 3447143 w 4386943"/>
                  <a:gd name="connsiteY8" fmla="*/ 1491110 h 1886624"/>
                  <a:gd name="connsiteX9" fmla="*/ 3933371 w 4386943"/>
                  <a:gd name="connsiteY9" fmla="*/ 533167 h 1886624"/>
                  <a:gd name="connsiteX10" fmla="*/ 4386943 w 4386943"/>
                  <a:gd name="connsiteY10" fmla="*/ 1886624 h 18866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386943" h="1886624">
                    <a:moveTo>
                      <a:pt x="0" y="1501996"/>
                    </a:moveTo>
                    <a:cubicBezTo>
                      <a:pt x="212272" y="1635648"/>
                      <a:pt x="472320" y="414634"/>
                      <a:pt x="664029" y="406167"/>
                    </a:cubicBezTo>
                    <a:cubicBezTo>
                      <a:pt x="855738" y="397700"/>
                      <a:pt x="991810" y="1372577"/>
                      <a:pt x="1150257" y="1451196"/>
                    </a:cubicBezTo>
                    <a:cubicBezTo>
                      <a:pt x="1308704" y="1529815"/>
                      <a:pt x="1484690" y="891790"/>
                      <a:pt x="1614714" y="877881"/>
                    </a:cubicBezTo>
                    <a:cubicBezTo>
                      <a:pt x="1744738" y="863972"/>
                      <a:pt x="1811867" y="1513487"/>
                      <a:pt x="1930400" y="1367739"/>
                    </a:cubicBezTo>
                    <a:cubicBezTo>
                      <a:pt x="2048933" y="1221992"/>
                      <a:pt x="2194681" y="71129"/>
                      <a:pt x="2325914" y="3396"/>
                    </a:cubicBezTo>
                    <a:cubicBezTo>
                      <a:pt x="2457147" y="-64337"/>
                      <a:pt x="2604105" y="903282"/>
                      <a:pt x="2717800" y="961339"/>
                    </a:cubicBezTo>
                    <a:cubicBezTo>
                      <a:pt x="2831495" y="1019396"/>
                      <a:pt x="2886529" y="263444"/>
                      <a:pt x="3008086" y="351739"/>
                    </a:cubicBezTo>
                    <a:cubicBezTo>
                      <a:pt x="3129643" y="440034"/>
                      <a:pt x="3292929" y="1460872"/>
                      <a:pt x="3447143" y="1491110"/>
                    </a:cubicBezTo>
                    <a:cubicBezTo>
                      <a:pt x="3601357" y="1521348"/>
                      <a:pt x="3776738" y="467248"/>
                      <a:pt x="3933371" y="533167"/>
                    </a:cubicBezTo>
                    <a:cubicBezTo>
                      <a:pt x="4090004" y="599086"/>
                      <a:pt x="4238473" y="1242855"/>
                      <a:pt x="4386943" y="1886624"/>
                    </a:cubicBezTo>
                  </a:path>
                </a:pathLst>
              </a:custGeom>
              <a:noFill/>
              <a:ln>
                <a:solidFill>
                  <a:schemeClr val="bg1">
                    <a:alpha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68" name="Group 167"/>
            <p:cNvGrpSpPr/>
            <p:nvPr/>
          </p:nvGrpSpPr>
          <p:grpSpPr>
            <a:xfrm rot="5400000">
              <a:off x="-972652" y="3077916"/>
              <a:ext cx="2967991" cy="1448820"/>
              <a:chOff x="2772230" y="5087490"/>
              <a:chExt cx="3820215" cy="2408427"/>
            </a:xfrm>
          </p:grpSpPr>
          <p:sp>
            <p:nvSpPr>
              <p:cNvPr id="169" name="Freeform: Shape 168"/>
              <p:cNvSpPr/>
              <p:nvPr/>
            </p:nvSpPr>
            <p:spPr>
              <a:xfrm>
                <a:off x="2772230" y="5087490"/>
                <a:ext cx="3820215" cy="2291400"/>
              </a:xfrm>
              <a:custGeom>
                <a:avLst/>
                <a:gdLst>
                  <a:gd name="connsiteX0" fmla="*/ 0 w 6527800"/>
                  <a:gd name="connsiteY0" fmla="*/ 1190184 h 2282384"/>
                  <a:gd name="connsiteX1" fmla="*/ 765628 w 6527800"/>
                  <a:gd name="connsiteY1" fmla="*/ 1865099 h 2282384"/>
                  <a:gd name="connsiteX2" fmla="*/ 1531257 w 6527800"/>
                  <a:gd name="connsiteY2" fmla="*/ 13 h 2282384"/>
                  <a:gd name="connsiteX3" fmla="*/ 2140857 w 6527800"/>
                  <a:gd name="connsiteY3" fmla="*/ 1897756 h 2282384"/>
                  <a:gd name="connsiteX4" fmla="*/ 2804886 w 6527800"/>
                  <a:gd name="connsiteY4" fmla="*/ 801927 h 2282384"/>
                  <a:gd name="connsiteX5" fmla="*/ 3291114 w 6527800"/>
                  <a:gd name="connsiteY5" fmla="*/ 1846956 h 2282384"/>
                  <a:gd name="connsiteX6" fmla="*/ 3755571 w 6527800"/>
                  <a:gd name="connsiteY6" fmla="*/ 1273641 h 2282384"/>
                  <a:gd name="connsiteX7" fmla="*/ 4071257 w 6527800"/>
                  <a:gd name="connsiteY7" fmla="*/ 1763499 h 2282384"/>
                  <a:gd name="connsiteX8" fmla="*/ 4466771 w 6527800"/>
                  <a:gd name="connsiteY8" fmla="*/ 399156 h 2282384"/>
                  <a:gd name="connsiteX9" fmla="*/ 4858657 w 6527800"/>
                  <a:gd name="connsiteY9" fmla="*/ 1357099 h 2282384"/>
                  <a:gd name="connsiteX10" fmla="*/ 5148943 w 6527800"/>
                  <a:gd name="connsiteY10" fmla="*/ 747499 h 2282384"/>
                  <a:gd name="connsiteX11" fmla="*/ 5588000 w 6527800"/>
                  <a:gd name="connsiteY11" fmla="*/ 1886870 h 2282384"/>
                  <a:gd name="connsiteX12" fmla="*/ 6074228 w 6527800"/>
                  <a:gd name="connsiteY12" fmla="*/ 928927 h 2282384"/>
                  <a:gd name="connsiteX13" fmla="*/ 6527800 w 6527800"/>
                  <a:gd name="connsiteY13" fmla="*/ 2282384 h 2282384"/>
                  <a:gd name="connsiteX0" fmla="*/ 0 w 6625100"/>
                  <a:gd name="connsiteY0" fmla="*/ 1190184 h 2687163"/>
                  <a:gd name="connsiteX1" fmla="*/ 765628 w 6625100"/>
                  <a:gd name="connsiteY1" fmla="*/ 1865099 h 2687163"/>
                  <a:gd name="connsiteX2" fmla="*/ 1531257 w 6625100"/>
                  <a:gd name="connsiteY2" fmla="*/ 13 h 2687163"/>
                  <a:gd name="connsiteX3" fmla="*/ 2140857 w 6625100"/>
                  <a:gd name="connsiteY3" fmla="*/ 1897756 h 2687163"/>
                  <a:gd name="connsiteX4" fmla="*/ 2804886 w 6625100"/>
                  <a:gd name="connsiteY4" fmla="*/ 801927 h 2687163"/>
                  <a:gd name="connsiteX5" fmla="*/ 3291114 w 6625100"/>
                  <a:gd name="connsiteY5" fmla="*/ 1846956 h 2687163"/>
                  <a:gd name="connsiteX6" fmla="*/ 3755571 w 6625100"/>
                  <a:gd name="connsiteY6" fmla="*/ 1273641 h 2687163"/>
                  <a:gd name="connsiteX7" fmla="*/ 4071257 w 6625100"/>
                  <a:gd name="connsiteY7" fmla="*/ 1763499 h 2687163"/>
                  <a:gd name="connsiteX8" fmla="*/ 4466771 w 6625100"/>
                  <a:gd name="connsiteY8" fmla="*/ 399156 h 2687163"/>
                  <a:gd name="connsiteX9" fmla="*/ 4858657 w 6625100"/>
                  <a:gd name="connsiteY9" fmla="*/ 1357099 h 2687163"/>
                  <a:gd name="connsiteX10" fmla="*/ 5148943 w 6625100"/>
                  <a:gd name="connsiteY10" fmla="*/ 747499 h 2687163"/>
                  <a:gd name="connsiteX11" fmla="*/ 5588000 w 6625100"/>
                  <a:gd name="connsiteY11" fmla="*/ 1886870 h 2687163"/>
                  <a:gd name="connsiteX12" fmla="*/ 6074228 w 6625100"/>
                  <a:gd name="connsiteY12" fmla="*/ 928927 h 2687163"/>
                  <a:gd name="connsiteX13" fmla="*/ 6625100 w 6625100"/>
                  <a:gd name="connsiteY13" fmla="*/ 2687163 h 2687163"/>
                  <a:gd name="connsiteX0" fmla="*/ 0 w 5859472"/>
                  <a:gd name="connsiteY0" fmla="*/ 1865099 h 2687163"/>
                  <a:gd name="connsiteX1" fmla="*/ 765629 w 5859472"/>
                  <a:gd name="connsiteY1" fmla="*/ 13 h 2687163"/>
                  <a:gd name="connsiteX2" fmla="*/ 1375229 w 5859472"/>
                  <a:gd name="connsiteY2" fmla="*/ 1897756 h 2687163"/>
                  <a:gd name="connsiteX3" fmla="*/ 2039258 w 5859472"/>
                  <a:gd name="connsiteY3" fmla="*/ 801927 h 2687163"/>
                  <a:gd name="connsiteX4" fmla="*/ 2525486 w 5859472"/>
                  <a:gd name="connsiteY4" fmla="*/ 1846956 h 2687163"/>
                  <a:gd name="connsiteX5" fmla="*/ 2989943 w 5859472"/>
                  <a:gd name="connsiteY5" fmla="*/ 1273641 h 2687163"/>
                  <a:gd name="connsiteX6" fmla="*/ 3305629 w 5859472"/>
                  <a:gd name="connsiteY6" fmla="*/ 1763499 h 2687163"/>
                  <a:gd name="connsiteX7" fmla="*/ 3701143 w 5859472"/>
                  <a:gd name="connsiteY7" fmla="*/ 399156 h 2687163"/>
                  <a:gd name="connsiteX8" fmla="*/ 4093029 w 5859472"/>
                  <a:gd name="connsiteY8" fmla="*/ 1357099 h 2687163"/>
                  <a:gd name="connsiteX9" fmla="*/ 4383315 w 5859472"/>
                  <a:gd name="connsiteY9" fmla="*/ 747499 h 2687163"/>
                  <a:gd name="connsiteX10" fmla="*/ 4822372 w 5859472"/>
                  <a:gd name="connsiteY10" fmla="*/ 1886870 h 2687163"/>
                  <a:gd name="connsiteX11" fmla="*/ 5308600 w 5859472"/>
                  <a:gd name="connsiteY11" fmla="*/ 928927 h 2687163"/>
                  <a:gd name="connsiteX12" fmla="*/ 5859472 w 5859472"/>
                  <a:gd name="connsiteY12" fmla="*/ 2687163 h 2687163"/>
                  <a:gd name="connsiteX0" fmla="*/ -1 w 5093842"/>
                  <a:gd name="connsiteY0" fmla="*/ 0 h 2687150"/>
                  <a:gd name="connsiteX1" fmla="*/ 609599 w 5093842"/>
                  <a:gd name="connsiteY1" fmla="*/ 1897743 h 2687150"/>
                  <a:gd name="connsiteX2" fmla="*/ 1273628 w 5093842"/>
                  <a:gd name="connsiteY2" fmla="*/ 801914 h 2687150"/>
                  <a:gd name="connsiteX3" fmla="*/ 1759856 w 5093842"/>
                  <a:gd name="connsiteY3" fmla="*/ 1846943 h 2687150"/>
                  <a:gd name="connsiteX4" fmla="*/ 2224313 w 5093842"/>
                  <a:gd name="connsiteY4" fmla="*/ 1273628 h 2687150"/>
                  <a:gd name="connsiteX5" fmla="*/ 2539999 w 5093842"/>
                  <a:gd name="connsiteY5" fmla="*/ 1763486 h 2687150"/>
                  <a:gd name="connsiteX6" fmla="*/ 2935513 w 5093842"/>
                  <a:gd name="connsiteY6" fmla="*/ 399143 h 2687150"/>
                  <a:gd name="connsiteX7" fmla="*/ 3327399 w 5093842"/>
                  <a:gd name="connsiteY7" fmla="*/ 1357086 h 2687150"/>
                  <a:gd name="connsiteX8" fmla="*/ 3617685 w 5093842"/>
                  <a:gd name="connsiteY8" fmla="*/ 747486 h 2687150"/>
                  <a:gd name="connsiteX9" fmla="*/ 4056742 w 5093842"/>
                  <a:gd name="connsiteY9" fmla="*/ 1886857 h 2687150"/>
                  <a:gd name="connsiteX10" fmla="*/ 4542970 w 5093842"/>
                  <a:gd name="connsiteY10" fmla="*/ 928914 h 2687150"/>
                  <a:gd name="connsiteX11" fmla="*/ 5093842 w 5093842"/>
                  <a:gd name="connsiteY11" fmla="*/ 2687150 h 2687150"/>
                  <a:gd name="connsiteX0" fmla="*/ 0 w 4484243"/>
                  <a:gd name="connsiteY0" fmla="*/ 1501996 h 2291403"/>
                  <a:gd name="connsiteX1" fmla="*/ 664029 w 4484243"/>
                  <a:gd name="connsiteY1" fmla="*/ 406167 h 2291403"/>
                  <a:gd name="connsiteX2" fmla="*/ 1150257 w 4484243"/>
                  <a:gd name="connsiteY2" fmla="*/ 1451196 h 2291403"/>
                  <a:gd name="connsiteX3" fmla="*/ 1614714 w 4484243"/>
                  <a:gd name="connsiteY3" fmla="*/ 877881 h 2291403"/>
                  <a:gd name="connsiteX4" fmla="*/ 1930400 w 4484243"/>
                  <a:gd name="connsiteY4" fmla="*/ 1367739 h 2291403"/>
                  <a:gd name="connsiteX5" fmla="*/ 2325914 w 4484243"/>
                  <a:gd name="connsiteY5" fmla="*/ 3396 h 2291403"/>
                  <a:gd name="connsiteX6" fmla="*/ 2717800 w 4484243"/>
                  <a:gd name="connsiteY6" fmla="*/ 961339 h 2291403"/>
                  <a:gd name="connsiteX7" fmla="*/ 3008086 w 4484243"/>
                  <a:gd name="connsiteY7" fmla="*/ 351739 h 2291403"/>
                  <a:gd name="connsiteX8" fmla="*/ 3447143 w 4484243"/>
                  <a:gd name="connsiteY8" fmla="*/ 1491110 h 2291403"/>
                  <a:gd name="connsiteX9" fmla="*/ 3933371 w 4484243"/>
                  <a:gd name="connsiteY9" fmla="*/ 533167 h 2291403"/>
                  <a:gd name="connsiteX10" fmla="*/ 4484243 w 4484243"/>
                  <a:gd name="connsiteY10" fmla="*/ 2291403 h 2291403"/>
                  <a:gd name="connsiteX0" fmla="*/ 0 w 3820214"/>
                  <a:gd name="connsiteY0" fmla="*/ 406165 h 2291401"/>
                  <a:gd name="connsiteX1" fmla="*/ 486228 w 3820214"/>
                  <a:gd name="connsiteY1" fmla="*/ 1451194 h 2291401"/>
                  <a:gd name="connsiteX2" fmla="*/ 950685 w 3820214"/>
                  <a:gd name="connsiteY2" fmla="*/ 877879 h 2291401"/>
                  <a:gd name="connsiteX3" fmla="*/ 1266371 w 3820214"/>
                  <a:gd name="connsiteY3" fmla="*/ 1367737 h 2291401"/>
                  <a:gd name="connsiteX4" fmla="*/ 1661885 w 3820214"/>
                  <a:gd name="connsiteY4" fmla="*/ 3394 h 2291401"/>
                  <a:gd name="connsiteX5" fmla="*/ 2053771 w 3820214"/>
                  <a:gd name="connsiteY5" fmla="*/ 961337 h 2291401"/>
                  <a:gd name="connsiteX6" fmla="*/ 2344057 w 3820214"/>
                  <a:gd name="connsiteY6" fmla="*/ 351737 h 2291401"/>
                  <a:gd name="connsiteX7" fmla="*/ 2783114 w 3820214"/>
                  <a:gd name="connsiteY7" fmla="*/ 1491108 h 2291401"/>
                  <a:gd name="connsiteX8" fmla="*/ 3269342 w 3820214"/>
                  <a:gd name="connsiteY8" fmla="*/ 533165 h 2291401"/>
                  <a:gd name="connsiteX9" fmla="*/ 3820214 w 3820214"/>
                  <a:gd name="connsiteY9" fmla="*/ 2291401 h 22914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820214" h="2291401">
                    <a:moveTo>
                      <a:pt x="0" y="406165"/>
                    </a:moveTo>
                    <a:cubicBezTo>
                      <a:pt x="191709" y="397698"/>
                      <a:pt x="327781" y="1372575"/>
                      <a:pt x="486228" y="1451194"/>
                    </a:cubicBezTo>
                    <a:cubicBezTo>
                      <a:pt x="644675" y="1529813"/>
                      <a:pt x="820661" y="891788"/>
                      <a:pt x="950685" y="877879"/>
                    </a:cubicBezTo>
                    <a:cubicBezTo>
                      <a:pt x="1080709" y="863970"/>
                      <a:pt x="1147838" y="1513485"/>
                      <a:pt x="1266371" y="1367737"/>
                    </a:cubicBezTo>
                    <a:cubicBezTo>
                      <a:pt x="1384904" y="1221990"/>
                      <a:pt x="1530652" y="71127"/>
                      <a:pt x="1661885" y="3394"/>
                    </a:cubicBezTo>
                    <a:cubicBezTo>
                      <a:pt x="1793118" y="-64339"/>
                      <a:pt x="1940076" y="903280"/>
                      <a:pt x="2053771" y="961337"/>
                    </a:cubicBezTo>
                    <a:cubicBezTo>
                      <a:pt x="2167466" y="1019394"/>
                      <a:pt x="2222500" y="263442"/>
                      <a:pt x="2344057" y="351737"/>
                    </a:cubicBezTo>
                    <a:cubicBezTo>
                      <a:pt x="2465614" y="440032"/>
                      <a:pt x="2628900" y="1460870"/>
                      <a:pt x="2783114" y="1491108"/>
                    </a:cubicBezTo>
                    <a:cubicBezTo>
                      <a:pt x="2937328" y="1521346"/>
                      <a:pt x="3096492" y="399783"/>
                      <a:pt x="3269342" y="533165"/>
                    </a:cubicBezTo>
                    <a:cubicBezTo>
                      <a:pt x="3442192" y="666547"/>
                      <a:pt x="3671744" y="1647632"/>
                      <a:pt x="3820214" y="2291401"/>
                    </a:cubicBezTo>
                  </a:path>
                </a:pathLst>
              </a:custGeom>
              <a:noFill/>
              <a:ln>
                <a:solidFill>
                  <a:schemeClr val="bg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70" name="Freeform: Shape 169"/>
              <p:cNvSpPr/>
              <p:nvPr/>
            </p:nvSpPr>
            <p:spPr>
              <a:xfrm>
                <a:off x="2772230" y="5531340"/>
                <a:ext cx="3781294" cy="1864309"/>
              </a:xfrm>
              <a:custGeom>
                <a:avLst/>
                <a:gdLst>
                  <a:gd name="connsiteX0" fmla="*/ 0 w 6527800"/>
                  <a:gd name="connsiteY0" fmla="*/ 1190184 h 2282384"/>
                  <a:gd name="connsiteX1" fmla="*/ 765628 w 6527800"/>
                  <a:gd name="connsiteY1" fmla="*/ 1865099 h 2282384"/>
                  <a:gd name="connsiteX2" fmla="*/ 1531257 w 6527800"/>
                  <a:gd name="connsiteY2" fmla="*/ 13 h 2282384"/>
                  <a:gd name="connsiteX3" fmla="*/ 2140857 w 6527800"/>
                  <a:gd name="connsiteY3" fmla="*/ 1897756 h 2282384"/>
                  <a:gd name="connsiteX4" fmla="*/ 2804886 w 6527800"/>
                  <a:gd name="connsiteY4" fmla="*/ 801927 h 2282384"/>
                  <a:gd name="connsiteX5" fmla="*/ 3291114 w 6527800"/>
                  <a:gd name="connsiteY5" fmla="*/ 1846956 h 2282384"/>
                  <a:gd name="connsiteX6" fmla="*/ 3755571 w 6527800"/>
                  <a:gd name="connsiteY6" fmla="*/ 1273641 h 2282384"/>
                  <a:gd name="connsiteX7" fmla="*/ 4071257 w 6527800"/>
                  <a:gd name="connsiteY7" fmla="*/ 1763499 h 2282384"/>
                  <a:gd name="connsiteX8" fmla="*/ 4466771 w 6527800"/>
                  <a:gd name="connsiteY8" fmla="*/ 399156 h 2282384"/>
                  <a:gd name="connsiteX9" fmla="*/ 4858657 w 6527800"/>
                  <a:gd name="connsiteY9" fmla="*/ 1357099 h 2282384"/>
                  <a:gd name="connsiteX10" fmla="*/ 5148943 w 6527800"/>
                  <a:gd name="connsiteY10" fmla="*/ 747499 h 2282384"/>
                  <a:gd name="connsiteX11" fmla="*/ 5588000 w 6527800"/>
                  <a:gd name="connsiteY11" fmla="*/ 1886870 h 2282384"/>
                  <a:gd name="connsiteX12" fmla="*/ 6074228 w 6527800"/>
                  <a:gd name="connsiteY12" fmla="*/ 928927 h 2282384"/>
                  <a:gd name="connsiteX13" fmla="*/ 6527800 w 6527800"/>
                  <a:gd name="connsiteY13" fmla="*/ 2282384 h 2282384"/>
                  <a:gd name="connsiteX0" fmla="*/ 0 w 6586180"/>
                  <a:gd name="connsiteY0" fmla="*/ 1190184 h 2518602"/>
                  <a:gd name="connsiteX1" fmla="*/ 765628 w 6586180"/>
                  <a:gd name="connsiteY1" fmla="*/ 1865099 h 2518602"/>
                  <a:gd name="connsiteX2" fmla="*/ 1531257 w 6586180"/>
                  <a:gd name="connsiteY2" fmla="*/ 13 h 2518602"/>
                  <a:gd name="connsiteX3" fmla="*/ 2140857 w 6586180"/>
                  <a:gd name="connsiteY3" fmla="*/ 1897756 h 2518602"/>
                  <a:gd name="connsiteX4" fmla="*/ 2804886 w 6586180"/>
                  <a:gd name="connsiteY4" fmla="*/ 801927 h 2518602"/>
                  <a:gd name="connsiteX5" fmla="*/ 3291114 w 6586180"/>
                  <a:gd name="connsiteY5" fmla="*/ 1846956 h 2518602"/>
                  <a:gd name="connsiteX6" fmla="*/ 3755571 w 6586180"/>
                  <a:gd name="connsiteY6" fmla="*/ 1273641 h 2518602"/>
                  <a:gd name="connsiteX7" fmla="*/ 4071257 w 6586180"/>
                  <a:gd name="connsiteY7" fmla="*/ 1763499 h 2518602"/>
                  <a:gd name="connsiteX8" fmla="*/ 4466771 w 6586180"/>
                  <a:gd name="connsiteY8" fmla="*/ 399156 h 2518602"/>
                  <a:gd name="connsiteX9" fmla="*/ 4858657 w 6586180"/>
                  <a:gd name="connsiteY9" fmla="*/ 1357099 h 2518602"/>
                  <a:gd name="connsiteX10" fmla="*/ 5148943 w 6586180"/>
                  <a:gd name="connsiteY10" fmla="*/ 747499 h 2518602"/>
                  <a:gd name="connsiteX11" fmla="*/ 5588000 w 6586180"/>
                  <a:gd name="connsiteY11" fmla="*/ 1886870 h 2518602"/>
                  <a:gd name="connsiteX12" fmla="*/ 6074228 w 6586180"/>
                  <a:gd name="connsiteY12" fmla="*/ 928927 h 2518602"/>
                  <a:gd name="connsiteX13" fmla="*/ 6586180 w 6586180"/>
                  <a:gd name="connsiteY13" fmla="*/ 2518602 h 2518602"/>
                  <a:gd name="connsiteX0" fmla="*/ 0 w 6586180"/>
                  <a:gd name="connsiteY0" fmla="*/ 794423 h 2122841"/>
                  <a:gd name="connsiteX1" fmla="*/ 765628 w 6586180"/>
                  <a:gd name="connsiteY1" fmla="*/ 1469338 h 2122841"/>
                  <a:gd name="connsiteX2" fmla="*/ 2140857 w 6586180"/>
                  <a:gd name="connsiteY2" fmla="*/ 1501995 h 2122841"/>
                  <a:gd name="connsiteX3" fmla="*/ 2804886 w 6586180"/>
                  <a:gd name="connsiteY3" fmla="*/ 406166 h 2122841"/>
                  <a:gd name="connsiteX4" fmla="*/ 3291114 w 6586180"/>
                  <a:gd name="connsiteY4" fmla="*/ 1451195 h 2122841"/>
                  <a:gd name="connsiteX5" fmla="*/ 3755571 w 6586180"/>
                  <a:gd name="connsiteY5" fmla="*/ 877880 h 2122841"/>
                  <a:gd name="connsiteX6" fmla="*/ 4071257 w 6586180"/>
                  <a:gd name="connsiteY6" fmla="*/ 1367738 h 2122841"/>
                  <a:gd name="connsiteX7" fmla="*/ 4466771 w 6586180"/>
                  <a:gd name="connsiteY7" fmla="*/ 3395 h 2122841"/>
                  <a:gd name="connsiteX8" fmla="*/ 4858657 w 6586180"/>
                  <a:gd name="connsiteY8" fmla="*/ 961338 h 2122841"/>
                  <a:gd name="connsiteX9" fmla="*/ 5148943 w 6586180"/>
                  <a:gd name="connsiteY9" fmla="*/ 351738 h 2122841"/>
                  <a:gd name="connsiteX10" fmla="*/ 5588000 w 6586180"/>
                  <a:gd name="connsiteY10" fmla="*/ 1491109 h 2122841"/>
                  <a:gd name="connsiteX11" fmla="*/ 6074228 w 6586180"/>
                  <a:gd name="connsiteY11" fmla="*/ 533166 h 2122841"/>
                  <a:gd name="connsiteX12" fmla="*/ 6586180 w 6586180"/>
                  <a:gd name="connsiteY12" fmla="*/ 2122841 h 2122841"/>
                  <a:gd name="connsiteX0" fmla="*/ 0 w 6586180"/>
                  <a:gd name="connsiteY0" fmla="*/ 794423 h 2122841"/>
                  <a:gd name="connsiteX1" fmla="*/ 2140857 w 6586180"/>
                  <a:gd name="connsiteY1" fmla="*/ 1501995 h 2122841"/>
                  <a:gd name="connsiteX2" fmla="*/ 2804886 w 6586180"/>
                  <a:gd name="connsiteY2" fmla="*/ 406166 h 2122841"/>
                  <a:gd name="connsiteX3" fmla="*/ 3291114 w 6586180"/>
                  <a:gd name="connsiteY3" fmla="*/ 1451195 h 2122841"/>
                  <a:gd name="connsiteX4" fmla="*/ 3755571 w 6586180"/>
                  <a:gd name="connsiteY4" fmla="*/ 877880 h 2122841"/>
                  <a:gd name="connsiteX5" fmla="*/ 4071257 w 6586180"/>
                  <a:gd name="connsiteY5" fmla="*/ 1367738 h 2122841"/>
                  <a:gd name="connsiteX6" fmla="*/ 4466771 w 6586180"/>
                  <a:gd name="connsiteY6" fmla="*/ 3395 h 2122841"/>
                  <a:gd name="connsiteX7" fmla="*/ 4858657 w 6586180"/>
                  <a:gd name="connsiteY7" fmla="*/ 961338 h 2122841"/>
                  <a:gd name="connsiteX8" fmla="*/ 5148943 w 6586180"/>
                  <a:gd name="connsiteY8" fmla="*/ 351738 h 2122841"/>
                  <a:gd name="connsiteX9" fmla="*/ 5588000 w 6586180"/>
                  <a:gd name="connsiteY9" fmla="*/ 1491109 h 2122841"/>
                  <a:gd name="connsiteX10" fmla="*/ 6074228 w 6586180"/>
                  <a:gd name="connsiteY10" fmla="*/ 533166 h 2122841"/>
                  <a:gd name="connsiteX11" fmla="*/ 6586180 w 6586180"/>
                  <a:gd name="connsiteY11" fmla="*/ 2122841 h 2122841"/>
                  <a:gd name="connsiteX0" fmla="*/ 0 w 4445323"/>
                  <a:gd name="connsiteY0" fmla="*/ 1501995 h 2122841"/>
                  <a:gd name="connsiteX1" fmla="*/ 664029 w 4445323"/>
                  <a:gd name="connsiteY1" fmla="*/ 406166 h 2122841"/>
                  <a:gd name="connsiteX2" fmla="*/ 1150257 w 4445323"/>
                  <a:gd name="connsiteY2" fmla="*/ 1451195 h 2122841"/>
                  <a:gd name="connsiteX3" fmla="*/ 1614714 w 4445323"/>
                  <a:gd name="connsiteY3" fmla="*/ 877880 h 2122841"/>
                  <a:gd name="connsiteX4" fmla="*/ 1930400 w 4445323"/>
                  <a:gd name="connsiteY4" fmla="*/ 1367738 h 2122841"/>
                  <a:gd name="connsiteX5" fmla="*/ 2325914 w 4445323"/>
                  <a:gd name="connsiteY5" fmla="*/ 3395 h 2122841"/>
                  <a:gd name="connsiteX6" fmla="*/ 2717800 w 4445323"/>
                  <a:gd name="connsiteY6" fmla="*/ 961338 h 2122841"/>
                  <a:gd name="connsiteX7" fmla="*/ 3008086 w 4445323"/>
                  <a:gd name="connsiteY7" fmla="*/ 351738 h 2122841"/>
                  <a:gd name="connsiteX8" fmla="*/ 3447143 w 4445323"/>
                  <a:gd name="connsiteY8" fmla="*/ 1491109 h 2122841"/>
                  <a:gd name="connsiteX9" fmla="*/ 3933371 w 4445323"/>
                  <a:gd name="connsiteY9" fmla="*/ 533166 h 2122841"/>
                  <a:gd name="connsiteX10" fmla="*/ 4445323 w 4445323"/>
                  <a:gd name="connsiteY10" fmla="*/ 2122841 h 2122841"/>
                  <a:gd name="connsiteX0" fmla="*/ 0 w 3781294"/>
                  <a:gd name="connsiteY0" fmla="*/ 406166 h 2122841"/>
                  <a:gd name="connsiteX1" fmla="*/ 486228 w 3781294"/>
                  <a:gd name="connsiteY1" fmla="*/ 1451195 h 2122841"/>
                  <a:gd name="connsiteX2" fmla="*/ 950685 w 3781294"/>
                  <a:gd name="connsiteY2" fmla="*/ 877880 h 2122841"/>
                  <a:gd name="connsiteX3" fmla="*/ 1266371 w 3781294"/>
                  <a:gd name="connsiteY3" fmla="*/ 1367738 h 2122841"/>
                  <a:gd name="connsiteX4" fmla="*/ 1661885 w 3781294"/>
                  <a:gd name="connsiteY4" fmla="*/ 3395 h 2122841"/>
                  <a:gd name="connsiteX5" fmla="*/ 2053771 w 3781294"/>
                  <a:gd name="connsiteY5" fmla="*/ 961338 h 2122841"/>
                  <a:gd name="connsiteX6" fmla="*/ 2344057 w 3781294"/>
                  <a:gd name="connsiteY6" fmla="*/ 351738 h 2122841"/>
                  <a:gd name="connsiteX7" fmla="*/ 2783114 w 3781294"/>
                  <a:gd name="connsiteY7" fmla="*/ 1491109 h 2122841"/>
                  <a:gd name="connsiteX8" fmla="*/ 3269342 w 3781294"/>
                  <a:gd name="connsiteY8" fmla="*/ 533166 h 2122841"/>
                  <a:gd name="connsiteX9" fmla="*/ 3781294 w 3781294"/>
                  <a:gd name="connsiteY9" fmla="*/ 2122841 h 21228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781294" h="2122841">
                    <a:moveTo>
                      <a:pt x="0" y="406166"/>
                    </a:moveTo>
                    <a:cubicBezTo>
                      <a:pt x="191709" y="397699"/>
                      <a:pt x="327781" y="1372576"/>
                      <a:pt x="486228" y="1451195"/>
                    </a:cubicBezTo>
                    <a:cubicBezTo>
                      <a:pt x="644675" y="1529814"/>
                      <a:pt x="820661" y="891789"/>
                      <a:pt x="950685" y="877880"/>
                    </a:cubicBezTo>
                    <a:cubicBezTo>
                      <a:pt x="1080709" y="863971"/>
                      <a:pt x="1147838" y="1513486"/>
                      <a:pt x="1266371" y="1367738"/>
                    </a:cubicBezTo>
                    <a:cubicBezTo>
                      <a:pt x="1384904" y="1221991"/>
                      <a:pt x="1530652" y="71128"/>
                      <a:pt x="1661885" y="3395"/>
                    </a:cubicBezTo>
                    <a:cubicBezTo>
                      <a:pt x="1793118" y="-64338"/>
                      <a:pt x="1940076" y="903281"/>
                      <a:pt x="2053771" y="961338"/>
                    </a:cubicBezTo>
                    <a:cubicBezTo>
                      <a:pt x="2167466" y="1019395"/>
                      <a:pt x="2222500" y="263443"/>
                      <a:pt x="2344057" y="351738"/>
                    </a:cubicBezTo>
                    <a:cubicBezTo>
                      <a:pt x="2465614" y="440033"/>
                      <a:pt x="2628900" y="1460871"/>
                      <a:pt x="2783114" y="1491109"/>
                    </a:cubicBezTo>
                    <a:cubicBezTo>
                      <a:pt x="2937328" y="1521347"/>
                      <a:pt x="3102979" y="427877"/>
                      <a:pt x="3269342" y="533166"/>
                    </a:cubicBezTo>
                    <a:cubicBezTo>
                      <a:pt x="3435705" y="638455"/>
                      <a:pt x="3632824" y="1479072"/>
                      <a:pt x="3781294" y="2122841"/>
                    </a:cubicBezTo>
                  </a:path>
                </a:pathLst>
              </a:custGeom>
              <a:noFill/>
              <a:ln>
                <a:solidFill>
                  <a:schemeClr val="bg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71" name="Freeform: Shape 170"/>
              <p:cNvSpPr/>
              <p:nvPr/>
            </p:nvSpPr>
            <p:spPr>
              <a:xfrm>
                <a:off x="3258458" y="6195929"/>
                <a:ext cx="3236685" cy="1220174"/>
              </a:xfrm>
              <a:custGeom>
                <a:avLst/>
                <a:gdLst>
                  <a:gd name="connsiteX0" fmla="*/ 0 w 6527800"/>
                  <a:gd name="connsiteY0" fmla="*/ 1190184 h 2282384"/>
                  <a:gd name="connsiteX1" fmla="*/ 765628 w 6527800"/>
                  <a:gd name="connsiteY1" fmla="*/ 1865099 h 2282384"/>
                  <a:gd name="connsiteX2" fmla="*/ 1531257 w 6527800"/>
                  <a:gd name="connsiteY2" fmla="*/ 13 h 2282384"/>
                  <a:gd name="connsiteX3" fmla="*/ 2140857 w 6527800"/>
                  <a:gd name="connsiteY3" fmla="*/ 1897756 h 2282384"/>
                  <a:gd name="connsiteX4" fmla="*/ 2804886 w 6527800"/>
                  <a:gd name="connsiteY4" fmla="*/ 801927 h 2282384"/>
                  <a:gd name="connsiteX5" fmla="*/ 3291114 w 6527800"/>
                  <a:gd name="connsiteY5" fmla="*/ 1846956 h 2282384"/>
                  <a:gd name="connsiteX6" fmla="*/ 3755571 w 6527800"/>
                  <a:gd name="connsiteY6" fmla="*/ 1273641 h 2282384"/>
                  <a:gd name="connsiteX7" fmla="*/ 4071257 w 6527800"/>
                  <a:gd name="connsiteY7" fmla="*/ 1763499 h 2282384"/>
                  <a:gd name="connsiteX8" fmla="*/ 4466771 w 6527800"/>
                  <a:gd name="connsiteY8" fmla="*/ 399156 h 2282384"/>
                  <a:gd name="connsiteX9" fmla="*/ 4858657 w 6527800"/>
                  <a:gd name="connsiteY9" fmla="*/ 1357099 h 2282384"/>
                  <a:gd name="connsiteX10" fmla="*/ 5148943 w 6527800"/>
                  <a:gd name="connsiteY10" fmla="*/ 747499 h 2282384"/>
                  <a:gd name="connsiteX11" fmla="*/ 5588000 w 6527800"/>
                  <a:gd name="connsiteY11" fmla="*/ 1886870 h 2282384"/>
                  <a:gd name="connsiteX12" fmla="*/ 6074228 w 6527800"/>
                  <a:gd name="connsiteY12" fmla="*/ 928927 h 2282384"/>
                  <a:gd name="connsiteX13" fmla="*/ 6527800 w 6527800"/>
                  <a:gd name="connsiteY13" fmla="*/ 2282384 h 2282384"/>
                  <a:gd name="connsiteX0" fmla="*/ 0 w 6527800"/>
                  <a:gd name="connsiteY0" fmla="*/ 1219485 h 2311685"/>
                  <a:gd name="connsiteX1" fmla="*/ 765628 w 6527800"/>
                  <a:gd name="connsiteY1" fmla="*/ 1894400 h 2311685"/>
                  <a:gd name="connsiteX2" fmla="*/ 1531257 w 6527800"/>
                  <a:gd name="connsiteY2" fmla="*/ 29314 h 2311685"/>
                  <a:gd name="connsiteX3" fmla="*/ 2804886 w 6527800"/>
                  <a:gd name="connsiteY3" fmla="*/ 831228 h 2311685"/>
                  <a:gd name="connsiteX4" fmla="*/ 3291114 w 6527800"/>
                  <a:gd name="connsiteY4" fmla="*/ 1876257 h 2311685"/>
                  <a:gd name="connsiteX5" fmla="*/ 3755571 w 6527800"/>
                  <a:gd name="connsiteY5" fmla="*/ 1302942 h 2311685"/>
                  <a:gd name="connsiteX6" fmla="*/ 4071257 w 6527800"/>
                  <a:gd name="connsiteY6" fmla="*/ 1792800 h 2311685"/>
                  <a:gd name="connsiteX7" fmla="*/ 4466771 w 6527800"/>
                  <a:gd name="connsiteY7" fmla="*/ 428457 h 2311685"/>
                  <a:gd name="connsiteX8" fmla="*/ 4858657 w 6527800"/>
                  <a:gd name="connsiteY8" fmla="*/ 1386400 h 2311685"/>
                  <a:gd name="connsiteX9" fmla="*/ 5148943 w 6527800"/>
                  <a:gd name="connsiteY9" fmla="*/ 776800 h 2311685"/>
                  <a:gd name="connsiteX10" fmla="*/ 5588000 w 6527800"/>
                  <a:gd name="connsiteY10" fmla="*/ 1916171 h 2311685"/>
                  <a:gd name="connsiteX11" fmla="*/ 6074228 w 6527800"/>
                  <a:gd name="connsiteY11" fmla="*/ 958228 h 2311685"/>
                  <a:gd name="connsiteX12" fmla="*/ 6527800 w 6527800"/>
                  <a:gd name="connsiteY12" fmla="*/ 2311685 h 2311685"/>
                  <a:gd name="connsiteX0" fmla="*/ 0 w 6527800"/>
                  <a:gd name="connsiteY0" fmla="*/ 794423 h 1886623"/>
                  <a:gd name="connsiteX1" fmla="*/ 765628 w 6527800"/>
                  <a:gd name="connsiteY1" fmla="*/ 1469338 h 1886623"/>
                  <a:gd name="connsiteX2" fmla="*/ 2804886 w 6527800"/>
                  <a:gd name="connsiteY2" fmla="*/ 406166 h 1886623"/>
                  <a:gd name="connsiteX3" fmla="*/ 3291114 w 6527800"/>
                  <a:gd name="connsiteY3" fmla="*/ 1451195 h 1886623"/>
                  <a:gd name="connsiteX4" fmla="*/ 3755571 w 6527800"/>
                  <a:gd name="connsiteY4" fmla="*/ 877880 h 1886623"/>
                  <a:gd name="connsiteX5" fmla="*/ 4071257 w 6527800"/>
                  <a:gd name="connsiteY5" fmla="*/ 1367738 h 1886623"/>
                  <a:gd name="connsiteX6" fmla="*/ 4466771 w 6527800"/>
                  <a:gd name="connsiteY6" fmla="*/ 3395 h 1886623"/>
                  <a:gd name="connsiteX7" fmla="*/ 4858657 w 6527800"/>
                  <a:gd name="connsiteY7" fmla="*/ 961338 h 1886623"/>
                  <a:gd name="connsiteX8" fmla="*/ 5148943 w 6527800"/>
                  <a:gd name="connsiteY8" fmla="*/ 351738 h 1886623"/>
                  <a:gd name="connsiteX9" fmla="*/ 5588000 w 6527800"/>
                  <a:gd name="connsiteY9" fmla="*/ 1491109 h 1886623"/>
                  <a:gd name="connsiteX10" fmla="*/ 6074228 w 6527800"/>
                  <a:gd name="connsiteY10" fmla="*/ 533166 h 1886623"/>
                  <a:gd name="connsiteX11" fmla="*/ 6527800 w 6527800"/>
                  <a:gd name="connsiteY11" fmla="*/ 1886623 h 1886623"/>
                  <a:gd name="connsiteX0" fmla="*/ 0 w 6527800"/>
                  <a:gd name="connsiteY0" fmla="*/ 794423 h 1886623"/>
                  <a:gd name="connsiteX1" fmla="*/ 765628 w 6527800"/>
                  <a:gd name="connsiteY1" fmla="*/ 1469338 h 1886623"/>
                  <a:gd name="connsiteX2" fmla="*/ 3291114 w 6527800"/>
                  <a:gd name="connsiteY2" fmla="*/ 1451195 h 1886623"/>
                  <a:gd name="connsiteX3" fmla="*/ 3755571 w 6527800"/>
                  <a:gd name="connsiteY3" fmla="*/ 877880 h 1886623"/>
                  <a:gd name="connsiteX4" fmla="*/ 4071257 w 6527800"/>
                  <a:gd name="connsiteY4" fmla="*/ 1367738 h 1886623"/>
                  <a:gd name="connsiteX5" fmla="*/ 4466771 w 6527800"/>
                  <a:gd name="connsiteY5" fmla="*/ 3395 h 1886623"/>
                  <a:gd name="connsiteX6" fmla="*/ 4858657 w 6527800"/>
                  <a:gd name="connsiteY6" fmla="*/ 961338 h 1886623"/>
                  <a:gd name="connsiteX7" fmla="*/ 5148943 w 6527800"/>
                  <a:gd name="connsiteY7" fmla="*/ 351738 h 1886623"/>
                  <a:gd name="connsiteX8" fmla="*/ 5588000 w 6527800"/>
                  <a:gd name="connsiteY8" fmla="*/ 1491109 h 1886623"/>
                  <a:gd name="connsiteX9" fmla="*/ 6074228 w 6527800"/>
                  <a:gd name="connsiteY9" fmla="*/ 533166 h 1886623"/>
                  <a:gd name="connsiteX10" fmla="*/ 6527800 w 6527800"/>
                  <a:gd name="connsiteY10" fmla="*/ 1886623 h 1886623"/>
                  <a:gd name="connsiteX0" fmla="*/ 0 w 6527800"/>
                  <a:gd name="connsiteY0" fmla="*/ 794423 h 1886623"/>
                  <a:gd name="connsiteX1" fmla="*/ 3291114 w 6527800"/>
                  <a:gd name="connsiteY1" fmla="*/ 1451195 h 1886623"/>
                  <a:gd name="connsiteX2" fmla="*/ 3755571 w 6527800"/>
                  <a:gd name="connsiteY2" fmla="*/ 877880 h 1886623"/>
                  <a:gd name="connsiteX3" fmla="*/ 4071257 w 6527800"/>
                  <a:gd name="connsiteY3" fmla="*/ 1367738 h 1886623"/>
                  <a:gd name="connsiteX4" fmla="*/ 4466771 w 6527800"/>
                  <a:gd name="connsiteY4" fmla="*/ 3395 h 1886623"/>
                  <a:gd name="connsiteX5" fmla="*/ 4858657 w 6527800"/>
                  <a:gd name="connsiteY5" fmla="*/ 961338 h 1886623"/>
                  <a:gd name="connsiteX6" fmla="*/ 5148943 w 6527800"/>
                  <a:gd name="connsiteY6" fmla="*/ 351738 h 1886623"/>
                  <a:gd name="connsiteX7" fmla="*/ 5588000 w 6527800"/>
                  <a:gd name="connsiteY7" fmla="*/ 1491109 h 1886623"/>
                  <a:gd name="connsiteX8" fmla="*/ 6074228 w 6527800"/>
                  <a:gd name="connsiteY8" fmla="*/ 533166 h 1886623"/>
                  <a:gd name="connsiteX9" fmla="*/ 6527800 w 6527800"/>
                  <a:gd name="connsiteY9" fmla="*/ 1886623 h 1886623"/>
                  <a:gd name="connsiteX0" fmla="*/ -1 w 3236685"/>
                  <a:gd name="connsiteY0" fmla="*/ 1451195 h 1886623"/>
                  <a:gd name="connsiteX1" fmla="*/ 464456 w 3236685"/>
                  <a:gd name="connsiteY1" fmla="*/ 877880 h 1886623"/>
                  <a:gd name="connsiteX2" fmla="*/ 780142 w 3236685"/>
                  <a:gd name="connsiteY2" fmla="*/ 1367738 h 1886623"/>
                  <a:gd name="connsiteX3" fmla="*/ 1175656 w 3236685"/>
                  <a:gd name="connsiteY3" fmla="*/ 3395 h 1886623"/>
                  <a:gd name="connsiteX4" fmla="*/ 1567542 w 3236685"/>
                  <a:gd name="connsiteY4" fmla="*/ 961338 h 1886623"/>
                  <a:gd name="connsiteX5" fmla="*/ 1857828 w 3236685"/>
                  <a:gd name="connsiteY5" fmla="*/ 351738 h 1886623"/>
                  <a:gd name="connsiteX6" fmla="*/ 2296885 w 3236685"/>
                  <a:gd name="connsiteY6" fmla="*/ 1491109 h 1886623"/>
                  <a:gd name="connsiteX7" fmla="*/ 2783113 w 3236685"/>
                  <a:gd name="connsiteY7" fmla="*/ 533166 h 1886623"/>
                  <a:gd name="connsiteX8" fmla="*/ 3236685 w 3236685"/>
                  <a:gd name="connsiteY8" fmla="*/ 1886623 h 18866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236685" h="1886623">
                    <a:moveTo>
                      <a:pt x="-1" y="1451195"/>
                    </a:moveTo>
                    <a:cubicBezTo>
                      <a:pt x="625927" y="1465104"/>
                      <a:pt x="334432" y="891789"/>
                      <a:pt x="464456" y="877880"/>
                    </a:cubicBezTo>
                    <a:cubicBezTo>
                      <a:pt x="594480" y="863971"/>
                      <a:pt x="661609" y="1513486"/>
                      <a:pt x="780142" y="1367738"/>
                    </a:cubicBezTo>
                    <a:cubicBezTo>
                      <a:pt x="898675" y="1221991"/>
                      <a:pt x="1044423" y="71128"/>
                      <a:pt x="1175656" y="3395"/>
                    </a:cubicBezTo>
                    <a:cubicBezTo>
                      <a:pt x="1306889" y="-64338"/>
                      <a:pt x="1453847" y="903281"/>
                      <a:pt x="1567542" y="961338"/>
                    </a:cubicBezTo>
                    <a:cubicBezTo>
                      <a:pt x="1681237" y="1019395"/>
                      <a:pt x="1736271" y="263443"/>
                      <a:pt x="1857828" y="351738"/>
                    </a:cubicBezTo>
                    <a:cubicBezTo>
                      <a:pt x="1979385" y="440033"/>
                      <a:pt x="2142671" y="1460871"/>
                      <a:pt x="2296885" y="1491109"/>
                    </a:cubicBezTo>
                    <a:cubicBezTo>
                      <a:pt x="2451099" y="1521347"/>
                      <a:pt x="2626480" y="467247"/>
                      <a:pt x="2783113" y="533166"/>
                    </a:cubicBezTo>
                    <a:cubicBezTo>
                      <a:pt x="2939746" y="599085"/>
                      <a:pt x="3088215" y="1242854"/>
                      <a:pt x="3236685" y="1886623"/>
                    </a:cubicBezTo>
                  </a:path>
                </a:pathLst>
              </a:custGeom>
              <a:noFill/>
              <a:ln>
                <a:solidFill>
                  <a:schemeClr val="bg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72" name="Freeform: Shape 171"/>
              <p:cNvSpPr/>
              <p:nvPr/>
            </p:nvSpPr>
            <p:spPr>
              <a:xfrm>
                <a:off x="4038601" y="6633271"/>
                <a:ext cx="2456542" cy="862645"/>
              </a:xfrm>
              <a:custGeom>
                <a:avLst/>
                <a:gdLst>
                  <a:gd name="connsiteX0" fmla="*/ 0 w 6527800"/>
                  <a:gd name="connsiteY0" fmla="*/ 1190184 h 2282384"/>
                  <a:gd name="connsiteX1" fmla="*/ 765628 w 6527800"/>
                  <a:gd name="connsiteY1" fmla="*/ 1865099 h 2282384"/>
                  <a:gd name="connsiteX2" fmla="*/ 1531257 w 6527800"/>
                  <a:gd name="connsiteY2" fmla="*/ 13 h 2282384"/>
                  <a:gd name="connsiteX3" fmla="*/ 2140857 w 6527800"/>
                  <a:gd name="connsiteY3" fmla="*/ 1897756 h 2282384"/>
                  <a:gd name="connsiteX4" fmla="*/ 2804886 w 6527800"/>
                  <a:gd name="connsiteY4" fmla="*/ 801927 h 2282384"/>
                  <a:gd name="connsiteX5" fmla="*/ 3291114 w 6527800"/>
                  <a:gd name="connsiteY5" fmla="*/ 1846956 h 2282384"/>
                  <a:gd name="connsiteX6" fmla="*/ 3755571 w 6527800"/>
                  <a:gd name="connsiteY6" fmla="*/ 1273641 h 2282384"/>
                  <a:gd name="connsiteX7" fmla="*/ 4071257 w 6527800"/>
                  <a:gd name="connsiteY7" fmla="*/ 1763499 h 2282384"/>
                  <a:gd name="connsiteX8" fmla="*/ 4466771 w 6527800"/>
                  <a:gd name="connsiteY8" fmla="*/ 399156 h 2282384"/>
                  <a:gd name="connsiteX9" fmla="*/ 4858657 w 6527800"/>
                  <a:gd name="connsiteY9" fmla="*/ 1357099 h 2282384"/>
                  <a:gd name="connsiteX10" fmla="*/ 5148943 w 6527800"/>
                  <a:gd name="connsiteY10" fmla="*/ 747499 h 2282384"/>
                  <a:gd name="connsiteX11" fmla="*/ 5588000 w 6527800"/>
                  <a:gd name="connsiteY11" fmla="*/ 1886870 h 2282384"/>
                  <a:gd name="connsiteX12" fmla="*/ 6074228 w 6527800"/>
                  <a:gd name="connsiteY12" fmla="*/ 928927 h 2282384"/>
                  <a:gd name="connsiteX13" fmla="*/ 6527800 w 6527800"/>
                  <a:gd name="connsiteY13" fmla="*/ 2282384 h 2282384"/>
                  <a:gd name="connsiteX0" fmla="*/ 0 w 5762172"/>
                  <a:gd name="connsiteY0" fmla="*/ 1865099 h 2282384"/>
                  <a:gd name="connsiteX1" fmla="*/ 765629 w 5762172"/>
                  <a:gd name="connsiteY1" fmla="*/ 13 h 2282384"/>
                  <a:gd name="connsiteX2" fmla="*/ 1375229 w 5762172"/>
                  <a:gd name="connsiteY2" fmla="*/ 1897756 h 2282384"/>
                  <a:gd name="connsiteX3" fmla="*/ 2039258 w 5762172"/>
                  <a:gd name="connsiteY3" fmla="*/ 801927 h 2282384"/>
                  <a:gd name="connsiteX4" fmla="*/ 2525486 w 5762172"/>
                  <a:gd name="connsiteY4" fmla="*/ 1846956 h 2282384"/>
                  <a:gd name="connsiteX5" fmla="*/ 2989943 w 5762172"/>
                  <a:gd name="connsiteY5" fmla="*/ 1273641 h 2282384"/>
                  <a:gd name="connsiteX6" fmla="*/ 3305629 w 5762172"/>
                  <a:gd name="connsiteY6" fmla="*/ 1763499 h 2282384"/>
                  <a:gd name="connsiteX7" fmla="*/ 3701143 w 5762172"/>
                  <a:gd name="connsiteY7" fmla="*/ 399156 h 2282384"/>
                  <a:gd name="connsiteX8" fmla="*/ 4093029 w 5762172"/>
                  <a:gd name="connsiteY8" fmla="*/ 1357099 h 2282384"/>
                  <a:gd name="connsiteX9" fmla="*/ 4383315 w 5762172"/>
                  <a:gd name="connsiteY9" fmla="*/ 747499 h 2282384"/>
                  <a:gd name="connsiteX10" fmla="*/ 4822372 w 5762172"/>
                  <a:gd name="connsiteY10" fmla="*/ 1886870 h 2282384"/>
                  <a:gd name="connsiteX11" fmla="*/ 5308600 w 5762172"/>
                  <a:gd name="connsiteY11" fmla="*/ 928927 h 2282384"/>
                  <a:gd name="connsiteX12" fmla="*/ 5762172 w 5762172"/>
                  <a:gd name="connsiteY12" fmla="*/ 2282384 h 2282384"/>
                  <a:gd name="connsiteX0" fmla="*/ 1 w 4996544"/>
                  <a:gd name="connsiteY0" fmla="*/ -2 h 2282369"/>
                  <a:gd name="connsiteX1" fmla="*/ 609601 w 4996544"/>
                  <a:gd name="connsiteY1" fmla="*/ 1897741 h 2282369"/>
                  <a:gd name="connsiteX2" fmla="*/ 1273630 w 4996544"/>
                  <a:gd name="connsiteY2" fmla="*/ 801912 h 2282369"/>
                  <a:gd name="connsiteX3" fmla="*/ 1759858 w 4996544"/>
                  <a:gd name="connsiteY3" fmla="*/ 1846941 h 2282369"/>
                  <a:gd name="connsiteX4" fmla="*/ 2224315 w 4996544"/>
                  <a:gd name="connsiteY4" fmla="*/ 1273626 h 2282369"/>
                  <a:gd name="connsiteX5" fmla="*/ 2540001 w 4996544"/>
                  <a:gd name="connsiteY5" fmla="*/ 1763484 h 2282369"/>
                  <a:gd name="connsiteX6" fmla="*/ 2935515 w 4996544"/>
                  <a:gd name="connsiteY6" fmla="*/ 399141 h 2282369"/>
                  <a:gd name="connsiteX7" fmla="*/ 3327401 w 4996544"/>
                  <a:gd name="connsiteY7" fmla="*/ 1357084 h 2282369"/>
                  <a:gd name="connsiteX8" fmla="*/ 3617687 w 4996544"/>
                  <a:gd name="connsiteY8" fmla="*/ 747484 h 2282369"/>
                  <a:gd name="connsiteX9" fmla="*/ 4056744 w 4996544"/>
                  <a:gd name="connsiteY9" fmla="*/ 1886855 h 2282369"/>
                  <a:gd name="connsiteX10" fmla="*/ 4542972 w 4996544"/>
                  <a:gd name="connsiteY10" fmla="*/ 928912 h 2282369"/>
                  <a:gd name="connsiteX11" fmla="*/ 4996544 w 4996544"/>
                  <a:gd name="connsiteY11" fmla="*/ 2282369 h 2282369"/>
                  <a:gd name="connsiteX0" fmla="*/ 0 w 4386943"/>
                  <a:gd name="connsiteY0" fmla="*/ 1501995 h 1886623"/>
                  <a:gd name="connsiteX1" fmla="*/ 664029 w 4386943"/>
                  <a:gd name="connsiteY1" fmla="*/ 406166 h 1886623"/>
                  <a:gd name="connsiteX2" fmla="*/ 1150257 w 4386943"/>
                  <a:gd name="connsiteY2" fmla="*/ 1451195 h 1886623"/>
                  <a:gd name="connsiteX3" fmla="*/ 1614714 w 4386943"/>
                  <a:gd name="connsiteY3" fmla="*/ 877880 h 1886623"/>
                  <a:gd name="connsiteX4" fmla="*/ 1930400 w 4386943"/>
                  <a:gd name="connsiteY4" fmla="*/ 1367738 h 1886623"/>
                  <a:gd name="connsiteX5" fmla="*/ 2325914 w 4386943"/>
                  <a:gd name="connsiteY5" fmla="*/ 3395 h 1886623"/>
                  <a:gd name="connsiteX6" fmla="*/ 2717800 w 4386943"/>
                  <a:gd name="connsiteY6" fmla="*/ 961338 h 1886623"/>
                  <a:gd name="connsiteX7" fmla="*/ 3008086 w 4386943"/>
                  <a:gd name="connsiteY7" fmla="*/ 351738 h 1886623"/>
                  <a:gd name="connsiteX8" fmla="*/ 3447143 w 4386943"/>
                  <a:gd name="connsiteY8" fmla="*/ 1491109 h 1886623"/>
                  <a:gd name="connsiteX9" fmla="*/ 3933371 w 4386943"/>
                  <a:gd name="connsiteY9" fmla="*/ 533166 h 1886623"/>
                  <a:gd name="connsiteX10" fmla="*/ 4386943 w 4386943"/>
                  <a:gd name="connsiteY10" fmla="*/ 1886623 h 1886623"/>
                  <a:gd name="connsiteX0" fmla="*/ 1 w 3722915"/>
                  <a:gd name="connsiteY0" fmla="*/ 406166 h 1886623"/>
                  <a:gd name="connsiteX1" fmla="*/ 486229 w 3722915"/>
                  <a:gd name="connsiteY1" fmla="*/ 1451195 h 1886623"/>
                  <a:gd name="connsiteX2" fmla="*/ 950686 w 3722915"/>
                  <a:gd name="connsiteY2" fmla="*/ 877880 h 1886623"/>
                  <a:gd name="connsiteX3" fmla="*/ 1266372 w 3722915"/>
                  <a:gd name="connsiteY3" fmla="*/ 1367738 h 1886623"/>
                  <a:gd name="connsiteX4" fmla="*/ 1661886 w 3722915"/>
                  <a:gd name="connsiteY4" fmla="*/ 3395 h 1886623"/>
                  <a:gd name="connsiteX5" fmla="*/ 2053772 w 3722915"/>
                  <a:gd name="connsiteY5" fmla="*/ 961338 h 1886623"/>
                  <a:gd name="connsiteX6" fmla="*/ 2344058 w 3722915"/>
                  <a:gd name="connsiteY6" fmla="*/ 351738 h 1886623"/>
                  <a:gd name="connsiteX7" fmla="*/ 2783115 w 3722915"/>
                  <a:gd name="connsiteY7" fmla="*/ 1491109 h 1886623"/>
                  <a:gd name="connsiteX8" fmla="*/ 3269343 w 3722915"/>
                  <a:gd name="connsiteY8" fmla="*/ 533166 h 1886623"/>
                  <a:gd name="connsiteX9" fmla="*/ 3722915 w 3722915"/>
                  <a:gd name="connsiteY9" fmla="*/ 1886623 h 1886623"/>
                  <a:gd name="connsiteX0" fmla="*/ -1 w 3236685"/>
                  <a:gd name="connsiteY0" fmla="*/ 1451195 h 1886623"/>
                  <a:gd name="connsiteX1" fmla="*/ 464456 w 3236685"/>
                  <a:gd name="connsiteY1" fmla="*/ 877880 h 1886623"/>
                  <a:gd name="connsiteX2" fmla="*/ 780142 w 3236685"/>
                  <a:gd name="connsiteY2" fmla="*/ 1367738 h 1886623"/>
                  <a:gd name="connsiteX3" fmla="*/ 1175656 w 3236685"/>
                  <a:gd name="connsiteY3" fmla="*/ 3395 h 1886623"/>
                  <a:gd name="connsiteX4" fmla="*/ 1567542 w 3236685"/>
                  <a:gd name="connsiteY4" fmla="*/ 961338 h 1886623"/>
                  <a:gd name="connsiteX5" fmla="*/ 1857828 w 3236685"/>
                  <a:gd name="connsiteY5" fmla="*/ 351738 h 1886623"/>
                  <a:gd name="connsiteX6" fmla="*/ 2296885 w 3236685"/>
                  <a:gd name="connsiteY6" fmla="*/ 1491109 h 1886623"/>
                  <a:gd name="connsiteX7" fmla="*/ 2783113 w 3236685"/>
                  <a:gd name="connsiteY7" fmla="*/ 533166 h 1886623"/>
                  <a:gd name="connsiteX8" fmla="*/ 3236685 w 3236685"/>
                  <a:gd name="connsiteY8" fmla="*/ 1886623 h 1886623"/>
                  <a:gd name="connsiteX0" fmla="*/ 0 w 2772229"/>
                  <a:gd name="connsiteY0" fmla="*/ 877880 h 1886623"/>
                  <a:gd name="connsiteX1" fmla="*/ 315686 w 2772229"/>
                  <a:gd name="connsiteY1" fmla="*/ 1367738 h 1886623"/>
                  <a:gd name="connsiteX2" fmla="*/ 711200 w 2772229"/>
                  <a:gd name="connsiteY2" fmla="*/ 3395 h 1886623"/>
                  <a:gd name="connsiteX3" fmla="*/ 1103086 w 2772229"/>
                  <a:gd name="connsiteY3" fmla="*/ 961338 h 1886623"/>
                  <a:gd name="connsiteX4" fmla="*/ 1393372 w 2772229"/>
                  <a:gd name="connsiteY4" fmla="*/ 351738 h 1886623"/>
                  <a:gd name="connsiteX5" fmla="*/ 1832429 w 2772229"/>
                  <a:gd name="connsiteY5" fmla="*/ 1491109 h 1886623"/>
                  <a:gd name="connsiteX6" fmla="*/ 2318657 w 2772229"/>
                  <a:gd name="connsiteY6" fmla="*/ 533166 h 1886623"/>
                  <a:gd name="connsiteX7" fmla="*/ 2772229 w 2772229"/>
                  <a:gd name="connsiteY7" fmla="*/ 1886623 h 1886623"/>
                  <a:gd name="connsiteX0" fmla="*/ 0 w 2456543"/>
                  <a:gd name="connsiteY0" fmla="*/ 1367738 h 1886623"/>
                  <a:gd name="connsiteX1" fmla="*/ 395514 w 2456543"/>
                  <a:gd name="connsiteY1" fmla="*/ 3395 h 1886623"/>
                  <a:gd name="connsiteX2" fmla="*/ 787400 w 2456543"/>
                  <a:gd name="connsiteY2" fmla="*/ 961338 h 1886623"/>
                  <a:gd name="connsiteX3" fmla="*/ 1077686 w 2456543"/>
                  <a:gd name="connsiteY3" fmla="*/ 351738 h 1886623"/>
                  <a:gd name="connsiteX4" fmla="*/ 1516743 w 2456543"/>
                  <a:gd name="connsiteY4" fmla="*/ 1491109 h 1886623"/>
                  <a:gd name="connsiteX5" fmla="*/ 2002971 w 2456543"/>
                  <a:gd name="connsiteY5" fmla="*/ 533166 h 1886623"/>
                  <a:gd name="connsiteX6" fmla="*/ 2456543 w 2456543"/>
                  <a:gd name="connsiteY6" fmla="*/ 1886623 h 18866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456543" h="1886623">
                    <a:moveTo>
                      <a:pt x="0" y="1367738"/>
                    </a:moveTo>
                    <a:cubicBezTo>
                      <a:pt x="118533" y="1221991"/>
                      <a:pt x="264281" y="71128"/>
                      <a:pt x="395514" y="3395"/>
                    </a:cubicBezTo>
                    <a:cubicBezTo>
                      <a:pt x="526747" y="-64338"/>
                      <a:pt x="673705" y="903281"/>
                      <a:pt x="787400" y="961338"/>
                    </a:cubicBezTo>
                    <a:cubicBezTo>
                      <a:pt x="901095" y="1019395"/>
                      <a:pt x="956129" y="263443"/>
                      <a:pt x="1077686" y="351738"/>
                    </a:cubicBezTo>
                    <a:cubicBezTo>
                      <a:pt x="1199243" y="440033"/>
                      <a:pt x="1362529" y="1460871"/>
                      <a:pt x="1516743" y="1491109"/>
                    </a:cubicBezTo>
                    <a:cubicBezTo>
                      <a:pt x="1670957" y="1521347"/>
                      <a:pt x="1846338" y="467247"/>
                      <a:pt x="2002971" y="533166"/>
                    </a:cubicBezTo>
                    <a:cubicBezTo>
                      <a:pt x="2159604" y="599085"/>
                      <a:pt x="2308073" y="1242854"/>
                      <a:pt x="2456543" y="1886623"/>
                    </a:cubicBezTo>
                  </a:path>
                </a:pathLst>
              </a:custGeom>
              <a:noFill/>
              <a:ln>
                <a:solidFill>
                  <a:schemeClr val="bg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106" name="Group 105"/>
          <p:cNvGrpSpPr/>
          <p:nvPr userDrawn="1"/>
        </p:nvGrpSpPr>
        <p:grpSpPr>
          <a:xfrm>
            <a:off x="1476697" y="1517163"/>
            <a:ext cx="3599025" cy="1100078"/>
            <a:chOff x="5756093" y="2301512"/>
            <a:chExt cx="3899073" cy="1191791"/>
          </a:xfrm>
          <a:solidFill>
            <a:schemeClr val="bg1">
              <a:alpha val="30000"/>
            </a:schemeClr>
          </a:solidFill>
        </p:grpSpPr>
        <p:sp>
          <p:nvSpPr>
            <p:cNvPr id="107" name="Oval 106"/>
            <p:cNvSpPr/>
            <p:nvPr/>
          </p:nvSpPr>
          <p:spPr>
            <a:xfrm>
              <a:off x="8266386" y="2347545"/>
              <a:ext cx="254716" cy="254716"/>
            </a:xfrm>
            <a:prstGeom prst="ellipse">
              <a:avLst/>
            </a:pr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08" name="Oval 107"/>
            <p:cNvSpPr/>
            <p:nvPr/>
          </p:nvSpPr>
          <p:spPr>
            <a:xfrm>
              <a:off x="6326273" y="2776652"/>
              <a:ext cx="79452" cy="79452"/>
            </a:xfrm>
            <a:prstGeom prst="ellipse">
              <a:avLst/>
            </a:pr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09" name="Oval 108"/>
            <p:cNvSpPr/>
            <p:nvPr/>
          </p:nvSpPr>
          <p:spPr>
            <a:xfrm>
              <a:off x="7275317" y="2569605"/>
              <a:ext cx="128791" cy="128791"/>
            </a:xfrm>
            <a:prstGeom prst="ellipse">
              <a:avLst/>
            </a:pr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10" name="Oval 109"/>
            <p:cNvSpPr/>
            <p:nvPr/>
          </p:nvSpPr>
          <p:spPr>
            <a:xfrm>
              <a:off x="6676654" y="2855918"/>
              <a:ext cx="79452" cy="79452"/>
            </a:xfrm>
            <a:prstGeom prst="ellipse">
              <a:avLst/>
            </a:pr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11" name="Oval 110"/>
            <p:cNvSpPr/>
            <p:nvPr/>
          </p:nvSpPr>
          <p:spPr>
            <a:xfrm>
              <a:off x="7021860" y="2762326"/>
              <a:ext cx="79452" cy="79452"/>
            </a:xfrm>
            <a:prstGeom prst="ellipse">
              <a:avLst/>
            </a:pr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12" name="Oval 111"/>
            <p:cNvSpPr/>
            <p:nvPr/>
          </p:nvSpPr>
          <p:spPr>
            <a:xfrm>
              <a:off x="9150042" y="3113746"/>
              <a:ext cx="79452" cy="79452"/>
            </a:xfrm>
            <a:prstGeom prst="ellipse">
              <a:avLst/>
            </a:pr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13" name="Oval 112"/>
            <p:cNvSpPr/>
            <p:nvPr/>
          </p:nvSpPr>
          <p:spPr>
            <a:xfrm>
              <a:off x="7521113" y="2409075"/>
              <a:ext cx="128791" cy="128791"/>
            </a:xfrm>
            <a:prstGeom prst="ellipse">
              <a:avLst/>
            </a:pr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14" name="Oval 113"/>
            <p:cNvSpPr/>
            <p:nvPr/>
          </p:nvSpPr>
          <p:spPr>
            <a:xfrm>
              <a:off x="8821654" y="2895644"/>
              <a:ext cx="128791" cy="128791"/>
            </a:xfrm>
            <a:prstGeom prst="ellipse">
              <a:avLst/>
            </a:pr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15" name="Oval 114"/>
            <p:cNvSpPr/>
            <p:nvPr/>
          </p:nvSpPr>
          <p:spPr>
            <a:xfrm>
              <a:off x="7911267" y="2301512"/>
              <a:ext cx="156013" cy="156013"/>
            </a:xfrm>
            <a:prstGeom prst="ellipse">
              <a:avLst/>
            </a:pr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16" name="Oval 115"/>
            <p:cNvSpPr/>
            <p:nvPr/>
          </p:nvSpPr>
          <p:spPr>
            <a:xfrm>
              <a:off x="8622432" y="2646039"/>
              <a:ext cx="156013" cy="156013"/>
            </a:xfrm>
            <a:prstGeom prst="ellipse">
              <a:avLst/>
            </a:pr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17" name="Oval 116"/>
            <p:cNvSpPr/>
            <p:nvPr/>
          </p:nvSpPr>
          <p:spPr>
            <a:xfrm>
              <a:off x="6046050" y="2698396"/>
              <a:ext cx="45719" cy="45719"/>
            </a:xfrm>
            <a:prstGeom prst="ellipse">
              <a:avLst/>
            </a:pr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18" name="Oval 117"/>
            <p:cNvSpPr/>
            <p:nvPr/>
          </p:nvSpPr>
          <p:spPr>
            <a:xfrm>
              <a:off x="5756093" y="2768856"/>
              <a:ext cx="45719" cy="45719"/>
            </a:xfrm>
            <a:prstGeom prst="ellipse">
              <a:avLst/>
            </a:pr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19" name="Oval 118"/>
            <p:cNvSpPr/>
            <p:nvPr/>
          </p:nvSpPr>
          <p:spPr>
            <a:xfrm>
              <a:off x="9364414" y="3258175"/>
              <a:ext cx="45719" cy="45719"/>
            </a:xfrm>
            <a:prstGeom prst="ellipse">
              <a:avLst/>
            </a:pr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20" name="Oval 119"/>
            <p:cNvSpPr/>
            <p:nvPr/>
          </p:nvSpPr>
          <p:spPr>
            <a:xfrm>
              <a:off x="9609447" y="3447584"/>
              <a:ext cx="45719" cy="45719"/>
            </a:xfrm>
            <a:prstGeom prst="ellipse">
              <a:avLst/>
            </a:pr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>
                <a:solidFill>
                  <a:prstClr val="white"/>
                </a:solidFill>
              </a:endParaRPr>
            </a:p>
          </p:txBody>
        </p:sp>
      </p:grpSp>
      <p:grpSp>
        <p:nvGrpSpPr>
          <p:cNvPr id="2" name="Group 1"/>
          <p:cNvGrpSpPr/>
          <p:nvPr userDrawn="1"/>
        </p:nvGrpSpPr>
        <p:grpSpPr>
          <a:xfrm>
            <a:off x="-814610" y="4052583"/>
            <a:ext cx="4604401" cy="3537327"/>
            <a:chOff x="-814611" y="4052582"/>
            <a:chExt cx="4604401" cy="3537327"/>
          </a:xfrm>
        </p:grpSpPr>
        <p:sp>
          <p:nvSpPr>
            <p:cNvPr id="122" name="Freeform: Shape 121"/>
            <p:cNvSpPr/>
            <p:nvPr/>
          </p:nvSpPr>
          <p:spPr>
            <a:xfrm rot="6340721">
              <a:off x="730446" y="3093331"/>
              <a:ext cx="2012192" cy="3930693"/>
            </a:xfrm>
            <a:custGeom>
              <a:avLst/>
              <a:gdLst>
                <a:gd name="connsiteX0" fmla="*/ 1226774 w 1394417"/>
                <a:gd name="connsiteY0" fmla="*/ 0 h 3497943"/>
                <a:gd name="connsiteX1" fmla="*/ 660717 w 1394417"/>
                <a:gd name="connsiteY1" fmla="*/ 254000 h 3497943"/>
                <a:gd name="connsiteX2" fmla="*/ 1299345 w 1394417"/>
                <a:gd name="connsiteY2" fmla="*/ 635000 h 3497943"/>
                <a:gd name="connsiteX3" fmla="*/ 317 w 1394417"/>
                <a:gd name="connsiteY3" fmla="*/ 1157514 h 3497943"/>
                <a:gd name="connsiteX4" fmla="*/ 1168717 w 1394417"/>
                <a:gd name="connsiteY4" fmla="*/ 2028371 h 3497943"/>
                <a:gd name="connsiteX5" fmla="*/ 504688 w 1394417"/>
                <a:gd name="connsiteY5" fmla="*/ 2630714 h 3497943"/>
                <a:gd name="connsiteX6" fmla="*/ 1379174 w 1394417"/>
                <a:gd name="connsiteY6" fmla="*/ 3066143 h 3497943"/>
                <a:gd name="connsiteX7" fmla="*/ 1081631 w 1394417"/>
                <a:gd name="connsiteY7" fmla="*/ 3334657 h 3497943"/>
                <a:gd name="connsiteX8" fmla="*/ 1357402 w 1394417"/>
                <a:gd name="connsiteY8" fmla="*/ 3497943 h 3497943"/>
                <a:gd name="connsiteX0" fmla="*/ 1406051 w 1406051"/>
                <a:gd name="connsiteY0" fmla="*/ 0 h 3542949"/>
                <a:gd name="connsiteX1" fmla="*/ 660717 w 1406051"/>
                <a:gd name="connsiteY1" fmla="*/ 299006 h 3542949"/>
                <a:gd name="connsiteX2" fmla="*/ 1299345 w 1406051"/>
                <a:gd name="connsiteY2" fmla="*/ 680006 h 3542949"/>
                <a:gd name="connsiteX3" fmla="*/ 317 w 1406051"/>
                <a:gd name="connsiteY3" fmla="*/ 1202520 h 3542949"/>
                <a:gd name="connsiteX4" fmla="*/ 1168717 w 1406051"/>
                <a:gd name="connsiteY4" fmla="*/ 2073377 h 3542949"/>
                <a:gd name="connsiteX5" fmla="*/ 504688 w 1406051"/>
                <a:gd name="connsiteY5" fmla="*/ 2675720 h 3542949"/>
                <a:gd name="connsiteX6" fmla="*/ 1379174 w 1406051"/>
                <a:gd name="connsiteY6" fmla="*/ 3111149 h 3542949"/>
                <a:gd name="connsiteX7" fmla="*/ 1081631 w 1406051"/>
                <a:gd name="connsiteY7" fmla="*/ 3379663 h 3542949"/>
                <a:gd name="connsiteX8" fmla="*/ 1357402 w 1406051"/>
                <a:gd name="connsiteY8" fmla="*/ 3542949 h 3542949"/>
                <a:gd name="connsiteX0" fmla="*/ 1406051 w 1442185"/>
                <a:gd name="connsiteY0" fmla="*/ 0 h 3633781"/>
                <a:gd name="connsiteX1" fmla="*/ 660717 w 1442185"/>
                <a:gd name="connsiteY1" fmla="*/ 299006 h 3633781"/>
                <a:gd name="connsiteX2" fmla="*/ 1299345 w 1442185"/>
                <a:gd name="connsiteY2" fmla="*/ 680006 h 3633781"/>
                <a:gd name="connsiteX3" fmla="*/ 317 w 1442185"/>
                <a:gd name="connsiteY3" fmla="*/ 1202520 h 3633781"/>
                <a:gd name="connsiteX4" fmla="*/ 1168717 w 1442185"/>
                <a:gd name="connsiteY4" fmla="*/ 2073377 h 3633781"/>
                <a:gd name="connsiteX5" fmla="*/ 504688 w 1442185"/>
                <a:gd name="connsiteY5" fmla="*/ 2675720 h 3633781"/>
                <a:gd name="connsiteX6" fmla="*/ 1379174 w 1442185"/>
                <a:gd name="connsiteY6" fmla="*/ 3111149 h 3633781"/>
                <a:gd name="connsiteX7" fmla="*/ 1081631 w 1442185"/>
                <a:gd name="connsiteY7" fmla="*/ 3379663 h 3633781"/>
                <a:gd name="connsiteX8" fmla="*/ 1442185 w 1442185"/>
                <a:gd name="connsiteY8" fmla="*/ 3633781 h 3633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42185" h="3633781">
                  <a:moveTo>
                    <a:pt x="1406051" y="0"/>
                  </a:moveTo>
                  <a:cubicBezTo>
                    <a:pt x="1116975" y="74083"/>
                    <a:pt x="678501" y="185672"/>
                    <a:pt x="660717" y="299006"/>
                  </a:cubicBezTo>
                  <a:cubicBezTo>
                    <a:pt x="642933" y="412340"/>
                    <a:pt x="1409412" y="529420"/>
                    <a:pt x="1299345" y="680006"/>
                  </a:cubicBezTo>
                  <a:cubicBezTo>
                    <a:pt x="1189278" y="830592"/>
                    <a:pt x="22088" y="970292"/>
                    <a:pt x="317" y="1202520"/>
                  </a:cubicBezTo>
                  <a:cubicBezTo>
                    <a:pt x="-21454" y="1434748"/>
                    <a:pt x="1084655" y="1827844"/>
                    <a:pt x="1168717" y="2073377"/>
                  </a:cubicBezTo>
                  <a:cubicBezTo>
                    <a:pt x="1252779" y="2318910"/>
                    <a:pt x="469612" y="2502758"/>
                    <a:pt x="504688" y="2675720"/>
                  </a:cubicBezTo>
                  <a:cubicBezTo>
                    <a:pt x="539764" y="2848682"/>
                    <a:pt x="1283017" y="2993825"/>
                    <a:pt x="1379174" y="3111149"/>
                  </a:cubicBezTo>
                  <a:cubicBezTo>
                    <a:pt x="1475331" y="3228473"/>
                    <a:pt x="1071129" y="3292558"/>
                    <a:pt x="1081631" y="3379663"/>
                  </a:cubicBezTo>
                  <a:cubicBezTo>
                    <a:pt x="1092133" y="3466768"/>
                    <a:pt x="1302485" y="3588121"/>
                    <a:pt x="1442185" y="3633781"/>
                  </a:cubicBezTo>
                </a:path>
              </a:pathLst>
            </a:custGeom>
            <a:noFill/>
            <a:ln>
              <a:solidFill>
                <a:schemeClr val="bg1">
                  <a:alpha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>
                <a:solidFill>
                  <a:prstClr val="white"/>
                </a:solidFill>
              </a:endParaRPr>
            </a:p>
          </p:txBody>
        </p:sp>
        <p:grpSp>
          <p:nvGrpSpPr>
            <p:cNvPr id="123" name="Group 122"/>
            <p:cNvGrpSpPr/>
            <p:nvPr/>
          </p:nvGrpSpPr>
          <p:grpSpPr>
            <a:xfrm rot="4480905">
              <a:off x="-94312" y="3705806"/>
              <a:ext cx="3163804" cy="4604401"/>
              <a:chOff x="9659552" y="2944459"/>
              <a:chExt cx="3163804" cy="4604401"/>
            </a:xfrm>
          </p:grpSpPr>
          <p:sp>
            <p:nvSpPr>
              <p:cNvPr id="124" name="Oval 123"/>
              <p:cNvSpPr/>
              <p:nvPr/>
            </p:nvSpPr>
            <p:spPr>
              <a:xfrm>
                <a:off x="10823866" y="3987711"/>
                <a:ext cx="79452" cy="79452"/>
              </a:xfrm>
              <a:prstGeom prst="ellipse">
                <a:avLst/>
              </a:prstGeom>
              <a:solidFill>
                <a:schemeClr val="bg1">
                  <a:alpha val="70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25" name="Group 124"/>
              <p:cNvGrpSpPr/>
              <p:nvPr/>
            </p:nvGrpSpPr>
            <p:grpSpPr>
              <a:xfrm>
                <a:off x="10171356" y="3779500"/>
                <a:ext cx="468086" cy="468086"/>
                <a:chOff x="3766458" y="4912364"/>
                <a:chExt cx="468086" cy="468086"/>
              </a:xfrm>
            </p:grpSpPr>
            <p:sp>
              <p:nvSpPr>
                <p:cNvPr id="149" name="Oval 148"/>
                <p:cNvSpPr/>
                <p:nvPr/>
              </p:nvSpPr>
              <p:spPr>
                <a:xfrm>
                  <a:off x="3766458" y="4912364"/>
                  <a:ext cx="468086" cy="468086"/>
                </a:xfrm>
                <a:prstGeom prst="ellipse">
                  <a:avLst/>
                </a:prstGeom>
                <a:noFill/>
                <a:ln w="28575">
                  <a:solidFill>
                    <a:schemeClr val="bg1">
                      <a:alpha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50" name="Oval 149"/>
                <p:cNvSpPr/>
                <p:nvPr/>
              </p:nvSpPr>
              <p:spPr>
                <a:xfrm>
                  <a:off x="3860079" y="5005985"/>
                  <a:ext cx="280844" cy="280844"/>
                </a:xfrm>
                <a:prstGeom prst="ellipse">
                  <a:avLst/>
                </a:prstGeom>
                <a:noFill/>
                <a:ln w="28575">
                  <a:solidFill>
                    <a:schemeClr val="bg1">
                      <a:alpha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51" name="Oval 150"/>
                <p:cNvSpPr/>
                <p:nvPr/>
              </p:nvSpPr>
              <p:spPr>
                <a:xfrm>
                  <a:off x="3959681" y="5105587"/>
                  <a:ext cx="81640" cy="81640"/>
                </a:xfrm>
                <a:prstGeom prst="ellipse">
                  <a:avLst/>
                </a:prstGeom>
                <a:solidFill>
                  <a:schemeClr val="bg1">
                    <a:alpha val="70000"/>
                  </a:schemeClr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126" name="Oval 125"/>
              <p:cNvSpPr/>
              <p:nvPr/>
            </p:nvSpPr>
            <p:spPr>
              <a:xfrm>
                <a:off x="11273865" y="4127326"/>
                <a:ext cx="79452" cy="79452"/>
              </a:xfrm>
              <a:prstGeom prst="ellipse">
                <a:avLst/>
              </a:prstGeom>
              <a:solidFill>
                <a:schemeClr val="bg1">
                  <a:alpha val="60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27" name="Oval 126"/>
              <p:cNvSpPr/>
              <p:nvPr/>
            </p:nvSpPr>
            <p:spPr>
              <a:xfrm>
                <a:off x="10545821" y="4457906"/>
                <a:ext cx="79452" cy="79452"/>
              </a:xfrm>
              <a:prstGeom prst="ellipse">
                <a:avLst/>
              </a:prstGeom>
              <a:solidFill>
                <a:schemeClr val="bg1">
                  <a:alpha val="70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28" name="Oval 127"/>
              <p:cNvSpPr/>
              <p:nvPr/>
            </p:nvSpPr>
            <p:spPr>
              <a:xfrm>
                <a:off x="10739111" y="4778511"/>
                <a:ext cx="79452" cy="79452"/>
              </a:xfrm>
              <a:prstGeom prst="ellipse">
                <a:avLst/>
              </a:prstGeom>
              <a:solidFill>
                <a:schemeClr val="bg1">
                  <a:alpha val="60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29" name="Oval 128"/>
              <p:cNvSpPr/>
              <p:nvPr/>
            </p:nvSpPr>
            <p:spPr>
              <a:xfrm>
                <a:off x="10936920" y="5102324"/>
                <a:ext cx="45719" cy="45719"/>
              </a:xfrm>
              <a:prstGeom prst="ellipse">
                <a:avLst/>
              </a:prstGeom>
              <a:solidFill>
                <a:schemeClr val="bg1">
                  <a:alpha val="40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30" name="Oval 129"/>
              <p:cNvSpPr/>
              <p:nvPr/>
            </p:nvSpPr>
            <p:spPr>
              <a:xfrm>
                <a:off x="11707992" y="4265279"/>
                <a:ext cx="45719" cy="45719"/>
              </a:xfrm>
              <a:prstGeom prst="ellipse">
                <a:avLst/>
              </a:prstGeom>
              <a:solidFill>
                <a:schemeClr val="bg1">
                  <a:alpha val="40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31" name="Oval 130"/>
              <p:cNvSpPr/>
              <p:nvPr/>
            </p:nvSpPr>
            <p:spPr>
              <a:xfrm>
                <a:off x="11957613" y="4161059"/>
                <a:ext cx="45719" cy="45719"/>
              </a:xfrm>
              <a:prstGeom prst="ellipse">
                <a:avLst/>
              </a:prstGeom>
              <a:solidFill>
                <a:schemeClr val="bg1">
                  <a:alpha val="40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32" name="Oval 131"/>
              <p:cNvSpPr/>
              <p:nvPr/>
            </p:nvSpPr>
            <p:spPr>
              <a:xfrm>
                <a:off x="11057753" y="5351715"/>
                <a:ext cx="45719" cy="45719"/>
              </a:xfrm>
              <a:prstGeom prst="ellipse">
                <a:avLst/>
              </a:prstGeom>
              <a:solidFill>
                <a:schemeClr val="bg1">
                  <a:alpha val="40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33" name="Freeform: Shape 132"/>
              <p:cNvSpPr/>
              <p:nvPr/>
            </p:nvSpPr>
            <p:spPr>
              <a:xfrm rot="1859816">
                <a:off x="9942109" y="3114447"/>
                <a:ext cx="1657518" cy="3705100"/>
              </a:xfrm>
              <a:custGeom>
                <a:avLst/>
                <a:gdLst>
                  <a:gd name="connsiteX0" fmla="*/ 1226774 w 1394417"/>
                  <a:gd name="connsiteY0" fmla="*/ 0 h 3497943"/>
                  <a:gd name="connsiteX1" fmla="*/ 660717 w 1394417"/>
                  <a:gd name="connsiteY1" fmla="*/ 254000 h 3497943"/>
                  <a:gd name="connsiteX2" fmla="*/ 1299345 w 1394417"/>
                  <a:gd name="connsiteY2" fmla="*/ 635000 h 3497943"/>
                  <a:gd name="connsiteX3" fmla="*/ 317 w 1394417"/>
                  <a:gd name="connsiteY3" fmla="*/ 1157514 h 3497943"/>
                  <a:gd name="connsiteX4" fmla="*/ 1168717 w 1394417"/>
                  <a:gd name="connsiteY4" fmla="*/ 2028371 h 3497943"/>
                  <a:gd name="connsiteX5" fmla="*/ 504688 w 1394417"/>
                  <a:gd name="connsiteY5" fmla="*/ 2630714 h 3497943"/>
                  <a:gd name="connsiteX6" fmla="*/ 1379174 w 1394417"/>
                  <a:gd name="connsiteY6" fmla="*/ 3066143 h 3497943"/>
                  <a:gd name="connsiteX7" fmla="*/ 1081631 w 1394417"/>
                  <a:gd name="connsiteY7" fmla="*/ 3334657 h 3497943"/>
                  <a:gd name="connsiteX8" fmla="*/ 1357402 w 1394417"/>
                  <a:gd name="connsiteY8" fmla="*/ 3497943 h 3497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94417" h="3497943">
                    <a:moveTo>
                      <a:pt x="1226774" y="0"/>
                    </a:moveTo>
                    <a:cubicBezTo>
                      <a:pt x="937698" y="74083"/>
                      <a:pt x="648622" y="148167"/>
                      <a:pt x="660717" y="254000"/>
                    </a:cubicBezTo>
                    <a:cubicBezTo>
                      <a:pt x="672812" y="359833"/>
                      <a:pt x="1409412" y="484414"/>
                      <a:pt x="1299345" y="635000"/>
                    </a:cubicBezTo>
                    <a:cubicBezTo>
                      <a:pt x="1189278" y="785586"/>
                      <a:pt x="22088" y="925286"/>
                      <a:pt x="317" y="1157514"/>
                    </a:cubicBezTo>
                    <a:cubicBezTo>
                      <a:pt x="-21454" y="1389742"/>
                      <a:pt x="1084655" y="1782838"/>
                      <a:pt x="1168717" y="2028371"/>
                    </a:cubicBezTo>
                    <a:cubicBezTo>
                      <a:pt x="1252779" y="2273904"/>
                      <a:pt x="469612" y="2457752"/>
                      <a:pt x="504688" y="2630714"/>
                    </a:cubicBezTo>
                    <a:cubicBezTo>
                      <a:pt x="539764" y="2803676"/>
                      <a:pt x="1283017" y="2948819"/>
                      <a:pt x="1379174" y="3066143"/>
                    </a:cubicBezTo>
                    <a:cubicBezTo>
                      <a:pt x="1475331" y="3183467"/>
                      <a:pt x="1085260" y="3262690"/>
                      <a:pt x="1081631" y="3334657"/>
                    </a:cubicBezTo>
                    <a:cubicBezTo>
                      <a:pt x="1078002" y="3406624"/>
                      <a:pt x="1217702" y="3452283"/>
                      <a:pt x="1357402" y="3497943"/>
                    </a:cubicBezTo>
                  </a:path>
                </a:pathLst>
              </a:custGeom>
              <a:noFill/>
              <a:ln>
                <a:solidFill>
                  <a:schemeClr val="bg1">
                    <a:alpha val="5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34" name="Group 133"/>
              <p:cNvGrpSpPr/>
              <p:nvPr/>
            </p:nvGrpSpPr>
            <p:grpSpPr>
              <a:xfrm>
                <a:off x="9659552" y="6255370"/>
                <a:ext cx="511804" cy="511804"/>
                <a:chOff x="3766458" y="4912364"/>
                <a:chExt cx="468086" cy="468086"/>
              </a:xfrm>
            </p:grpSpPr>
            <p:sp>
              <p:nvSpPr>
                <p:cNvPr id="146" name="Oval 145"/>
                <p:cNvSpPr/>
                <p:nvPr/>
              </p:nvSpPr>
              <p:spPr>
                <a:xfrm>
                  <a:off x="3766458" y="4912364"/>
                  <a:ext cx="468086" cy="468086"/>
                </a:xfrm>
                <a:prstGeom prst="ellipse">
                  <a:avLst/>
                </a:prstGeom>
                <a:noFill/>
                <a:ln w="28575">
                  <a:solidFill>
                    <a:schemeClr val="bg1">
                      <a:alpha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47" name="Oval 146"/>
                <p:cNvSpPr/>
                <p:nvPr/>
              </p:nvSpPr>
              <p:spPr>
                <a:xfrm>
                  <a:off x="3860079" y="5005985"/>
                  <a:ext cx="280844" cy="280844"/>
                </a:xfrm>
                <a:prstGeom prst="ellipse">
                  <a:avLst/>
                </a:prstGeom>
                <a:noFill/>
                <a:ln w="28575">
                  <a:solidFill>
                    <a:schemeClr val="bg1">
                      <a:alpha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48" name="Oval 147"/>
                <p:cNvSpPr/>
                <p:nvPr/>
              </p:nvSpPr>
              <p:spPr>
                <a:xfrm>
                  <a:off x="3959681" y="5105587"/>
                  <a:ext cx="81640" cy="81640"/>
                </a:xfrm>
                <a:prstGeom prst="ellipse">
                  <a:avLst/>
                </a:prstGeom>
                <a:solidFill>
                  <a:schemeClr val="bg1">
                    <a:alpha val="60000"/>
                  </a:schemeClr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135" name="Oval 134"/>
              <p:cNvSpPr/>
              <p:nvPr/>
            </p:nvSpPr>
            <p:spPr>
              <a:xfrm>
                <a:off x="10019476" y="3733781"/>
                <a:ext cx="45719" cy="45719"/>
              </a:xfrm>
              <a:prstGeom prst="ellipse">
                <a:avLst/>
              </a:prstGeom>
              <a:solidFill>
                <a:schemeClr val="bg1">
                  <a:alpha val="70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36" name="Group 135"/>
              <p:cNvGrpSpPr/>
              <p:nvPr/>
            </p:nvGrpSpPr>
            <p:grpSpPr>
              <a:xfrm rot="18900000" flipH="1">
                <a:off x="9997674" y="4364464"/>
                <a:ext cx="1590444" cy="3184396"/>
                <a:chOff x="1113971" y="3497757"/>
                <a:chExt cx="1150258" cy="3142530"/>
              </a:xfrm>
            </p:grpSpPr>
            <p:sp>
              <p:nvSpPr>
                <p:cNvPr id="142" name="Freeform: Shape 141"/>
                <p:cNvSpPr/>
                <p:nvPr/>
              </p:nvSpPr>
              <p:spPr>
                <a:xfrm>
                  <a:off x="1113971" y="3497944"/>
                  <a:ext cx="1150258" cy="3142343"/>
                </a:xfrm>
                <a:custGeom>
                  <a:avLst/>
                  <a:gdLst>
                    <a:gd name="connsiteX0" fmla="*/ 0 w 1150258"/>
                    <a:gd name="connsiteY0" fmla="*/ 3142421 h 3142421"/>
                    <a:gd name="connsiteX1" fmla="*/ 711200 w 1150258"/>
                    <a:gd name="connsiteY1" fmla="*/ 78 h 3142421"/>
                    <a:gd name="connsiteX2" fmla="*/ 1150258 w 1150258"/>
                    <a:gd name="connsiteY2" fmla="*/ 3066221 h 3142421"/>
                    <a:gd name="connsiteX0" fmla="*/ 0 w 1150258"/>
                    <a:gd name="connsiteY0" fmla="*/ 3166407 h 3166407"/>
                    <a:gd name="connsiteX1" fmla="*/ 711200 w 1150258"/>
                    <a:gd name="connsiteY1" fmla="*/ 24064 h 3166407"/>
                    <a:gd name="connsiteX2" fmla="*/ 1150258 w 1150258"/>
                    <a:gd name="connsiteY2" fmla="*/ 3090207 h 3166407"/>
                    <a:gd name="connsiteX0" fmla="*/ 0 w 1150258"/>
                    <a:gd name="connsiteY0" fmla="*/ 3143584 h 3143584"/>
                    <a:gd name="connsiteX1" fmla="*/ 711200 w 1150258"/>
                    <a:gd name="connsiteY1" fmla="*/ 1241 h 3143584"/>
                    <a:gd name="connsiteX2" fmla="*/ 1150258 w 1150258"/>
                    <a:gd name="connsiteY2" fmla="*/ 3067384 h 3143584"/>
                    <a:gd name="connsiteX0" fmla="*/ 0 w 1150258"/>
                    <a:gd name="connsiteY0" fmla="*/ 3143584 h 3143584"/>
                    <a:gd name="connsiteX1" fmla="*/ 711200 w 1150258"/>
                    <a:gd name="connsiteY1" fmla="*/ 1241 h 3143584"/>
                    <a:gd name="connsiteX2" fmla="*/ 1150258 w 1150258"/>
                    <a:gd name="connsiteY2" fmla="*/ 3067384 h 3143584"/>
                    <a:gd name="connsiteX0" fmla="*/ 0 w 1150258"/>
                    <a:gd name="connsiteY0" fmla="*/ 3143584 h 3143584"/>
                    <a:gd name="connsiteX1" fmla="*/ 711200 w 1150258"/>
                    <a:gd name="connsiteY1" fmla="*/ 1241 h 3143584"/>
                    <a:gd name="connsiteX2" fmla="*/ 1150258 w 1150258"/>
                    <a:gd name="connsiteY2" fmla="*/ 3067384 h 3143584"/>
                    <a:gd name="connsiteX0" fmla="*/ 0 w 1150258"/>
                    <a:gd name="connsiteY0" fmla="*/ 3142343 h 3142343"/>
                    <a:gd name="connsiteX1" fmla="*/ 711200 w 1150258"/>
                    <a:gd name="connsiteY1" fmla="*/ 0 h 3142343"/>
                    <a:gd name="connsiteX2" fmla="*/ 1150258 w 1150258"/>
                    <a:gd name="connsiteY2" fmla="*/ 3066143 h 3142343"/>
                    <a:gd name="connsiteX0" fmla="*/ 0 w 1150258"/>
                    <a:gd name="connsiteY0" fmla="*/ 3142343 h 3142343"/>
                    <a:gd name="connsiteX1" fmla="*/ 711200 w 1150258"/>
                    <a:gd name="connsiteY1" fmla="*/ 0 h 3142343"/>
                    <a:gd name="connsiteX2" fmla="*/ 1150258 w 1150258"/>
                    <a:gd name="connsiteY2" fmla="*/ 3066143 h 31423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150258" h="3142343">
                      <a:moveTo>
                        <a:pt x="0" y="3142343"/>
                      </a:moveTo>
                      <a:cubicBezTo>
                        <a:pt x="259745" y="1577521"/>
                        <a:pt x="410633" y="524329"/>
                        <a:pt x="711200" y="0"/>
                      </a:cubicBezTo>
                      <a:cubicBezTo>
                        <a:pt x="732367" y="948871"/>
                        <a:pt x="848784" y="2375807"/>
                        <a:pt x="1150258" y="3066143"/>
                      </a:cubicBezTo>
                    </a:path>
                  </a:pathLst>
                </a:custGeom>
                <a:noFill/>
                <a:ln w="19050" cap="rnd">
                  <a:solidFill>
                    <a:schemeClr val="bg1">
                      <a:alpha val="30000"/>
                    </a:schemeClr>
                  </a:solidFill>
                  <a:prstDash val="sysDot"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43" name="Freeform: Shape 142"/>
                <p:cNvSpPr/>
                <p:nvPr/>
              </p:nvSpPr>
              <p:spPr>
                <a:xfrm>
                  <a:off x="1201058" y="3497943"/>
                  <a:ext cx="885371" cy="3142343"/>
                </a:xfrm>
                <a:custGeom>
                  <a:avLst/>
                  <a:gdLst>
                    <a:gd name="connsiteX0" fmla="*/ 0 w 1150258"/>
                    <a:gd name="connsiteY0" fmla="*/ 3142421 h 3142421"/>
                    <a:gd name="connsiteX1" fmla="*/ 711200 w 1150258"/>
                    <a:gd name="connsiteY1" fmla="*/ 78 h 3142421"/>
                    <a:gd name="connsiteX2" fmla="*/ 1150258 w 1150258"/>
                    <a:gd name="connsiteY2" fmla="*/ 3066221 h 3142421"/>
                    <a:gd name="connsiteX0" fmla="*/ 0 w 1150258"/>
                    <a:gd name="connsiteY0" fmla="*/ 3166407 h 3166407"/>
                    <a:gd name="connsiteX1" fmla="*/ 711200 w 1150258"/>
                    <a:gd name="connsiteY1" fmla="*/ 24064 h 3166407"/>
                    <a:gd name="connsiteX2" fmla="*/ 1150258 w 1150258"/>
                    <a:gd name="connsiteY2" fmla="*/ 3090207 h 3166407"/>
                    <a:gd name="connsiteX0" fmla="*/ 0 w 1150258"/>
                    <a:gd name="connsiteY0" fmla="*/ 3143584 h 3143584"/>
                    <a:gd name="connsiteX1" fmla="*/ 711200 w 1150258"/>
                    <a:gd name="connsiteY1" fmla="*/ 1241 h 3143584"/>
                    <a:gd name="connsiteX2" fmla="*/ 1150258 w 1150258"/>
                    <a:gd name="connsiteY2" fmla="*/ 3067384 h 3143584"/>
                    <a:gd name="connsiteX0" fmla="*/ 0 w 1150258"/>
                    <a:gd name="connsiteY0" fmla="*/ 3143584 h 3143584"/>
                    <a:gd name="connsiteX1" fmla="*/ 711200 w 1150258"/>
                    <a:gd name="connsiteY1" fmla="*/ 1241 h 3143584"/>
                    <a:gd name="connsiteX2" fmla="*/ 1150258 w 1150258"/>
                    <a:gd name="connsiteY2" fmla="*/ 3067384 h 3143584"/>
                    <a:gd name="connsiteX0" fmla="*/ 0 w 1150258"/>
                    <a:gd name="connsiteY0" fmla="*/ 3143584 h 3143584"/>
                    <a:gd name="connsiteX1" fmla="*/ 711200 w 1150258"/>
                    <a:gd name="connsiteY1" fmla="*/ 1241 h 3143584"/>
                    <a:gd name="connsiteX2" fmla="*/ 1150258 w 1150258"/>
                    <a:gd name="connsiteY2" fmla="*/ 3067384 h 3143584"/>
                    <a:gd name="connsiteX0" fmla="*/ 0 w 1150258"/>
                    <a:gd name="connsiteY0" fmla="*/ 3142343 h 3142343"/>
                    <a:gd name="connsiteX1" fmla="*/ 711200 w 1150258"/>
                    <a:gd name="connsiteY1" fmla="*/ 0 h 3142343"/>
                    <a:gd name="connsiteX2" fmla="*/ 1150258 w 1150258"/>
                    <a:gd name="connsiteY2" fmla="*/ 3066143 h 3142343"/>
                    <a:gd name="connsiteX0" fmla="*/ 0 w 1150258"/>
                    <a:gd name="connsiteY0" fmla="*/ 3142343 h 3142343"/>
                    <a:gd name="connsiteX1" fmla="*/ 711200 w 1150258"/>
                    <a:gd name="connsiteY1" fmla="*/ 0 h 3142343"/>
                    <a:gd name="connsiteX2" fmla="*/ 1150258 w 1150258"/>
                    <a:gd name="connsiteY2" fmla="*/ 3066143 h 3142343"/>
                    <a:gd name="connsiteX0" fmla="*/ 0 w 1013223"/>
                    <a:gd name="connsiteY0" fmla="*/ 3142343 h 3142343"/>
                    <a:gd name="connsiteX1" fmla="*/ 711200 w 1013223"/>
                    <a:gd name="connsiteY1" fmla="*/ 0 h 3142343"/>
                    <a:gd name="connsiteX2" fmla="*/ 1013223 w 1013223"/>
                    <a:gd name="connsiteY2" fmla="*/ 3077029 h 3142343"/>
                    <a:gd name="connsiteX0" fmla="*/ 0 w 1013223"/>
                    <a:gd name="connsiteY0" fmla="*/ 3142343 h 3142343"/>
                    <a:gd name="connsiteX1" fmla="*/ 711200 w 1013223"/>
                    <a:gd name="connsiteY1" fmla="*/ 0 h 3142343"/>
                    <a:gd name="connsiteX2" fmla="*/ 1013223 w 1013223"/>
                    <a:gd name="connsiteY2" fmla="*/ 3077029 h 3142343"/>
                    <a:gd name="connsiteX0" fmla="*/ 0 w 1013223"/>
                    <a:gd name="connsiteY0" fmla="*/ 3142343 h 3142343"/>
                    <a:gd name="connsiteX1" fmla="*/ 711200 w 1013223"/>
                    <a:gd name="connsiteY1" fmla="*/ 0 h 3142343"/>
                    <a:gd name="connsiteX2" fmla="*/ 1013223 w 1013223"/>
                    <a:gd name="connsiteY2" fmla="*/ 3077029 h 31423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013223" h="3142343">
                      <a:moveTo>
                        <a:pt x="0" y="3142343"/>
                      </a:moveTo>
                      <a:cubicBezTo>
                        <a:pt x="259745" y="1577521"/>
                        <a:pt x="410633" y="524329"/>
                        <a:pt x="711200" y="0"/>
                      </a:cubicBezTo>
                      <a:cubicBezTo>
                        <a:pt x="691880" y="954314"/>
                        <a:pt x="820754" y="2288721"/>
                        <a:pt x="1013223" y="3077029"/>
                      </a:cubicBezTo>
                    </a:path>
                  </a:pathLst>
                </a:custGeom>
                <a:noFill/>
                <a:ln w="19050" cap="rnd">
                  <a:solidFill>
                    <a:schemeClr val="bg1">
                      <a:alpha val="30000"/>
                    </a:schemeClr>
                  </a:solidFill>
                  <a:prstDash val="sysDot"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44" name="Freeform: Shape 143"/>
                <p:cNvSpPr/>
                <p:nvPr/>
              </p:nvSpPr>
              <p:spPr>
                <a:xfrm>
                  <a:off x="1527273" y="3498130"/>
                  <a:ext cx="296864" cy="3128736"/>
                </a:xfrm>
                <a:custGeom>
                  <a:avLst/>
                  <a:gdLst>
                    <a:gd name="connsiteX0" fmla="*/ 0 w 1150258"/>
                    <a:gd name="connsiteY0" fmla="*/ 3142421 h 3142421"/>
                    <a:gd name="connsiteX1" fmla="*/ 711200 w 1150258"/>
                    <a:gd name="connsiteY1" fmla="*/ 78 h 3142421"/>
                    <a:gd name="connsiteX2" fmla="*/ 1150258 w 1150258"/>
                    <a:gd name="connsiteY2" fmla="*/ 3066221 h 3142421"/>
                    <a:gd name="connsiteX0" fmla="*/ 0 w 1150258"/>
                    <a:gd name="connsiteY0" fmla="*/ 3166407 h 3166407"/>
                    <a:gd name="connsiteX1" fmla="*/ 711200 w 1150258"/>
                    <a:gd name="connsiteY1" fmla="*/ 24064 h 3166407"/>
                    <a:gd name="connsiteX2" fmla="*/ 1150258 w 1150258"/>
                    <a:gd name="connsiteY2" fmla="*/ 3090207 h 3166407"/>
                    <a:gd name="connsiteX0" fmla="*/ 0 w 1150258"/>
                    <a:gd name="connsiteY0" fmla="*/ 3143584 h 3143584"/>
                    <a:gd name="connsiteX1" fmla="*/ 711200 w 1150258"/>
                    <a:gd name="connsiteY1" fmla="*/ 1241 h 3143584"/>
                    <a:gd name="connsiteX2" fmla="*/ 1150258 w 1150258"/>
                    <a:gd name="connsiteY2" fmla="*/ 3067384 h 3143584"/>
                    <a:gd name="connsiteX0" fmla="*/ 0 w 1150258"/>
                    <a:gd name="connsiteY0" fmla="*/ 3143584 h 3143584"/>
                    <a:gd name="connsiteX1" fmla="*/ 711200 w 1150258"/>
                    <a:gd name="connsiteY1" fmla="*/ 1241 h 3143584"/>
                    <a:gd name="connsiteX2" fmla="*/ 1150258 w 1150258"/>
                    <a:gd name="connsiteY2" fmla="*/ 3067384 h 3143584"/>
                    <a:gd name="connsiteX0" fmla="*/ 0 w 1150258"/>
                    <a:gd name="connsiteY0" fmla="*/ 3143584 h 3143584"/>
                    <a:gd name="connsiteX1" fmla="*/ 711200 w 1150258"/>
                    <a:gd name="connsiteY1" fmla="*/ 1241 h 3143584"/>
                    <a:gd name="connsiteX2" fmla="*/ 1150258 w 1150258"/>
                    <a:gd name="connsiteY2" fmla="*/ 3067384 h 3143584"/>
                    <a:gd name="connsiteX0" fmla="*/ 0 w 1150258"/>
                    <a:gd name="connsiteY0" fmla="*/ 3142343 h 3142343"/>
                    <a:gd name="connsiteX1" fmla="*/ 711200 w 1150258"/>
                    <a:gd name="connsiteY1" fmla="*/ 0 h 3142343"/>
                    <a:gd name="connsiteX2" fmla="*/ 1150258 w 1150258"/>
                    <a:gd name="connsiteY2" fmla="*/ 3066143 h 3142343"/>
                    <a:gd name="connsiteX0" fmla="*/ 0 w 1150258"/>
                    <a:gd name="connsiteY0" fmla="*/ 3142343 h 3142343"/>
                    <a:gd name="connsiteX1" fmla="*/ 711200 w 1150258"/>
                    <a:gd name="connsiteY1" fmla="*/ 0 h 3142343"/>
                    <a:gd name="connsiteX2" fmla="*/ 1150258 w 1150258"/>
                    <a:gd name="connsiteY2" fmla="*/ 3066143 h 3142343"/>
                    <a:gd name="connsiteX0" fmla="*/ 0 w 711911"/>
                    <a:gd name="connsiteY0" fmla="*/ 3142343 h 3142343"/>
                    <a:gd name="connsiteX1" fmla="*/ 711200 w 711911"/>
                    <a:gd name="connsiteY1" fmla="*/ 0 h 3142343"/>
                    <a:gd name="connsiteX2" fmla="*/ 573840 w 711911"/>
                    <a:gd name="connsiteY2" fmla="*/ 3115128 h 3142343"/>
                    <a:gd name="connsiteX0" fmla="*/ 0 w 711199"/>
                    <a:gd name="connsiteY0" fmla="*/ 3142343 h 3142343"/>
                    <a:gd name="connsiteX1" fmla="*/ 711200 w 711199"/>
                    <a:gd name="connsiteY1" fmla="*/ 0 h 3142343"/>
                    <a:gd name="connsiteX2" fmla="*/ 573840 w 711199"/>
                    <a:gd name="connsiteY2" fmla="*/ 3115128 h 3142343"/>
                    <a:gd name="connsiteX0" fmla="*/ 0 w 610465"/>
                    <a:gd name="connsiteY0" fmla="*/ 3128736 h 3128736"/>
                    <a:gd name="connsiteX1" fmla="*/ 610466 w 610465"/>
                    <a:gd name="connsiteY1" fmla="*/ 0 h 3128736"/>
                    <a:gd name="connsiteX2" fmla="*/ 473106 w 610465"/>
                    <a:gd name="connsiteY2" fmla="*/ 3115128 h 3128736"/>
                    <a:gd name="connsiteX0" fmla="*/ 0 w 610465"/>
                    <a:gd name="connsiteY0" fmla="*/ 3128736 h 3128736"/>
                    <a:gd name="connsiteX1" fmla="*/ 610466 w 610465"/>
                    <a:gd name="connsiteY1" fmla="*/ 0 h 3128736"/>
                    <a:gd name="connsiteX2" fmla="*/ 473106 w 610465"/>
                    <a:gd name="connsiteY2" fmla="*/ 3115128 h 31287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610465" h="3128736">
                      <a:moveTo>
                        <a:pt x="0" y="3128736"/>
                      </a:moveTo>
                      <a:cubicBezTo>
                        <a:pt x="58280" y="1629229"/>
                        <a:pt x="309899" y="524329"/>
                        <a:pt x="610466" y="0"/>
                      </a:cubicBezTo>
                      <a:cubicBezTo>
                        <a:pt x="402185" y="888999"/>
                        <a:pt x="171632" y="2424792"/>
                        <a:pt x="473106" y="3115128"/>
                      </a:cubicBezTo>
                    </a:path>
                  </a:pathLst>
                </a:custGeom>
                <a:noFill/>
                <a:ln w="19050" cap="rnd">
                  <a:solidFill>
                    <a:schemeClr val="bg1">
                      <a:alpha val="30000"/>
                    </a:schemeClr>
                  </a:solidFill>
                  <a:prstDash val="sysDot"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45" name="Freeform: Shape 144"/>
                <p:cNvSpPr/>
                <p:nvPr/>
              </p:nvSpPr>
              <p:spPr>
                <a:xfrm>
                  <a:off x="1340028" y="3497757"/>
                  <a:ext cx="572960" cy="3142343"/>
                </a:xfrm>
                <a:custGeom>
                  <a:avLst/>
                  <a:gdLst>
                    <a:gd name="connsiteX0" fmla="*/ 0 w 1150258"/>
                    <a:gd name="connsiteY0" fmla="*/ 3142421 h 3142421"/>
                    <a:gd name="connsiteX1" fmla="*/ 711200 w 1150258"/>
                    <a:gd name="connsiteY1" fmla="*/ 78 h 3142421"/>
                    <a:gd name="connsiteX2" fmla="*/ 1150258 w 1150258"/>
                    <a:gd name="connsiteY2" fmla="*/ 3066221 h 3142421"/>
                    <a:gd name="connsiteX0" fmla="*/ 0 w 1150258"/>
                    <a:gd name="connsiteY0" fmla="*/ 3166407 h 3166407"/>
                    <a:gd name="connsiteX1" fmla="*/ 711200 w 1150258"/>
                    <a:gd name="connsiteY1" fmla="*/ 24064 h 3166407"/>
                    <a:gd name="connsiteX2" fmla="*/ 1150258 w 1150258"/>
                    <a:gd name="connsiteY2" fmla="*/ 3090207 h 3166407"/>
                    <a:gd name="connsiteX0" fmla="*/ 0 w 1150258"/>
                    <a:gd name="connsiteY0" fmla="*/ 3143584 h 3143584"/>
                    <a:gd name="connsiteX1" fmla="*/ 711200 w 1150258"/>
                    <a:gd name="connsiteY1" fmla="*/ 1241 h 3143584"/>
                    <a:gd name="connsiteX2" fmla="*/ 1150258 w 1150258"/>
                    <a:gd name="connsiteY2" fmla="*/ 3067384 h 3143584"/>
                    <a:gd name="connsiteX0" fmla="*/ 0 w 1150258"/>
                    <a:gd name="connsiteY0" fmla="*/ 3143584 h 3143584"/>
                    <a:gd name="connsiteX1" fmla="*/ 711200 w 1150258"/>
                    <a:gd name="connsiteY1" fmla="*/ 1241 h 3143584"/>
                    <a:gd name="connsiteX2" fmla="*/ 1150258 w 1150258"/>
                    <a:gd name="connsiteY2" fmla="*/ 3067384 h 3143584"/>
                    <a:gd name="connsiteX0" fmla="*/ 0 w 1150258"/>
                    <a:gd name="connsiteY0" fmla="*/ 3143584 h 3143584"/>
                    <a:gd name="connsiteX1" fmla="*/ 711200 w 1150258"/>
                    <a:gd name="connsiteY1" fmla="*/ 1241 h 3143584"/>
                    <a:gd name="connsiteX2" fmla="*/ 1150258 w 1150258"/>
                    <a:gd name="connsiteY2" fmla="*/ 3067384 h 3143584"/>
                    <a:gd name="connsiteX0" fmla="*/ 0 w 1150258"/>
                    <a:gd name="connsiteY0" fmla="*/ 3142343 h 3142343"/>
                    <a:gd name="connsiteX1" fmla="*/ 711200 w 1150258"/>
                    <a:gd name="connsiteY1" fmla="*/ 0 h 3142343"/>
                    <a:gd name="connsiteX2" fmla="*/ 1150258 w 1150258"/>
                    <a:gd name="connsiteY2" fmla="*/ 3066143 h 3142343"/>
                    <a:gd name="connsiteX0" fmla="*/ 0 w 1150258"/>
                    <a:gd name="connsiteY0" fmla="*/ 3142343 h 3142343"/>
                    <a:gd name="connsiteX1" fmla="*/ 711200 w 1150258"/>
                    <a:gd name="connsiteY1" fmla="*/ 0 h 3142343"/>
                    <a:gd name="connsiteX2" fmla="*/ 1150258 w 1150258"/>
                    <a:gd name="connsiteY2" fmla="*/ 3066143 h 3142343"/>
                    <a:gd name="connsiteX0" fmla="*/ 0 w 839308"/>
                    <a:gd name="connsiteY0" fmla="*/ 3142343 h 3142343"/>
                    <a:gd name="connsiteX1" fmla="*/ 711200 w 839308"/>
                    <a:gd name="connsiteY1" fmla="*/ 0 h 3142343"/>
                    <a:gd name="connsiteX2" fmla="*/ 839308 w 839308"/>
                    <a:gd name="connsiteY2" fmla="*/ 3104243 h 3142343"/>
                    <a:gd name="connsiteX0" fmla="*/ 0 w 839308"/>
                    <a:gd name="connsiteY0" fmla="*/ 3142343 h 3142343"/>
                    <a:gd name="connsiteX1" fmla="*/ 711200 w 839308"/>
                    <a:gd name="connsiteY1" fmla="*/ 0 h 3142343"/>
                    <a:gd name="connsiteX2" fmla="*/ 839308 w 839308"/>
                    <a:gd name="connsiteY2" fmla="*/ 3104243 h 3142343"/>
                    <a:gd name="connsiteX0" fmla="*/ 0 w 839308"/>
                    <a:gd name="connsiteY0" fmla="*/ 3142343 h 3142343"/>
                    <a:gd name="connsiteX1" fmla="*/ 711200 w 839308"/>
                    <a:gd name="connsiteY1" fmla="*/ 0 h 3142343"/>
                    <a:gd name="connsiteX2" fmla="*/ 839308 w 839308"/>
                    <a:gd name="connsiteY2" fmla="*/ 3104243 h 31423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839308" h="3142343">
                      <a:moveTo>
                        <a:pt x="0" y="3142343"/>
                      </a:moveTo>
                      <a:cubicBezTo>
                        <a:pt x="259745" y="1577521"/>
                        <a:pt x="410633" y="524329"/>
                        <a:pt x="711200" y="0"/>
                      </a:cubicBezTo>
                      <a:cubicBezTo>
                        <a:pt x="640677" y="951593"/>
                        <a:pt x="661415" y="2389414"/>
                        <a:pt x="839308" y="3104243"/>
                      </a:cubicBezTo>
                    </a:path>
                  </a:pathLst>
                </a:custGeom>
                <a:noFill/>
                <a:ln w="19050" cap="rnd">
                  <a:solidFill>
                    <a:schemeClr val="bg1">
                      <a:alpha val="30000"/>
                    </a:schemeClr>
                  </a:solidFill>
                  <a:prstDash val="sysDot"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137" name="Group 136"/>
              <p:cNvGrpSpPr/>
              <p:nvPr/>
            </p:nvGrpSpPr>
            <p:grpSpPr>
              <a:xfrm rot="7200000" flipH="1" flipV="1">
                <a:off x="10907040" y="2618587"/>
                <a:ext cx="1590444" cy="2242188"/>
                <a:chOff x="1113971" y="3497757"/>
                <a:chExt cx="1150258" cy="3142530"/>
              </a:xfrm>
            </p:grpSpPr>
            <p:sp>
              <p:nvSpPr>
                <p:cNvPr id="138" name="Freeform: Shape 137"/>
                <p:cNvSpPr/>
                <p:nvPr/>
              </p:nvSpPr>
              <p:spPr>
                <a:xfrm>
                  <a:off x="1113971" y="3497944"/>
                  <a:ext cx="1150258" cy="3142343"/>
                </a:xfrm>
                <a:custGeom>
                  <a:avLst/>
                  <a:gdLst>
                    <a:gd name="connsiteX0" fmla="*/ 0 w 1150258"/>
                    <a:gd name="connsiteY0" fmla="*/ 3142421 h 3142421"/>
                    <a:gd name="connsiteX1" fmla="*/ 711200 w 1150258"/>
                    <a:gd name="connsiteY1" fmla="*/ 78 h 3142421"/>
                    <a:gd name="connsiteX2" fmla="*/ 1150258 w 1150258"/>
                    <a:gd name="connsiteY2" fmla="*/ 3066221 h 3142421"/>
                    <a:gd name="connsiteX0" fmla="*/ 0 w 1150258"/>
                    <a:gd name="connsiteY0" fmla="*/ 3166407 h 3166407"/>
                    <a:gd name="connsiteX1" fmla="*/ 711200 w 1150258"/>
                    <a:gd name="connsiteY1" fmla="*/ 24064 h 3166407"/>
                    <a:gd name="connsiteX2" fmla="*/ 1150258 w 1150258"/>
                    <a:gd name="connsiteY2" fmla="*/ 3090207 h 3166407"/>
                    <a:gd name="connsiteX0" fmla="*/ 0 w 1150258"/>
                    <a:gd name="connsiteY0" fmla="*/ 3143584 h 3143584"/>
                    <a:gd name="connsiteX1" fmla="*/ 711200 w 1150258"/>
                    <a:gd name="connsiteY1" fmla="*/ 1241 h 3143584"/>
                    <a:gd name="connsiteX2" fmla="*/ 1150258 w 1150258"/>
                    <a:gd name="connsiteY2" fmla="*/ 3067384 h 3143584"/>
                    <a:gd name="connsiteX0" fmla="*/ 0 w 1150258"/>
                    <a:gd name="connsiteY0" fmla="*/ 3143584 h 3143584"/>
                    <a:gd name="connsiteX1" fmla="*/ 711200 w 1150258"/>
                    <a:gd name="connsiteY1" fmla="*/ 1241 h 3143584"/>
                    <a:gd name="connsiteX2" fmla="*/ 1150258 w 1150258"/>
                    <a:gd name="connsiteY2" fmla="*/ 3067384 h 3143584"/>
                    <a:gd name="connsiteX0" fmla="*/ 0 w 1150258"/>
                    <a:gd name="connsiteY0" fmla="*/ 3143584 h 3143584"/>
                    <a:gd name="connsiteX1" fmla="*/ 711200 w 1150258"/>
                    <a:gd name="connsiteY1" fmla="*/ 1241 h 3143584"/>
                    <a:gd name="connsiteX2" fmla="*/ 1150258 w 1150258"/>
                    <a:gd name="connsiteY2" fmla="*/ 3067384 h 3143584"/>
                    <a:gd name="connsiteX0" fmla="*/ 0 w 1150258"/>
                    <a:gd name="connsiteY0" fmla="*/ 3142343 h 3142343"/>
                    <a:gd name="connsiteX1" fmla="*/ 711200 w 1150258"/>
                    <a:gd name="connsiteY1" fmla="*/ 0 h 3142343"/>
                    <a:gd name="connsiteX2" fmla="*/ 1150258 w 1150258"/>
                    <a:gd name="connsiteY2" fmla="*/ 3066143 h 3142343"/>
                    <a:gd name="connsiteX0" fmla="*/ 0 w 1150258"/>
                    <a:gd name="connsiteY0" fmla="*/ 3142343 h 3142343"/>
                    <a:gd name="connsiteX1" fmla="*/ 711200 w 1150258"/>
                    <a:gd name="connsiteY1" fmla="*/ 0 h 3142343"/>
                    <a:gd name="connsiteX2" fmla="*/ 1150258 w 1150258"/>
                    <a:gd name="connsiteY2" fmla="*/ 3066143 h 31423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150258" h="3142343">
                      <a:moveTo>
                        <a:pt x="0" y="3142343"/>
                      </a:moveTo>
                      <a:cubicBezTo>
                        <a:pt x="259745" y="1577521"/>
                        <a:pt x="410633" y="524329"/>
                        <a:pt x="711200" y="0"/>
                      </a:cubicBezTo>
                      <a:cubicBezTo>
                        <a:pt x="732367" y="948871"/>
                        <a:pt x="848784" y="2375807"/>
                        <a:pt x="1150258" y="3066143"/>
                      </a:cubicBezTo>
                    </a:path>
                  </a:pathLst>
                </a:custGeom>
                <a:noFill/>
                <a:ln w="19050" cap="rnd">
                  <a:solidFill>
                    <a:schemeClr val="bg1">
                      <a:alpha val="30000"/>
                    </a:schemeClr>
                  </a:solidFill>
                  <a:prstDash val="sysDot"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9" name="Freeform: Shape 138"/>
                <p:cNvSpPr/>
                <p:nvPr/>
              </p:nvSpPr>
              <p:spPr>
                <a:xfrm>
                  <a:off x="1201058" y="3497943"/>
                  <a:ext cx="885371" cy="3142343"/>
                </a:xfrm>
                <a:custGeom>
                  <a:avLst/>
                  <a:gdLst>
                    <a:gd name="connsiteX0" fmla="*/ 0 w 1150258"/>
                    <a:gd name="connsiteY0" fmla="*/ 3142421 h 3142421"/>
                    <a:gd name="connsiteX1" fmla="*/ 711200 w 1150258"/>
                    <a:gd name="connsiteY1" fmla="*/ 78 h 3142421"/>
                    <a:gd name="connsiteX2" fmla="*/ 1150258 w 1150258"/>
                    <a:gd name="connsiteY2" fmla="*/ 3066221 h 3142421"/>
                    <a:gd name="connsiteX0" fmla="*/ 0 w 1150258"/>
                    <a:gd name="connsiteY0" fmla="*/ 3166407 h 3166407"/>
                    <a:gd name="connsiteX1" fmla="*/ 711200 w 1150258"/>
                    <a:gd name="connsiteY1" fmla="*/ 24064 h 3166407"/>
                    <a:gd name="connsiteX2" fmla="*/ 1150258 w 1150258"/>
                    <a:gd name="connsiteY2" fmla="*/ 3090207 h 3166407"/>
                    <a:gd name="connsiteX0" fmla="*/ 0 w 1150258"/>
                    <a:gd name="connsiteY0" fmla="*/ 3143584 h 3143584"/>
                    <a:gd name="connsiteX1" fmla="*/ 711200 w 1150258"/>
                    <a:gd name="connsiteY1" fmla="*/ 1241 h 3143584"/>
                    <a:gd name="connsiteX2" fmla="*/ 1150258 w 1150258"/>
                    <a:gd name="connsiteY2" fmla="*/ 3067384 h 3143584"/>
                    <a:gd name="connsiteX0" fmla="*/ 0 w 1150258"/>
                    <a:gd name="connsiteY0" fmla="*/ 3143584 h 3143584"/>
                    <a:gd name="connsiteX1" fmla="*/ 711200 w 1150258"/>
                    <a:gd name="connsiteY1" fmla="*/ 1241 h 3143584"/>
                    <a:gd name="connsiteX2" fmla="*/ 1150258 w 1150258"/>
                    <a:gd name="connsiteY2" fmla="*/ 3067384 h 3143584"/>
                    <a:gd name="connsiteX0" fmla="*/ 0 w 1150258"/>
                    <a:gd name="connsiteY0" fmla="*/ 3143584 h 3143584"/>
                    <a:gd name="connsiteX1" fmla="*/ 711200 w 1150258"/>
                    <a:gd name="connsiteY1" fmla="*/ 1241 h 3143584"/>
                    <a:gd name="connsiteX2" fmla="*/ 1150258 w 1150258"/>
                    <a:gd name="connsiteY2" fmla="*/ 3067384 h 3143584"/>
                    <a:gd name="connsiteX0" fmla="*/ 0 w 1150258"/>
                    <a:gd name="connsiteY0" fmla="*/ 3142343 h 3142343"/>
                    <a:gd name="connsiteX1" fmla="*/ 711200 w 1150258"/>
                    <a:gd name="connsiteY1" fmla="*/ 0 h 3142343"/>
                    <a:gd name="connsiteX2" fmla="*/ 1150258 w 1150258"/>
                    <a:gd name="connsiteY2" fmla="*/ 3066143 h 3142343"/>
                    <a:gd name="connsiteX0" fmla="*/ 0 w 1150258"/>
                    <a:gd name="connsiteY0" fmla="*/ 3142343 h 3142343"/>
                    <a:gd name="connsiteX1" fmla="*/ 711200 w 1150258"/>
                    <a:gd name="connsiteY1" fmla="*/ 0 h 3142343"/>
                    <a:gd name="connsiteX2" fmla="*/ 1150258 w 1150258"/>
                    <a:gd name="connsiteY2" fmla="*/ 3066143 h 3142343"/>
                    <a:gd name="connsiteX0" fmla="*/ 0 w 1013223"/>
                    <a:gd name="connsiteY0" fmla="*/ 3142343 h 3142343"/>
                    <a:gd name="connsiteX1" fmla="*/ 711200 w 1013223"/>
                    <a:gd name="connsiteY1" fmla="*/ 0 h 3142343"/>
                    <a:gd name="connsiteX2" fmla="*/ 1013223 w 1013223"/>
                    <a:gd name="connsiteY2" fmla="*/ 3077029 h 3142343"/>
                    <a:gd name="connsiteX0" fmla="*/ 0 w 1013223"/>
                    <a:gd name="connsiteY0" fmla="*/ 3142343 h 3142343"/>
                    <a:gd name="connsiteX1" fmla="*/ 711200 w 1013223"/>
                    <a:gd name="connsiteY1" fmla="*/ 0 h 3142343"/>
                    <a:gd name="connsiteX2" fmla="*/ 1013223 w 1013223"/>
                    <a:gd name="connsiteY2" fmla="*/ 3077029 h 3142343"/>
                    <a:gd name="connsiteX0" fmla="*/ 0 w 1013223"/>
                    <a:gd name="connsiteY0" fmla="*/ 3142343 h 3142343"/>
                    <a:gd name="connsiteX1" fmla="*/ 711200 w 1013223"/>
                    <a:gd name="connsiteY1" fmla="*/ 0 h 3142343"/>
                    <a:gd name="connsiteX2" fmla="*/ 1013223 w 1013223"/>
                    <a:gd name="connsiteY2" fmla="*/ 3077029 h 31423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013223" h="3142343">
                      <a:moveTo>
                        <a:pt x="0" y="3142343"/>
                      </a:moveTo>
                      <a:cubicBezTo>
                        <a:pt x="259745" y="1577521"/>
                        <a:pt x="410633" y="524329"/>
                        <a:pt x="711200" y="0"/>
                      </a:cubicBezTo>
                      <a:cubicBezTo>
                        <a:pt x="691880" y="954314"/>
                        <a:pt x="820754" y="2288721"/>
                        <a:pt x="1013223" y="3077029"/>
                      </a:cubicBezTo>
                    </a:path>
                  </a:pathLst>
                </a:custGeom>
                <a:noFill/>
                <a:ln w="19050" cap="rnd">
                  <a:solidFill>
                    <a:schemeClr val="bg1">
                      <a:alpha val="30000"/>
                    </a:schemeClr>
                  </a:solidFill>
                  <a:prstDash val="sysDot"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40" name="Freeform: Shape 139"/>
                <p:cNvSpPr/>
                <p:nvPr/>
              </p:nvSpPr>
              <p:spPr>
                <a:xfrm>
                  <a:off x="1527273" y="3498130"/>
                  <a:ext cx="296864" cy="3128736"/>
                </a:xfrm>
                <a:custGeom>
                  <a:avLst/>
                  <a:gdLst>
                    <a:gd name="connsiteX0" fmla="*/ 0 w 1150258"/>
                    <a:gd name="connsiteY0" fmla="*/ 3142421 h 3142421"/>
                    <a:gd name="connsiteX1" fmla="*/ 711200 w 1150258"/>
                    <a:gd name="connsiteY1" fmla="*/ 78 h 3142421"/>
                    <a:gd name="connsiteX2" fmla="*/ 1150258 w 1150258"/>
                    <a:gd name="connsiteY2" fmla="*/ 3066221 h 3142421"/>
                    <a:gd name="connsiteX0" fmla="*/ 0 w 1150258"/>
                    <a:gd name="connsiteY0" fmla="*/ 3166407 h 3166407"/>
                    <a:gd name="connsiteX1" fmla="*/ 711200 w 1150258"/>
                    <a:gd name="connsiteY1" fmla="*/ 24064 h 3166407"/>
                    <a:gd name="connsiteX2" fmla="*/ 1150258 w 1150258"/>
                    <a:gd name="connsiteY2" fmla="*/ 3090207 h 3166407"/>
                    <a:gd name="connsiteX0" fmla="*/ 0 w 1150258"/>
                    <a:gd name="connsiteY0" fmla="*/ 3143584 h 3143584"/>
                    <a:gd name="connsiteX1" fmla="*/ 711200 w 1150258"/>
                    <a:gd name="connsiteY1" fmla="*/ 1241 h 3143584"/>
                    <a:gd name="connsiteX2" fmla="*/ 1150258 w 1150258"/>
                    <a:gd name="connsiteY2" fmla="*/ 3067384 h 3143584"/>
                    <a:gd name="connsiteX0" fmla="*/ 0 w 1150258"/>
                    <a:gd name="connsiteY0" fmla="*/ 3143584 h 3143584"/>
                    <a:gd name="connsiteX1" fmla="*/ 711200 w 1150258"/>
                    <a:gd name="connsiteY1" fmla="*/ 1241 h 3143584"/>
                    <a:gd name="connsiteX2" fmla="*/ 1150258 w 1150258"/>
                    <a:gd name="connsiteY2" fmla="*/ 3067384 h 3143584"/>
                    <a:gd name="connsiteX0" fmla="*/ 0 w 1150258"/>
                    <a:gd name="connsiteY0" fmla="*/ 3143584 h 3143584"/>
                    <a:gd name="connsiteX1" fmla="*/ 711200 w 1150258"/>
                    <a:gd name="connsiteY1" fmla="*/ 1241 h 3143584"/>
                    <a:gd name="connsiteX2" fmla="*/ 1150258 w 1150258"/>
                    <a:gd name="connsiteY2" fmla="*/ 3067384 h 3143584"/>
                    <a:gd name="connsiteX0" fmla="*/ 0 w 1150258"/>
                    <a:gd name="connsiteY0" fmla="*/ 3142343 h 3142343"/>
                    <a:gd name="connsiteX1" fmla="*/ 711200 w 1150258"/>
                    <a:gd name="connsiteY1" fmla="*/ 0 h 3142343"/>
                    <a:gd name="connsiteX2" fmla="*/ 1150258 w 1150258"/>
                    <a:gd name="connsiteY2" fmla="*/ 3066143 h 3142343"/>
                    <a:gd name="connsiteX0" fmla="*/ 0 w 1150258"/>
                    <a:gd name="connsiteY0" fmla="*/ 3142343 h 3142343"/>
                    <a:gd name="connsiteX1" fmla="*/ 711200 w 1150258"/>
                    <a:gd name="connsiteY1" fmla="*/ 0 h 3142343"/>
                    <a:gd name="connsiteX2" fmla="*/ 1150258 w 1150258"/>
                    <a:gd name="connsiteY2" fmla="*/ 3066143 h 3142343"/>
                    <a:gd name="connsiteX0" fmla="*/ 0 w 711911"/>
                    <a:gd name="connsiteY0" fmla="*/ 3142343 h 3142343"/>
                    <a:gd name="connsiteX1" fmla="*/ 711200 w 711911"/>
                    <a:gd name="connsiteY1" fmla="*/ 0 h 3142343"/>
                    <a:gd name="connsiteX2" fmla="*/ 573840 w 711911"/>
                    <a:gd name="connsiteY2" fmla="*/ 3115128 h 3142343"/>
                    <a:gd name="connsiteX0" fmla="*/ 0 w 711199"/>
                    <a:gd name="connsiteY0" fmla="*/ 3142343 h 3142343"/>
                    <a:gd name="connsiteX1" fmla="*/ 711200 w 711199"/>
                    <a:gd name="connsiteY1" fmla="*/ 0 h 3142343"/>
                    <a:gd name="connsiteX2" fmla="*/ 573840 w 711199"/>
                    <a:gd name="connsiteY2" fmla="*/ 3115128 h 3142343"/>
                    <a:gd name="connsiteX0" fmla="*/ 0 w 610465"/>
                    <a:gd name="connsiteY0" fmla="*/ 3128736 h 3128736"/>
                    <a:gd name="connsiteX1" fmla="*/ 610466 w 610465"/>
                    <a:gd name="connsiteY1" fmla="*/ 0 h 3128736"/>
                    <a:gd name="connsiteX2" fmla="*/ 473106 w 610465"/>
                    <a:gd name="connsiteY2" fmla="*/ 3115128 h 3128736"/>
                    <a:gd name="connsiteX0" fmla="*/ 0 w 610465"/>
                    <a:gd name="connsiteY0" fmla="*/ 3128736 h 3128736"/>
                    <a:gd name="connsiteX1" fmla="*/ 610466 w 610465"/>
                    <a:gd name="connsiteY1" fmla="*/ 0 h 3128736"/>
                    <a:gd name="connsiteX2" fmla="*/ 473106 w 610465"/>
                    <a:gd name="connsiteY2" fmla="*/ 3115128 h 31287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610465" h="3128736">
                      <a:moveTo>
                        <a:pt x="0" y="3128736"/>
                      </a:moveTo>
                      <a:cubicBezTo>
                        <a:pt x="58280" y="1629229"/>
                        <a:pt x="309899" y="524329"/>
                        <a:pt x="610466" y="0"/>
                      </a:cubicBezTo>
                      <a:cubicBezTo>
                        <a:pt x="402185" y="888999"/>
                        <a:pt x="171632" y="2424792"/>
                        <a:pt x="473106" y="3115128"/>
                      </a:cubicBezTo>
                    </a:path>
                  </a:pathLst>
                </a:custGeom>
                <a:noFill/>
                <a:ln w="19050" cap="rnd">
                  <a:solidFill>
                    <a:schemeClr val="bg1">
                      <a:alpha val="30000"/>
                    </a:schemeClr>
                  </a:solidFill>
                  <a:prstDash val="sysDot"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41" name="Freeform: Shape 140"/>
                <p:cNvSpPr/>
                <p:nvPr/>
              </p:nvSpPr>
              <p:spPr>
                <a:xfrm>
                  <a:off x="1340028" y="3497757"/>
                  <a:ext cx="572960" cy="3142343"/>
                </a:xfrm>
                <a:custGeom>
                  <a:avLst/>
                  <a:gdLst>
                    <a:gd name="connsiteX0" fmla="*/ 0 w 1150258"/>
                    <a:gd name="connsiteY0" fmla="*/ 3142421 h 3142421"/>
                    <a:gd name="connsiteX1" fmla="*/ 711200 w 1150258"/>
                    <a:gd name="connsiteY1" fmla="*/ 78 h 3142421"/>
                    <a:gd name="connsiteX2" fmla="*/ 1150258 w 1150258"/>
                    <a:gd name="connsiteY2" fmla="*/ 3066221 h 3142421"/>
                    <a:gd name="connsiteX0" fmla="*/ 0 w 1150258"/>
                    <a:gd name="connsiteY0" fmla="*/ 3166407 h 3166407"/>
                    <a:gd name="connsiteX1" fmla="*/ 711200 w 1150258"/>
                    <a:gd name="connsiteY1" fmla="*/ 24064 h 3166407"/>
                    <a:gd name="connsiteX2" fmla="*/ 1150258 w 1150258"/>
                    <a:gd name="connsiteY2" fmla="*/ 3090207 h 3166407"/>
                    <a:gd name="connsiteX0" fmla="*/ 0 w 1150258"/>
                    <a:gd name="connsiteY0" fmla="*/ 3143584 h 3143584"/>
                    <a:gd name="connsiteX1" fmla="*/ 711200 w 1150258"/>
                    <a:gd name="connsiteY1" fmla="*/ 1241 h 3143584"/>
                    <a:gd name="connsiteX2" fmla="*/ 1150258 w 1150258"/>
                    <a:gd name="connsiteY2" fmla="*/ 3067384 h 3143584"/>
                    <a:gd name="connsiteX0" fmla="*/ 0 w 1150258"/>
                    <a:gd name="connsiteY0" fmla="*/ 3143584 h 3143584"/>
                    <a:gd name="connsiteX1" fmla="*/ 711200 w 1150258"/>
                    <a:gd name="connsiteY1" fmla="*/ 1241 h 3143584"/>
                    <a:gd name="connsiteX2" fmla="*/ 1150258 w 1150258"/>
                    <a:gd name="connsiteY2" fmla="*/ 3067384 h 3143584"/>
                    <a:gd name="connsiteX0" fmla="*/ 0 w 1150258"/>
                    <a:gd name="connsiteY0" fmla="*/ 3143584 h 3143584"/>
                    <a:gd name="connsiteX1" fmla="*/ 711200 w 1150258"/>
                    <a:gd name="connsiteY1" fmla="*/ 1241 h 3143584"/>
                    <a:gd name="connsiteX2" fmla="*/ 1150258 w 1150258"/>
                    <a:gd name="connsiteY2" fmla="*/ 3067384 h 3143584"/>
                    <a:gd name="connsiteX0" fmla="*/ 0 w 1150258"/>
                    <a:gd name="connsiteY0" fmla="*/ 3142343 h 3142343"/>
                    <a:gd name="connsiteX1" fmla="*/ 711200 w 1150258"/>
                    <a:gd name="connsiteY1" fmla="*/ 0 h 3142343"/>
                    <a:gd name="connsiteX2" fmla="*/ 1150258 w 1150258"/>
                    <a:gd name="connsiteY2" fmla="*/ 3066143 h 3142343"/>
                    <a:gd name="connsiteX0" fmla="*/ 0 w 1150258"/>
                    <a:gd name="connsiteY0" fmla="*/ 3142343 h 3142343"/>
                    <a:gd name="connsiteX1" fmla="*/ 711200 w 1150258"/>
                    <a:gd name="connsiteY1" fmla="*/ 0 h 3142343"/>
                    <a:gd name="connsiteX2" fmla="*/ 1150258 w 1150258"/>
                    <a:gd name="connsiteY2" fmla="*/ 3066143 h 3142343"/>
                    <a:gd name="connsiteX0" fmla="*/ 0 w 839308"/>
                    <a:gd name="connsiteY0" fmla="*/ 3142343 h 3142343"/>
                    <a:gd name="connsiteX1" fmla="*/ 711200 w 839308"/>
                    <a:gd name="connsiteY1" fmla="*/ 0 h 3142343"/>
                    <a:gd name="connsiteX2" fmla="*/ 839308 w 839308"/>
                    <a:gd name="connsiteY2" fmla="*/ 3104243 h 3142343"/>
                    <a:gd name="connsiteX0" fmla="*/ 0 w 839308"/>
                    <a:gd name="connsiteY0" fmla="*/ 3142343 h 3142343"/>
                    <a:gd name="connsiteX1" fmla="*/ 711200 w 839308"/>
                    <a:gd name="connsiteY1" fmla="*/ 0 h 3142343"/>
                    <a:gd name="connsiteX2" fmla="*/ 839308 w 839308"/>
                    <a:gd name="connsiteY2" fmla="*/ 3104243 h 3142343"/>
                    <a:gd name="connsiteX0" fmla="*/ 0 w 839308"/>
                    <a:gd name="connsiteY0" fmla="*/ 3142343 h 3142343"/>
                    <a:gd name="connsiteX1" fmla="*/ 711200 w 839308"/>
                    <a:gd name="connsiteY1" fmla="*/ 0 h 3142343"/>
                    <a:gd name="connsiteX2" fmla="*/ 839308 w 839308"/>
                    <a:gd name="connsiteY2" fmla="*/ 3104243 h 31423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839308" h="3142343">
                      <a:moveTo>
                        <a:pt x="0" y="3142343"/>
                      </a:moveTo>
                      <a:cubicBezTo>
                        <a:pt x="259745" y="1577521"/>
                        <a:pt x="410633" y="524329"/>
                        <a:pt x="711200" y="0"/>
                      </a:cubicBezTo>
                      <a:cubicBezTo>
                        <a:pt x="640677" y="951593"/>
                        <a:pt x="661415" y="2389414"/>
                        <a:pt x="839308" y="3104243"/>
                      </a:cubicBezTo>
                    </a:path>
                  </a:pathLst>
                </a:custGeom>
                <a:noFill/>
                <a:ln w="19050" cap="rnd">
                  <a:solidFill>
                    <a:schemeClr val="bg1">
                      <a:alpha val="30000"/>
                    </a:schemeClr>
                  </a:solidFill>
                  <a:prstDash val="sysDot"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>
                    <a:solidFill>
                      <a:prstClr val="white"/>
                    </a:solidFill>
                  </a:endParaRPr>
                </a:p>
              </p:txBody>
            </p:sp>
          </p:grpSp>
        </p:grpSp>
      </p:grpSp>
      <p:sp>
        <p:nvSpPr>
          <p:cNvPr id="163" name="Rectangle 16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02050">
                  <a:alpha val="60000"/>
                </a:srgbClr>
              </a:gs>
              <a:gs pos="100000">
                <a:srgbClr val="00205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sz="1800" kern="0">
              <a:solidFill>
                <a:sysClr val="windowText" lastClr="000000"/>
              </a:solidFill>
            </a:endParaRPr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0" y="2531"/>
          <a:ext cx="1556" cy="1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9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11" name="Object 10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0" y="2531"/>
                        <a:ext cx="1556" cy="15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5" name="Title 1"/>
          <p:cNvSpPr>
            <a:spLocks noGrp="1"/>
          </p:cNvSpPr>
          <p:nvPr userDrawn="1">
            <p:ph type="title"/>
          </p:nvPr>
        </p:nvSpPr>
        <p:spPr>
          <a:xfrm>
            <a:off x="1056885" y="2239229"/>
            <a:ext cx="9440739" cy="3424745"/>
          </a:xfrm>
        </p:spPr>
        <p:txBody>
          <a:bodyPr>
            <a:noAutofit/>
          </a:bodyPr>
          <a:lstStyle>
            <a:lvl1pPr>
              <a:defRPr sz="7998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37319479"/>
      </p:ext>
    </p:extLst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7"/>
            <a:ext cx="11655079" cy="2328587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4092" indent="0">
              <a:buNone/>
              <a:defRPr/>
            </a:lvl2pPr>
            <a:lvl3pPr marL="448182" indent="0">
              <a:buNone/>
              <a:defRPr/>
            </a:lvl3pPr>
            <a:lvl4pPr marL="672274" indent="0">
              <a:buNone/>
              <a:defRPr/>
            </a:lvl4pPr>
            <a:lvl5pPr marL="896364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Box 7"/>
          <p:cNvSpPr txBox="1"/>
          <p:nvPr userDrawn="1"/>
        </p:nvSpPr>
        <p:spPr bwMode="black">
          <a:xfrm>
            <a:off x="4361648" y="6566925"/>
            <a:ext cx="3468706" cy="1583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b="0" spc="147" baseline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2424673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303" y="1187645"/>
            <a:ext cx="11655079" cy="232858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Box 7"/>
          <p:cNvSpPr txBox="1"/>
          <p:nvPr userDrawn="1"/>
        </p:nvSpPr>
        <p:spPr bwMode="black">
          <a:xfrm>
            <a:off x="4361648" y="6566925"/>
            <a:ext cx="3468706" cy="1583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b="0" spc="147" baseline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659774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7645"/>
            <a:ext cx="5378548" cy="2147596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941" b="0">
                <a:latin typeface="+mn-lt"/>
              </a:defRPr>
            </a:lvl1pPr>
            <a:lvl2pPr marL="250547" indent="0">
              <a:buFont typeface="Wingdings" panose="05000000000000000000" pitchFamily="2" charset="2"/>
              <a:buNone/>
              <a:defRPr sz="2353" b="0"/>
            </a:lvl2pPr>
            <a:lvl3pPr marL="441957" indent="0">
              <a:buFont typeface="Wingdings" panose="05000000000000000000" pitchFamily="2" charset="2"/>
              <a:buNone/>
              <a:tabLst/>
              <a:defRPr sz="2157" b="0"/>
            </a:lvl3pPr>
            <a:lvl4pPr marL="639592" indent="0">
              <a:buFont typeface="Wingdings" panose="05000000000000000000" pitchFamily="2" charset="2"/>
              <a:buNone/>
              <a:defRPr sz="2157" b="0"/>
            </a:lvl4pPr>
            <a:lvl5pPr marL="837230" indent="0">
              <a:buFont typeface="Wingdings" panose="05000000000000000000" pitchFamily="2" charset="2"/>
              <a:buNone/>
              <a:tabLst/>
              <a:defRPr sz="2157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187644"/>
            <a:ext cx="5378548" cy="2429576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2941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0547" indent="0">
              <a:buFont typeface="Arial" panose="020B0604020202020204" pitchFamily="34" charset="0"/>
              <a:buNone/>
              <a:defRPr lang="en-US" sz="2353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41957" indent="0">
              <a:buFont typeface="Arial" panose="020B0604020202020204" pitchFamily="34" charset="0"/>
              <a:buNone/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39592" indent="0">
              <a:buFont typeface="Arial" panose="020B0604020202020204" pitchFamily="34" charset="0"/>
              <a:buNone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37230" indent="0">
              <a:buFont typeface="Arial" panose="020B0604020202020204" pitchFamily="34" charset="0"/>
              <a:buNone/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04205" marR="0" lvl="0" indent="-504205" algn="l" defTabSz="914344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Edit Master text styles</a:t>
            </a:r>
          </a:p>
          <a:p>
            <a:pPr marL="504205" marR="0" lvl="1" indent="-504205" algn="l" defTabSz="914344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Second level</a:t>
            </a:r>
          </a:p>
          <a:p>
            <a:pPr marL="504205" marR="0" lvl="2" indent="-504205" algn="l" defTabSz="914344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Third level</a:t>
            </a:r>
          </a:p>
          <a:p>
            <a:pPr marL="504205" marR="0" lvl="3" indent="-504205" algn="l" defTabSz="914344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Fourth level</a:t>
            </a:r>
          </a:p>
          <a:p>
            <a:pPr marL="504205" marR="0" lvl="4" indent="-504205" algn="l" defTabSz="914344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Fifth level</a:t>
            </a:r>
          </a:p>
        </p:txBody>
      </p:sp>
      <p:sp>
        <p:nvSpPr>
          <p:cNvPr id="6" name="TextBox 7"/>
          <p:cNvSpPr txBox="1"/>
          <p:nvPr userDrawn="1"/>
        </p:nvSpPr>
        <p:spPr bwMode="black">
          <a:xfrm>
            <a:off x="4361648" y="6566925"/>
            <a:ext cx="3468706" cy="1583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b="0" spc="147" baseline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2254629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7645"/>
            <a:ext cx="5378548" cy="2147596"/>
          </a:xfrm>
        </p:spPr>
        <p:txBody>
          <a:bodyPr wrap="square">
            <a:spAutoFit/>
          </a:bodyPr>
          <a:lstStyle>
            <a:lvl1pPr marL="227204" indent="-227204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941" b="0">
                <a:latin typeface="+mn-lt"/>
              </a:defRPr>
            </a:lvl1pPr>
            <a:lvl2pPr marL="418615" indent="-168068">
              <a:buFont typeface="Wingdings" panose="05000000000000000000" pitchFamily="2" charset="2"/>
              <a:buChar char=""/>
              <a:defRPr sz="2353" b="0"/>
            </a:lvl2pPr>
            <a:lvl3pPr marL="627144" indent="-185186">
              <a:buFont typeface="Wingdings" panose="05000000000000000000" pitchFamily="2" charset="2"/>
              <a:buChar char=""/>
              <a:tabLst/>
              <a:defRPr sz="2157" b="0"/>
            </a:lvl3pPr>
            <a:lvl4pPr marL="812330" indent="-172738">
              <a:buFont typeface="Wingdings" panose="05000000000000000000" pitchFamily="2" charset="2"/>
              <a:buChar char=""/>
              <a:defRPr sz="2157" b="0"/>
            </a:lvl4pPr>
            <a:lvl5pPr marL="1003742" indent="-166513">
              <a:buFont typeface="Wingdings" panose="05000000000000000000" pitchFamily="2" charset="2"/>
              <a:buChar char=""/>
              <a:tabLst/>
              <a:defRPr sz="2157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187644"/>
            <a:ext cx="5378548" cy="2429576"/>
          </a:xfrm>
        </p:spPr>
        <p:txBody>
          <a:bodyPr wrap="square">
            <a:spAutoFit/>
          </a:bodyPr>
          <a:lstStyle>
            <a:lvl1pPr marL="281670" indent="-281670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lang="en-US" sz="2941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86684" indent="-336137">
              <a:defRPr lang="en-US" sz="2353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78094" indent="-336137"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75729" indent="-336137"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73365" indent="-336137"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27204" marR="0" lvl="0" indent="-227204" algn="l" defTabSz="914344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Edit Master text styles</a:t>
            </a:r>
          </a:p>
          <a:p>
            <a:pPr marL="227204" marR="0" lvl="1" indent="-227204" algn="l" defTabSz="914344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Second level</a:t>
            </a:r>
          </a:p>
          <a:p>
            <a:pPr marL="227204" marR="0" lvl="2" indent="-227204" algn="l" defTabSz="914344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Third level</a:t>
            </a:r>
          </a:p>
          <a:p>
            <a:pPr marL="227204" marR="0" lvl="3" indent="-227204" algn="l" defTabSz="914344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Fourth level</a:t>
            </a:r>
          </a:p>
          <a:p>
            <a:pPr marL="227204" marR="0" lvl="4" indent="-227204" algn="l" defTabSz="914344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Fifth level</a:t>
            </a:r>
          </a:p>
        </p:txBody>
      </p:sp>
      <p:sp>
        <p:nvSpPr>
          <p:cNvPr id="6" name="TextBox 7"/>
          <p:cNvSpPr txBox="1"/>
          <p:nvPr userDrawn="1"/>
        </p:nvSpPr>
        <p:spPr bwMode="black">
          <a:xfrm>
            <a:off x="4361648" y="6566925"/>
            <a:ext cx="3468706" cy="1583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b="0" spc="147" baseline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3691996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86924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/>
          <p:nvPr userDrawn="1"/>
        </p:nvSpPr>
        <p:spPr bwMode="black">
          <a:xfrm>
            <a:off x="4361648" y="6566925"/>
            <a:ext cx="3468706" cy="1583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b="0" spc="147" baseline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3982060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AA35A8-E087-426C-BCE4-DED8074F0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912251-C1D1-475D-8A57-2211DEE249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B329D8-794D-4883-8C4C-E48B36FF0C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3D017F-9DA9-4A5B-A016-2791FEABC1C3}" type="datetimeFigureOut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6/23/2019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353535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D57FFF-BD67-4A81-A546-BAF4B6C8D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353535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10CA30-A1E9-4315-8384-AC67A7BAED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3D9568B-6C42-40FB-BA7D-BAFC60EE407A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353535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41598646"/>
      </p:ext>
    </p:extLst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64008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BBF7881-8D09-4F22-B10B-0916A242A2CD}"/>
              </a:ext>
            </a:extLst>
          </p:cNvPr>
          <p:cNvGrpSpPr/>
          <p:nvPr userDrawn="1"/>
        </p:nvGrpSpPr>
        <p:grpSpPr bwMode="ltGray">
          <a:xfrm>
            <a:off x="6256117" y="-21839"/>
            <a:ext cx="5932086" cy="6890047"/>
            <a:chOff x="6256117" y="-21839"/>
            <a:chExt cx="5932086" cy="6890047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F5B1D67C-D600-4009-9F96-DBD9F692B67A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589ED409-83AE-42D1-A29E-F5ACE1D5379C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A47E83EE-C7AB-4851-AC1F-A2E965DE8A4F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117874BE-F982-46B6-83B3-569DB8A26C11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172B84FE-1FBD-4DB0-A1BB-1D393BABFD96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F0612185-AF46-47F9-B984-65C416463817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1F4FE628-8992-4D3C-9177-54650A419B37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9EB1F0C1-51BC-433D-B643-499296AD9EB3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1F95DA3E-A7A9-4898-8537-3057A04A80B1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A0885F40-F98C-4749-AF50-8D882201C7B2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5DF4BDA5-0196-465B-9592-AD537FCE4B9C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2C953882-CF21-4072-808A-AFC6C6427081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24ACD3F6-35BF-4463-9A90-5F5B9025D6D9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36E0228F-415B-4662-977D-90C5D263A103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BBA85FE8-C6CE-42AD-9924-C426CEBA2C51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50FBB4D3-1D1C-41F7-856E-89287C5609D1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2F5EE762-48D4-46D8-8ECD-7595053F7D6E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5602528A-0204-4F83-A3CC-B19E5ED41C75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570E694A-2FDE-4ED0-B17A-283BAEEEBC3F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3014F876-92BB-450A-A3A6-EB7B6C2CB558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1AFE4E51-6693-4C7C-9EE7-633EA9AAA2AC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522550D5-A578-4C33-B405-092D50801565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6A5C88A0-A89F-42B9-B5E5-623E0E0D7555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C4AD7328-AEE6-43BE-8744-DE52D5F8CC2E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90DC1356-0D84-4394-B0FF-A91903B8585E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5CA4391C-EE34-4D39-AC03-6D3272F213DC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10894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5598C7-98FA-4441-9A16-6865D6BEA2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1" y="1122363"/>
            <a:ext cx="9144000" cy="2387600"/>
          </a:xfrm>
        </p:spPr>
        <p:txBody>
          <a:bodyPr anchor="b"/>
          <a:lstStyle>
            <a:lvl1pPr algn="ctr">
              <a:defRPr sz="5996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99CEFEC-B499-4D69-AEAE-D3E52BD754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1" y="3602038"/>
            <a:ext cx="9144000" cy="1655762"/>
          </a:xfrm>
        </p:spPr>
        <p:txBody>
          <a:bodyPr/>
          <a:lstStyle>
            <a:lvl1pPr marL="0" indent="0" algn="ctr">
              <a:buNone/>
              <a:defRPr sz="2399"/>
            </a:lvl1pPr>
            <a:lvl2pPr marL="456975" indent="0" algn="ctr">
              <a:buNone/>
              <a:defRPr sz="1999"/>
            </a:lvl2pPr>
            <a:lvl3pPr marL="913951" indent="0" algn="ctr">
              <a:buNone/>
              <a:defRPr sz="1799"/>
            </a:lvl3pPr>
            <a:lvl4pPr marL="1370926" indent="0" algn="ctr">
              <a:buNone/>
              <a:defRPr sz="1600"/>
            </a:lvl4pPr>
            <a:lvl5pPr marL="1827900" indent="0" algn="ctr">
              <a:buNone/>
              <a:defRPr sz="1600"/>
            </a:lvl5pPr>
            <a:lvl6pPr marL="2284875" indent="0" algn="ctr">
              <a:buNone/>
              <a:defRPr sz="1600"/>
            </a:lvl6pPr>
            <a:lvl7pPr marL="2741851" indent="0" algn="ctr">
              <a:buNone/>
              <a:defRPr sz="1600"/>
            </a:lvl7pPr>
            <a:lvl8pPr marL="3198825" indent="0" algn="ctr">
              <a:buNone/>
              <a:defRPr sz="1600"/>
            </a:lvl8pPr>
            <a:lvl9pPr marL="36558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36EC2D-1DDE-44DD-A9B6-D13BED7AD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E64FB3-BD4F-4CB3-9479-4360403CE383}" type="datetimeFigureOut">
              <a:rPr lang="en-US" smtClean="0"/>
              <a:t>6/23/2019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F2E327-2285-4FFE-A444-0A32F1E9DA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1E8FFA-1F8B-48EA-B39E-5EBE22AD9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907CD-814C-4941-AFEE-FC734F7770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5043059"/>
      </p:ext>
    </p:extLst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45A05-5749-4AC9-8774-4B958AC52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ECF56E-1913-4C84-AFB7-141C311662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B4B18C-A37E-49CD-9C41-7AB0C0113F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E64FB3-BD4F-4CB3-9479-4360403CE383}" type="datetimeFigureOut">
              <a:rPr lang="en-US" smtClean="0"/>
              <a:t>6/23/2019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CB07A0-EC62-4F71-A5E1-7B9FB9603A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F2508F-BD82-48F6-B10E-3F5D5C4A8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907CD-814C-4941-AFEE-FC734F7770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931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Microsoft Ready - Generic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white - EMF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1632" y="470067"/>
            <a:ext cx="1423303" cy="304828"/>
          </a:xfrm>
          <a:prstGeom prst="rect">
            <a:avLst/>
          </a:prstGeom>
        </p:spPr>
      </p:pic>
      <p:cxnSp>
        <p:nvCxnSpPr>
          <p:cNvPr id="10" name="Straight Connector 9"/>
          <p:cNvCxnSpPr>
            <a:cxnSpLocks/>
          </p:cNvCxnSpPr>
          <p:nvPr userDrawn="1"/>
        </p:nvCxnSpPr>
        <p:spPr>
          <a:xfrm>
            <a:off x="9587401" y="6115482"/>
            <a:ext cx="0" cy="358617"/>
          </a:xfrm>
          <a:prstGeom prst="line">
            <a:avLst/>
          </a:prstGeom>
          <a:ln w="15875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83994D1-B42D-4DF0-86D5-48A780335374}"/>
              </a:ext>
            </a:extLst>
          </p:cNvPr>
          <p:cNvSpPr txBox="1"/>
          <p:nvPr userDrawn="1"/>
        </p:nvSpPr>
        <p:spPr>
          <a:xfrm>
            <a:off x="4927287" y="2599697"/>
            <a:ext cx="5661415" cy="1022998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 algn="l">
              <a:lnSpc>
                <a:spcPct val="90000"/>
              </a:lnSpc>
              <a:spcAft>
                <a:spcPts val="588"/>
              </a:spcAft>
            </a:pPr>
            <a:r>
              <a:rPr lang="en-US" sz="5294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to explore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0274CE8-0669-40AC-B5B3-94E0883E20B7}"/>
              </a:ext>
            </a:extLst>
          </p:cNvPr>
          <p:cNvSpPr txBox="1"/>
          <p:nvPr userDrawn="1"/>
        </p:nvSpPr>
        <p:spPr>
          <a:xfrm>
            <a:off x="4927287" y="3378027"/>
            <a:ext cx="5661415" cy="1022998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 algn="l">
              <a:lnSpc>
                <a:spcPct val="90000"/>
              </a:lnSpc>
              <a:spcAft>
                <a:spcPts val="588"/>
              </a:spcAft>
            </a:pPr>
            <a:r>
              <a:rPr lang="en-US" sz="5294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to win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A1E864-D76C-4EE8-B187-3A722343D017}"/>
              </a:ext>
            </a:extLst>
          </p:cNvPr>
          <p:cNvSpPr txBox="1"/>
          <p:nvPr userDrawn="1"/>
        </p:nvSpPr>
        <p:spPr>
          <a:xfrm>
            <a:off x="4927287" y="4143220"/>
            <a:ext cx="6339711" cy="1022998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5294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to keep transforming</a:t>
            </a:r>
          </a:p>
        </p:txBody>
      </p:sp>
    </p:spTree>
    <p:extLst>
      <p:ext uri="{BB962C8B-B14F-4D97-AF65-F5344CB8AC3E}">
        <p14:creationId xmlns:p14="http://schemas.microsoft.com/office/powerpoint/2010/main" val="1272068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blipFill dpi="0" rotWithShape="1">
          <a:blip r:embed="rId4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 rot="5400000">
            <a:off x="-1985377" y="1811203"/>
            <a:ext cx="6108339" cy="2485929"/>
            <a:chOff x="-32657" y="4691730"/>
            <a:chExt cx="6625100" cy="2804185"/>
          </a:xfrm>
        </p:grpSpPr>
        <p:sp>
          <p:nvSpPr>
            <p:cNvPr id="5" name="Freeform: Shape 4"/>
            <p:cNvSpPr/>
            <p:nvPr/>
          </p:nvSpPr>
          <p:spPr>
            <a:xfrm>
              <a:off x="-32657" y="4691730"/>
              <a:ext cx="6625100" cy="2687163"/>
            </a:xfrm>
            <a:custGeom>
              <a:avLst/>
              <a:gdLst>
                <a:gd name="connsiteX0" fmla="*/ 0 w 6527800"/>
                <a:gd name="connsiteY0" fmla="*/ 1190184 h 2282384"/>
                <a:gd name="connsiteX1" fmla="*/ 765628 w 6527800"/>
                <a:gd name="connsiteY1" fmla="*/ 1865099 h 2282384"/>
                <a:gd name="connsiteX2" fmla="*/ 1531257 w 6527800"/>
                <a:gd name="connsiteY2" fmla="*/ 13 h 2282384"/>
                <a:gd name="connsiteX3" fmla="*/ 2140857 w 6527800"/>
                <a:gd name="connsiteY3" fmla="*/ 1897756 h 2282384"/>
                <a:gd name="connsiteX4" fmla="*/ 2804886 w 6527800"/>
                <a:gd name="connsiteY4" fmla="*/ 801927 h 2282384"/>
                <a:gd name="connsiteX5" fmla="*/ 3291114 w 6527800"/>
                <a:gd name="connsiteY5" fmla="*/ 1846956 h 2282384"/>
                <a:gd name="connsiteX6" fmla="*/ 3755571 w 6527800"/>
                <a:gd name="connsiteY6" fmla="*/ 1273641 h 2282384"/>
                <a:gd name="connsiteX7" fmla="*/ 4071257 w 6527800"/>
                <a:gd name="connsiteY7" fmla="*/ 1763499 h 2282384"/>
                <a:gd name="connsiteX8" fmla="*/ 4466771 w 6527800"/>
                <a:gd name="connsiteY8" fmla="*/ 399156 h 2282384"/>
                <a:gd name="connsiteX9" fmla="*/ 4858657 w 6527800"/>
                <a:gd name="connsiteY9" fmla="*/ 1357099 h 2282384"/>
                <a:gd name="connsiteX10" fmla="*/ 5148943 w 6527800"/>
                <a:gd name="connsiteY10" fmla="*/ 747499 h 2282384"/>
                <a:gd name="connsiteX11" fmla="*/ 5588000 w 6527800"/>
                <a:gd name="connsiteY11" fmla="*/ 1886870 h 2282384"/>
                <a:gd name="connsiteX12" fmla="*/ 6074228 w 6527800"/>
                <a:gd name="connsiteY12" fmla="*/ 928927 h 2282384"/>
                <a:gd name="connsiteX13" fmla="*/ 6527800 w 6527800"/>
                <a:gd name="connsiteY13" fmla="*/ 2282384 h 2282384"/>
                <a:gd name="connsiteX0" fmla="*/ 0 w 6625100"/>
                <a:gd name="connsiteY0" fmla="*/ 1190184 h 2687163"/>
                <a:gd name="connsiteX1" fmla="*/ 765628 w 6625100"/>
                <a:gd name="connsiteY1" fmla="*/ 1865099 h 2687163"/>
                <a:gd name="connsiteX2" fmla="*/ 1531257 w 6625100"/>
                <a:gd name="connsiteY2" fmla="*/ 13 h 2687163"/>
                <a:gd name="connsiteX3" fmla="*/ 2140857 w 6625100"/>
                <a:gd name="connsiteY3" fmla="*/ 1897756 h 2687163"/>
                <a:gd name="connsiteX4" fmla="*/ 2804886 w 6625100"/>
                <a:gd name="connsiteY4" fmla="*/ 801927 h 2687163"/>
                <a:gd name="connsiteX5" fmla="*/ 3291114 w 6625100"/>
                <a:gd name="connsiteY5" fmla="*/ 1846956 h 2687163"/>
                <a:gd name="connsiteX6" fmla="*/ 3755571 w 6625100"/>
                <a:gd name="connsiteY6" fmla="*/ 1273641 h 2687163"/>
                <a:gd name="connsiteX7" fmla="*/ 4071257 w 6625100"/>
                <a:gd name="connsiteY7" fmla="*/ 1763499 h 2687163"/>
                <a:gd name="connsiteX8" fmla="*/ 4466771 w 6625100"/>
                <a:gd name="connsiteY8" fmla="*/ 399156 h 2687163"/>
                <a:gd name="connsiteX9" fmla="*/ 4858657 w 6625100"/>
                <a:gd name="connsiteY9" fmla="*/ 1357099 h 2687163"/>
                <a:gd name="connsiteX10" fmla="*/ 5148943 w 6625100"/>
                <a:gd name="connsiteY10" fmla="*/ 747499 h 2687163"/>
                <a:gd name="connsiteX11" fmla="*/ 5588000 w 6625100"/>
                <a:gd name="connsiteY11" fmla="*/ 1886870 h 2687163"/>
                <a:gd name="connsiteX12" fmla="*/ 6074228 w 6625100"/>
                <a:gd name="connsiteY12" fmla="*/ 928927 h 2687163"/>
                <a:gd name="connsiteX13" fmla="*/ 6625100 w 6625100"/>
                <a:gd name="connsiteY13" fmla="*/ 2687163 h 268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625100" h="2687163">
                  <a:moveTo>
                    <a:pt x="0" y="1190184"/>
                  </a:moveTo>
                  <a:cubicBezTo>
                    <a:pt x="255209" y="1626822"/>
                    <a:pt x="510419" y="2063461"/>
                    <a:pt x="765628" y="1865099"/>
                  </a:cubicBezTo>
                  <a:cubicBezTo>
                    <a:pt x="1020837" y="1666737"/>
                    <a:pt x="1302052" y="-5430"/>
                    <a:pt x="1531257" y="13"/>
                  </a:cubicBezTo>
                  <a:cubicBezTo>
                    <a:pt x="1760462" y="5456"/>
                    <a:pt x="1928585" y="1764104"/>
                    <a:pt x="2140857" y="1897756"/>
                  </a:cubicBezTo>
                  <a:cubicBezTo>
                    <a:pt x="2353129" y="2031408"/>
                    <a:pt x="2613177" y="810394"/>
                    <a:pt x="2804886" y="801927"/>
                  </a:cubicBezTo>
                  <a:cubicBezTo>
                    <a:pt x="2996595" y="793460"/>
                    <a:pt x="3132667" y="1768337"/>
                    <a:pt x="3291114" y="1846956"/>
                  </a:cubicBezTo>
                  <a:cubicBezTo>
                    <a:pt x="3449561" y="1925575"/>
                    <a:pt x="3625547" y="1287550"/>
                    <a:pt x="3755571" y="1273641"/>
                  </a:cubicBezTo>
                  <a:cubicBezTo>
                    <a:pt x="3885595" y="1259732"/>
                    <a:pt x="3952724" y="1909247"/>
                    <a:pt x="4071257" y="1763499"/>
                  </a:cubicBezTo>
                  <a:cubicBezTo>
                    <a:pt x="4189790" y="1617752"/>
                    <a:pt x="4335538" y="466889"/>
                    <a:pt x="4466771" y="399156"/>
                  </a:cubicBezTo>
                  <a:cubicBezTo>
                    <a:pt x="4598004" y="331423"/>
                    <a:pt x="4744962" y="1299042"/>
                    <a:pt x="4858657" y="1357099"/>
                  </a:cubicBezTo>
                  <a:cubicBezTo>
                    <a:pt x="4972352" y="1415156"/>
                    <a:pt x="5027386" y="659204"/>
                    <a:pt x="5148943" y="747499"/>
                  </a:cubicBezTo>
                  <a:cubicBezTo>
                    <a:pt x="5270500" y="835794"/>
                    <a:pt x="5433786" y="1856632"/>
                    <a:pt x="5588000" y="1886870"/>
                  </a:cubicBezTo>
                  <a:cubicBezTo>
                    <a:pt x="5742214" y="1917108"/>
                    <a:pt x="5901378" y="795545"/>
                    <a:pt x="6074228" y="928927"/>
                  </a:cubicBezTo>
                  <a:cubicBezTo>
                    <a:pt x="6247078" y="1062309"/>
                    <a:pt x="6476630" y="2043394"/>
                    <a:pt x="6625100" y="2687163"/>
                  </a:cubicBezTo>
                </a:path>
              </a:pathLst>
            </a:custGeom>
            <a:noFill/>
            <a:ln>
              <a:solidFill>
                <a:schemeClr val="bg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6" name="Freeform: Shape 5"/>
            <p:cNvSpPr/>
            <p:nvPr/>
          </p:nvSpPr>
          <p:spPr>
            <a:xfrm>
              <a:off x="-32656" y="5183779"/>
              <a:ext cx="6586180" cy="2211872"/>
            </a:xfrm>
            <a:custGeom>
              <a:avLst/>
              <a:gdLst>
                <a:gd name="connsiteX0" fmla="*/ 0 w 6527800"/>
                <a:gd name="connsiteY0" fmla="*/ 1190184 h 2282384"/>
                <a:gd name="connsiteX1" fmla="*/ 765628 w 6527800"/>
                <a:gd name="connsiteY1" fmla="*/ 1865099 h 2282384"/>
                <a:gd name="connsiteX2" fmla="*/ 1531257 w 6527800"/>
                <a:gd name="connsiteY2" fmla="*/ 13 h 2282384"/>
                <a:gd name="connsiteX3" fmla="*/ 2140857 w 6527800"/>
                <a:gd name="connsiteY3" fmla="*/ 1897756 h 2282384"/>
                <a:gd name="connsiteX4" fmla="*/ 2804886 w 6527800"/>
                <a:gd name="connsiteY4" fmla="*/ 801927 h 2282384"/>
                <a:gd name="connsiteX5" fmla="*/ 3291114 w 6527800"/>
                <a:gd name="connsiteY5" fmla="*/ 1846956 h 2282384"/>
                <a:gd name="connsiteX6" fmla="*/ 3755571 w 6527800"/>
                <a:gd name="connsiteY6" fmla="*/ 1273641 h 2282384"/>
                <a:gd name="connsiteX7" fmla="*/ 4071257 w 6527800"/>
                <a:gd name="connsiteY7" fmla="*/ 1763499 h 2282384"/>
                <a:gd name="connsiteX8" fmla="*/ 4466771 w 6527800"/>
                <a:gd name="connsiteY8" fmla="*/ 399156 h 2282384"/>
                <a:gd name="connsiteX9" fmla="*/ 4858657 w 6527800"/>
                <a:gd name="connsiteY9" fmla="*/ 1357099 h 2282384"/>
                <a:gd name="connsiteX10" fmla="*/ 5148943 w 6527800"/>
                <a:gd name="connsiteY10" fmla="*/ 747499 h 2282384"/>
                <a:gd name="connsiteX11" fmla="*/ 5588000 w 6527800"/>
                <a:gd name="connsiteY11" fmla="*/ 1886870 h 2282384"/>
                <a:gd name="connsiteX12" fmla="*/ 6074228 w 6527800"/>
                <a:gd name="connsiteY12" fmla="*/ 928927 h 2282384"/>
                <a:gd name="connsiteX13" fmla="*/ 6527800 w 6527800"/>
                <a:gd name="connsiteY13" fmla="*/ 2282384 h 2282384"/>
                <a:gd name="connsiteX0" fmla="*/ 0 w 6586180"/>
                <a:gd name="connsiteY0" fmla="*/ 1190184 h 2518602"/>
                <a:gd name="connsiteX1" fmla="*/ 765628 w 6586180"/>
                <a:gd name="connsiteY1" fmla="*/ 1865099 h 2518602"/>
                <a:gd name="connsiteX2" fmla="*/ 1531257 w 6586180"/>
                <a:gd name="connsiteY2" fmla="*/ 13 h 2518602"/>
                <a:gd name="connsiteX3" fmla="*/ 2140857 w 6586180"/>
                <a:gd name="connsiteY3" fmla="*/ 1897756 h 2518602"/>
                <a:gd name="connsiteX4" fmla="*/ 2804886 w 6586180"/>
                <a:gd name="connsiteY4" fmla="*/ 801927 h 2518602"/>
                <a:gd name="connsiteX5" fmla="*/ 3291114 w 6586180"/>
                <a:gd name="connsiteY5" fmla="*/ 1846956 h 2518602"/>
                <a:gd name="connsiteX6" fmla="*/ 3755571 w 6586180"/>
                <a:gd name="connsiteY6" fmla="*/ 1273641 h 2518602"/>
                <a:gd name="connsiteX7" fmla="*/ 4071257 w 6586180"/>
                <a:gd name="connsiteY7" fmla="*/ 1763499 h 2518602"/>
                <a:gd name="connsiteX8" fmla="*/ 4466771 w 6586180"/>
                <a:gd name="connsiteY8" fmla="*/ 399156 h 2518602"/>
                <a:gd name="connsiteX9" fmla="*/ 4858657 w 6586180"/>
                <a:gd name="connsiteY9" fmla="*/ 1357099 h 2518602"/>
                <a:gd name="connsiteX10" fmla="*/ 5148943 w 6586180"/>
                <a:gd name="connsiteY10" fmla="*/ 747499 h 2518602"/>
                <a:gd name="connsiteX11" fmla="*/ 5588000 w 6586180"/>
                <a:gd name="connsiteY11" fmla="*/ 1886870 h 2518602"/>
                <a:gd name="connsiteX12" fmla="*/ 6074228 w 6586180"/>
                <a:gd name="connsiteY12" fmla="*/ 928927 h 2518602"/>
                <a:gd name="connsiteX13" fmla="*/ 6586180 w 6586180"/>
                <a:gd name="connsiteY13" fmla="*/ 2518602 h 2518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586180" h="2518602">
                  <a:moveTo>
                    <a:pt x="0" y="1190184"/>
                  </a:moveTo>
                  <a:cubicBezTo>
                    <a:pt x="255209" y="1626822"/>
                    <a:pt x="510419" y="2063461"/>
                    <a:pt x="765628" y="1865099"/>
                  </a:cubicBezTo>
                  <a:cubicBezTo>
                    <a:pt x="1020837" y="1666737"/>
                    <a:pt x="1302052" y="-5430"/>
                    <a:pt x="1531257" y="13"/>
                  </a:cubicBezTo>
                  <a:cubicBezTo>
                    <a:pt x="1760462" y="5456"/>
                    <a:pt x="1928585" y="1764104"/>
                    <a:pt x="2140857" y="1897756"/>
                  </a:cubicBezTo>
                  <a:cubicBezTo>
                    <a:pt x="2353129" y="2031408"/>
                    <a:pt x="2613177" y="810394"/>
                    <a:pt x="2804886" y="801927"/>
                  </a:cubicBezTo>
                  <a:cubicBezTo>
                    <a:pt x="2996595" y="793460"/>
                    <a:pt x="3132667" y="1768337"/>
                    <a:pt x="3291114" y="1846956"/>
                  </a:cubicBezTo>
                  <a:cubicBezTo>
                    <a:pt x="3449561" y="1925575"/>
                    <a:pt x="3625547" y="1287550"/>
                    <a:pt x="3755571" y="1273641"/>
                  </a:cubicBezTo>
                  <a:cubicBezTo>
                    <a:pt x="3885595" y="1259732"/>
                    <a:pt x="3952724" y="1909247"/>
                    <a:pt x="4071257" y="1763499"/>
                  </a:cubicBezTo>
                  <a:cubicBezTo>
                    <a:pt x="4189790" y="1617752"/>
                    <a:pt x="4335538" y="466889"/>
                    <a:pt x="4466771" y="399156"/>
                  </a:cubicBezTo>
                  <a:cubicBezTo>
                    <a:pt x="4598004" y="331423"/>
                    <a:pt x="4744962" y="1299042"/>
                    <a:pt x="4858657" y="1357099"/>
                  </a:cubicBezTo>
                  <a:cubicBezTo>
                    <a:pt x="4972352" y="1415156"/>
                    <a:pt x="5027386" y="659204"/>
                    <a:pt x="5148943" y="747499"/>
                  </a:cubicBezTo>
                  <a:cubicBezTo>
                    <a:pt x="5270500" y="835794"/>
                    <a:pt x="5433786" y="1856632"/>
                    <a:pt x="5588000" y="1886870"/>
                  </a:cubicBezTo>
                  <a:cubicBezTo>
                    <a:pt x="5742214" y="1917108"/>
                    <a:pt x="5907865" y="823638"/>
                    <a:pt x="6074228" y="928927"/>
                  </a:cubicBezTo>
                  <a:cubicBezTo>
                    <a:pt x="6240591" y="1034216"/>
                    <a:pt x="6437710" y="1874833"/>
                    <a:pt x="6586180" y="2518602"/>
                  </a:cubicBezTo>
                </a:path>
              </a:pathLst>
            </a:custGeom>
            <a:noFill/>
            <a:ln>
              <a:solidFill>
                <a:schemeClr val="bg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7" name="Freeform: Shape 6"/>
            <p:cNvSpPr/>
            <p:nvPr/>
          </p:nvSpPr>
          <p:spPr>
            <a:xfrm>
              <a:off x="-32657" y="5939971"/>
              <a:ext cx="6527800" cy="1476132"/>
            </a:xfrm>
            <a:custGeom>
              <a:avLst/>
              <a:gdLst>
                <a:gd name="connsiteX0" fmla="*/ 0 w 6527800"/>
                <a:gd name="connsiteY0" fmla="*/ 1190184 h 2282384"/>
                <a:gd name="connsiteX1" fmla="*/ 765628 w 6527800"/>
                <a:gd name="connsiteY1" fmla="*/ 1865099 h 2282384"/>
                <a:gd name="connsiteX2" fmla="*/ 1531257 w 6527800"/>
                <a:gd name="connsiteY2" fmla="*/ 13 h 2282384"/>
                <a:gd name="connsiteX3" fmla="*/ 2140857 w 6527800"/>
                <a:gd name="connsiteY3" fmla="*/ 1897756 h 2282384"/>
                <a:gd name="connsiteX4" fmla="*/ 2804886 w 6527800"/>
                <a:gd name="connsiteY4" fmla="*/ 801927 h 2282384"/>
                <a:gd name="connsiteX5" fmla="*/ 3291114 w 6527800"/>
                <a:gd name="connsiteY5" fmla="*/ 1846956 h 2282384"/>
                <a:gd name="connsiteX6" fmla="*/ 3755571 w 6527800"/>
                <a:gd name="connsiteY6" fmla="*/ 1273641 h 2282384"/>
                <a:gd name="connsiteX7" fmla="*/ 4071257 w 6527800"/>
                <a:gd name="connsiteY7" fmla="*/ 1763499 h 2282384"/>
                <a:gd name="connsiteX8" fmla="*/ 4466771 w 6527800"/>
                <a:gd name="connsiteY8" fmla="*/ 399156 h 2282384"/>
                <a:gd name="connsiteX9" fmla="*/ 4858657 w 6527800"/>
                <a:gd name="connsiteY9" fmla="*/ 1357099 h 2282384"/>
                <a:gd name="connsiteX10" fmla="*/ 5148943 w 6527800"/>
                <a:gd name="connsiteY10" fmla="*/ 747499 h 2282384"/>
                <a:gd name="connsiteX11" fmla="*/ 5588000 w 6527800"/>
                <a:gd name="connsiteY11" fmla="*/ 1886870 h 2282384"/>
                <a:gd name="connsiteX12" fmla="*/ 6074228 w 6527800"/>
                <a:gd name="connsiteY12" fmla="*/ 928927 h 2282384"/>
                <a:gd name="connsiteX13" fmla="*/ 6527800 w 6527800"/>
                <a:gd name="connsiteY13" fmla="*/ 2282384 h 2282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527800" h="2282384">
                  <a:moveTo>
                    <a:pt x="0" y="1190184"/>
                  </a:moveTo>
                  <a:cubicBezTo>
                    <a:pt x="255209" y="1626822"/>
                    <a:pt x="510419" y="2063461"/>
                    <a:pt x="765628" y="1865099"/>
                  </a:cubicBezTo>
                  <a:cubicBezTo>
                    <a:pt x="1020837" y="1666737"/>
                    <a:pt x="1302052" y="-5430"/>
                    <a:pt x="1531257" y="13"/>
                  </a:cubicBezTo>
                  <a:cubicBezTo>
                    <a:pt x="1760462" y="5456"/>
                    <a:pt x="1928585" y="1764104"/>
                    <a:pt x="2140857" y="1897756"/>
                  </a:cubicBezTo>
                  <a:cubicBezTo>
                    <a:pt x="2353129" y="2031408"/>
                    <a:pt x="2613177" y="810394"/>
                    <a:pt x="2804886" y="801927"/>
                  </a:cubicBezTo>
                  <a:cubicBezTo>
                    <a:pt x="2996595" y="793460"/>
                    <a:pt x="3132667" y="1768337"/>
                    <a:pt x="3291114" y="1846956"/>
                  </a:cubicBezTo>
                  <a:cubicBezTo>
                    <a:pt x="3449561" y="1925575"/>
                    <a:pt x="3625547" y="1287550"/>
                    <a:pt x="3755571" y="1273641"/>
                  </a:cubicBezTo>
                  <a:cubicBezTo>
                    <a:pt x="3885595" y="1259732"/>
                    <a:pt x="3952724" y="1909247"/>
                    <a:pt x="4071257" y="1763499"/>
                  </a:cubicBezTo>
                  <a:cubicBezTo>
                    <a:pt x="4189790" y="1617752"/>
                    <a:pt x="4335538" y="466889"/>
                    <a:pt x="4466771" y="399156"/>
                  </a:cubicBezTo>
                  <a:cubicBezTo>
                    <a:pt x="4598004" y="331423"/>
                    <a:pt x="4744962" y="1299042"/>
                    <a:pt x="4858657" y="1357099"/>
                  </a:cubicBezTo>
                  <a:cubicBezTo>
                    <a:pt x="4972352" y="1415156"/>
                    <a:pt x="5027386" y="659204"/>
                    <a:pt x="5148943" y="747499"/>
                  </a:cubicBezTo>
                  <a:cubicBezTo>
                    <a:pt x="5270500" y="835794"/>
                    <a:pt x="5433786" y="1856632"/>
                    <a:pt x="5588000" y="1886870"/>
                  </a:cubicBezTo>
                  <a:cubicBezTo>
                    <a:pt x="5742214" y="1917108"/>
                    <a:pt x="5917595" y="863008"/>
                    <a:pt x="6074228" y="928927"/>
                  </a:cubicBezTo>
                  <a:cubicBezTo>
                    <a:pt x="6230861" y="994846"/>
                    <a:pt x="6379330" y="1638615"/>
                    <a:pt x="6527800" y="2282384"/>
                  </a:cubicBezTo>
                </a:path>
              </a:pathLst>
            </a:custGeom>
            <a:noFill/>
            <a:ln>
              <a:solidFill>
                <a:schemeClr val="bg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8" name="Freeform: Shape 7"/>
            <p:cNvSpPr/>
            <p:nvPr/>
          </p:nvSpPr>
          <p:spPr>
            <a:xfrm>
              <a:off x="-32657" y="6452313"/>
              <a:ext cx="6527800" cy="1043602"/>
            </a:xfrm>
            <a:custGeom>
              <a:avLst/>
              <a:gdLst>
                <a:gd name="connsiteX0" fmla="*/ 0 w 6527800"/>
                <a:gd name="connsiteY0" fmla="*/ 1190184 h 2282384"/>
                <a:gd name="connsiteX1" fmla="*/ 765628 w 6527800"/>
                <a:gd name="connsiteY1" fmla="*/ 1865099 h 2282384"/>
                <a:gd name="connsiteX2" fmla="*/ 1531257 w 6527800"/>
                <a:gd name="connsiteY2" fmla="*/ 13 h 2282384"/>
                <a:gd name="connsiteX3" fmla="*/ 2140857 w 6527800"/>
                <a:gd name="connsiteY3" fmla="*/ 1897756 h 2282384"/>
                <a:gd name="connsiteX4" fmla="*/ 2804886 w 6527800"/>
                <a:gd name="connsiteY4" fmla="*/ 801927 h 2282384"/>
                <a:gd name="connsiteX5" fmla="*/ 3291114 w 6527800"/>
                <a:gd name="connsiteY5" fmla="*/ 1846956 h 2282384"/>
                <a:gd name="connsiteX6" fmla="*/ 3755571 w 6527800"/>
                <a:gd name="connsiteY6" fmla="*/ 1273641 h 2282384"/>
                <a:gd name="connsiteX7" fmla="*/ 4071257 w 6527800"/>
                <a:gd name="connsiteY7" fmla="*/ 1763499 h 2282384"/>
                <a:gd name="connsiteX8" fmla="*/ 4466771 w 6527800"/>
                <a:gd name="connsiteY8" fmla="*/ 399156 h 2282384"/>
                <a:gd name="connsiteX9" fmla="*/ 4858657 w 6527800"/>
                <a:gd name="connsiteY9" fmla="*/ 1357099 h 2282384"/>
                <a:gd name="connsiteX10" fmla="*/ 5148943 w 6527800"/>
                <a:gd name="connsiteY10" fmla="*/ 747499 h 2282384"/>
                <a:gd name="connsiteX11" fmla="*/ 5588000 w 6527800"/>
                <a:gd name="connsiteY11" fmla="*/ 1886870 h 2282384"/>
                <a:gd name="connsiteX12" fmla="*/ 6074228 w 6527800"/>
                <a:gd name="connsiteY12" fmla="*/ 928927 h 2282384"/>
                <a:gd name="connsiteX13" fmla="*/ 6527800 w 6527800"/>
                <a:gd name="connsiteY13" fmla="*/ 2282384 h 2282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527800" h="2282384">
                  <a:moveTo>
                    <a:pt x="0" y="1190184"/>
                  </a:moveTo>
                  <a:cubicBezTo>
                    <a:pt x="255209" y="1626822"/>
                    <a:pt x="510419" y="2063461"/>
                    <a:pt x="765628" y="1865099"/>
                  </a:cubicBezTo>
                  <a:cubicBezTo>
                    <a:pt x="1020837" y="1666737"/>
                    <a:pt x="1302052" y="-5430"/>
                    <a:pt x="1531257" y="13"/>
                  </a:cubicBezTo>
                  <a:cubicBezTo>
                    <a:pt x="1760462" y="5456"/>
                    <a:pt x="1928585" y="1764104"/>
                    <a:pt x="2140857" y="1897756"/>
                  </a:cubicBezTo>
                  <a:cubicBezTo>
                    <a:pt x="2353129" y="2031408"/>
                    <a:pt x="2613177" y="810394"/>
                    <a:pt x="2804886" y="801927"/>
                  </a:cubicBezTo>
                  <a:cubicBezTo>
                    <a:pt x="2996595" y="793460"/>
                    <a:pt x="3132667" y="1768337"/>
                    <a:pt x="3291114" y="1846956"/>
                  </a:cubicBezTo>
                  <a:cubicBezTo>
                    <a:pt x="3449561" y="1925575"/>
                    <a:pt x="3625547" y="1287550"/>
                    <a:pt x="3755571" y="1273641"/>
                  </a:cubicBezTo>
                  <a:cubicBezTo>
                    <a:pt x="3885595" y="1259732"/>
                    <a:pt x="3952724" y="1909247"/>
                    <a:pt x="4071257" y="1763499"/>
                  </a:cubicBezTo>
                  <a:cubicBezTo>
                    <a:pt x="4189790" y="1617752"/>
                    <a:pt x="4335538" y="466889"/>
                    <a:pt x="4466771" y="399156"/>
                  </a:cubicBezTo>
                  <a:cubicBezTo>
                    <a:pt x="4598004" y="331423"/>
                    <a:pt x="4744962" y="1299042"/>
                    <a:pt x="4858657" y="1357099"/>
                  </a:cubicBezTo>
                  <a:cubicBezTo>
                    <a:pt x="4972352" y="1415156"/>
                    <a:pt x="5027386" y="659204"/>
                    <a:pt x="5148943" y="747499"/>
                  </a:cubicBezTo>
                  <a:cubicBezTo>
                    <a:pt x="5270500" y="835794"/>
                    <a:pt x="5433786" y="1856632"/>
                    <a:pt x="5588000" y="1886870"/>
                  </a:cubicBezTo>
                  <a:cubicBezTo>
                    <a:pt x="5742214" y="1917108"/>
                    <a:pt x="5917595" y="863008"/>
                    <a:pt x="6074228" y="928927"/>
                  </a:cubicBezTo>
                  <a:cubicBezTo>
                    <a:pt x="6230861" y="994846"/>
                    <a:pt x="6379330" y="1638615"/>
                    <a:pt x="6527800" y="2282384"/>
                  </a:cubicBezTo>
                </a:path>
              </a:pathLst>
            </a:custGeom>
            <a:noFill/>
            <a:ln>
              <a:solidFill>
                <a:schemeClr val="bg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>
                <a:solidFill>
                  <a:prstClr val="white"/>
                </a:solidFill>
              </a:endParaRPr>
            </a:p>
          </p:txBody>
        </p:sp>
      </p:grpSp>
      <p:grpSp>
        <p:nvGrpSpPr>
          <p:cNvPr id="9" name="Group 8"/>
          <p:cNvGrpSpPr/>
          <p:nvPr userDrawn="1"/>
        </p:nvGrpSpPr>
        <p:grpSpPr>
          <a:xfrm rot="5400000">
            <a:off x="1259186" y="-1691280"/>
            <a:ext cx="1150258" cy="4399565"/>
            <a:chOff x="1113971" y="3497757"/>
            <a:chExt cx="1150258" cy="3142530"/>
          </a:xfrm>
        </p:grpSpPr>
        <p:sp>
          <p:nvSpPr>
            <p:cNvPr id="10" name="Freeform: Shape 9"/>
            <p:cNvSpPr/>
            <p:nvPr/>
          </p:nvSpPr>
          <p:spPr>
            <a:xfrm>
              <a:off x="1113971" y="3497944"/>
              <a:ext cx="1150258" cy="3142343"/>
            </a:xfrm>
            <a:custGeom>
              <a:avLst/>
              <a:gdLst>
                <a:gd name="connsiteX0" fmla="*/ 0 w 1150258"/>
                <a:gd name="connsiteY0" fmla="*/ 3142421 h 3142421"/>
                <a:gd name="connsiteX1" fmla="*/ 711200 w 1150258"/>
                <a:gd name="connsiteY1" fmla="*/ 78 h 3142421"/>
                <a:gd name="connsiteX2" fmla="*/ 1150258 w 1150258"/>
                <a:gd name="connsiteY2" fmla="*/ 3066221 h 3142421"/>
                <a:gd name="connsiteX0" fmla="*/ 0 w 1150258"/>
                <a:gd name="connsiteY0" fmla="*/ 3166407 h 3166407"/>
                <a:gd name="connsiteX1" fmla="*/ 711200 w 1150258"/>
                <a:gd name="connsiteY1" fmla="*/ 24064 h 3166407"/>
                <a:gd name="connsiteX2" fmla="*/ 1150258 w 1150258"/>
                <a:gd name="connsiteY2" fmla="*/ 3090207 h 3166407"/>
                <a:gd name="connsiteX0" fmla="*/ 0 w 1150258"/>
                <a:gd name="connsiteY0" fmla="*/ 3143584 h 3143584"/>
                <a:gd name="connsiteX1" fmla="*/ 711200 w 1150258"/>
                <a:gd name="connsiteY1" fmla="*/ 1241 h 3143584"/>
                <a:gd name="connsiteX2" fmla="*/ 1150258 w 1150258"/>
                <a:gd name="connsiteY2" fmla="*/ 3067384 h 3143584"/>
                <a:gd name="connsiteX0" fmla="*/ 0 w 1150258"/>
                <a:gd name="connsiteY0" fmla="*/ 3143584 h 3143584"/>
                <a:gd name="connsiteX1" fmla="*/ 711200 w 1150258"/>
                <a:gd name="connsiteY1" fmla="*/ 1241 h 3143584"/>
                <a:gd name="connsiteX2" fmla="*/ 1150258 w 1150258"/>
                <a:gd name="connsiteY2" fmla="*/ 3067384 h 3143584"/>
                <a:gd name="connsiteX0" fmla="*/ 0 w 1150258"/>
                <a:gd name="connsiteY0" fmla="*/ 3143584 h 3143584"/>
                <a:gd name="connsiteX1" fmla="*/ 711200 w 1150258"/>
                <a:gd name="connsiteY1" fmla="*/ 1241 h 3143584"/>
                <a:gd name="connsiteX2" fmla="*/ 1150258 w 1150258"/>
                <a:gd name="connsiteY2" fmla="*/ 3067384 h 3143584"/>
                <a:gd name="connsiteX0" fmla="*/ 0 w 1150258"/>
                <a:gd name="connsiteY0" fmla="*/ 3142343 h 3142343"/>
                <a:gd name="connsiteX1" fmla="*/ 711200 w 1150258"/>
                <a:gd name="connsiteY1" fmla="*/ 0 h 3142343"/>
                <a:gd name="connsiteX2" fmla="*/ 1150258 w 1150258"/>
                <a:gd name="connsiteY2" fmla="*/ 3066143 h 3142343"/>
                <a:gd name="connsiteX0" fmla="*/ 0 w 1150258"/>
                <a:gd name="connsiteY0" fmla="*/ 3142343 h 3142343"/>
                <a:gd name="connsiteX1" fmla="*/ 711200 w 1150258"/>
                <a:gd name="connsiteY1" fmla="*/ 0 h 3142343"/>
                <a:gd name="connsiteX2" fmla="*/ 1150258 w 1150258"/>
                <a:gd name="connsiteY2" fmla="*/ 3066143 h 3142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0258" h="3142343">
                  <a:moveTo>
                    <a:pt x="0" y="3142343"/>
                  </a:moveTo>
                  <a:cubicBezTo>
                    <a:pt x="259745" y="1577521"/>
                    <a:pt x="410633" y="524329"/>
                    <a:pt x="711200" y="0"/>
                  </a:cubicBezTo>
                  <a:cubicBezTo>
                    <a:pt x="732367" y="948871"/>
                    <a:pt x="848784" y="2375807"/>
                    <a:pt x="1150258" y="3066143"/>
                  </a:cubicBezTo>
                </a:path>
              </a:pathLst>
            </a:custGeom>
            <a:noFill/>
            <a:ln w="19050" cap="rnd">
              <a:solidFill>
                <a:schemeClr val="bg1">
                  <a:alpha val="50000"/>
                </a:schemeClr>
              </a:solidFill>
              <a:prstDash val="sysDot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2" name="Freeform: Shape 11"/>
            <p:cNvSpPr/>
            <p:nvPr/>
          </p:nvSpPr>
          <p:spPr>
            <a:xfrm>
              <a:off x="1201058" y="3497943"/>
              <a:ext cx="885371" cy="3142343"/>
            </a:xfrm>
            <a:custGeom>
              <a:avLst/>
              <a:gdLst>
                <a:gd name="connsiteX0" fmla="*/ 0 w 1150258"/>
                <a:gd name="connsiteY0" fmla="*/ 3142421 h 3142421"/>
                <a:gd name="connsiteX1" fmla="*/ 711200 w 1150258"/>
                <a:gd name="connsiteY1" fmla="*/ 78 h 3142421"/>
                <a:gd name="connsiteX2" fmla="*/ 1150258 w 1150258"/>
                <a:gd name="connsiteY2" fmla="*/ 3066221 h 3142421"/>
                <a:gd name="connsiteX0" fmla="*/ 0 w 1150258"/>
                <a:gd name="connsiteY0" fmla="*/ 3166407 h 3166407"/>
                <a:gd name="connsiteX1" fmla="*/ 711200 w 1150258"/>
                <a:gd name="connsiteY1" fmla="*/ 24064 h 3166407"/>
                <a:gd name="connsiteX2" fmla="*/ 1150258 w 1150258"/>
                <a:gd name="connsiteY2" fmla="*/ 3090207 h 3166407"/>
                <a:gd name="connsiteX0" fmla="*/ 0 w 1150258"/>
                <a:gd name="connsiteY0" fmla="*/ 3143584 h 3143584"/>
                <a:gd name="connsiteX1" fmla="*/ 711200 w 1150258"/>
                <a:gd name="connsiteY1" fmla="*/ 1241 h 3143584"/>
                <a:gd name="connsiteX2" fmla="*/ 1150258 w 1150258"/>
                <a:gd name="connsiteY2" fmla="*/ 3067384 h 3143584"/>
                <a:gd name="connsiteX0" fmla="*/ 0 w 1150258"/>
                <a:gd name="connsiteY0" fmla="*/ 3143584 h 3143584"/>
                <a:gd name="connsiteX1" fmla="*/ 711200 w 1150258"/>
                <a:gd name="connsiteY1" fmla="*/ 1241 h 3143584"/>
                <a:gd name="connsiteX2" fmla="*/ 1150258 w 1150258"/>
                <a:gd name="connsiteY2" fmla="*/ 3067384 h 3143584"/>
                <a:gd name="connsiteX0" fmla="*/ 0 w 1150258"/>
                <a:gd name="connsiteY0" fmla="*/ 3143584 h 3143584"/>
                <a:gd name="connsiteX1" fmla="*/ 711200 w 1150258"/>
                <a:gd name="connsiteY1" fmla="*/ 1241 h 3143584"/>
                <a:gd name="connsiteX2" fmla="*/ 1150258 w 1150258"/>
                <a:gd name="connsiteY2" fmla="*/ 3067384 h 3143584"/>
                <a:gd name="connsiteX0" fmla="*/ 0 w 1150258"/>
                <a:gd name="connsiteY0" fmla="*/ 3142343 h 3142343"/>
                <a:gd name="connsiteX1" fmla="*/ 711200 w 1150258"/>
                <a:gd name="connsiteY1" fmla="*/ 0 h 3142343"/>
                <a:gd name="connsiteX2" fmla="*/ 1150258 w 1150258"/>
                <a:gd name="connsiteY2" fmla="*/ 3066143 h 3142343"/>
                <a:gd name="connsiteX0" fmla="*/ 0 w 1150258"/>
                <a:gd name="connsiteY0" fmla="*/ 3142343 h 3142343"/>
                <a:gd name="connsiteX1" fmla="*/ 711200 w 1150258"/>
                <a:gd name="connsiteY1" fmla="*/ 0 h 3142343"/>
                <a:gd name="connsiteX2" fmla="*/ 1150258 w 1150258"/>
                <a:gd name="connsiteY2" fmla="*/ 3066143 h 3142343"/>
                <a:gd name="connsiteX0" fmla="*/ 0 w 1013223"/>
                <a:gd name="connsiteY0" fmla="*/ 3142343 h 3142343"/>
                <a:gd name="connsiteX1" fmla="*/ 711200 w 1013223"/>
                <a:gd name="connsiteY1" fmla="*/ 0 h 3142343"/>
                <a:gd name="connsiteX2" fmla="*/ 1013223 w 1013223"/>
                <a:gd name="connsiteY2" fmla="*/ 3077029 h 3142343"/>
                <a:gd name="connsiteX0" fmla="*/ 0 w 1013223"/>
                <a:gd name="connsiteY0" fmla="*/ 3142343 h 3142343"/>
                <a:gd name="connsiteX1" fmla="*/ 711200 w 1013223"/>
                <a:gd name="connsiteY1" fmla="*/ 0 h 3142343"/>
                <a:gd name="connsiteX2" fmla="*/ 1013223 w 1013223"/>
                <a:gd name="connsiteY2" fmla="*/ 3077029 h 3142343"/>
                <a:gd name="connsiteX0" fmla="*/ 0 w 1013223"/>
                <a:gd name="connsiteY0" fmla="*/ 3142343 h 3142343"/>
                <a:gd name="connsiteX1" fmla="*/ 711200 w 1013223"/>
                <a:gd name="connsiteY1" fmla="*/ 0 h 3142343"/>
                <a:gd name="connsiteX2" fmla="*/ 1013223 w 1013223"/>
                <a:gd name="connsiteY2" fmla="*/ 3077029 h 3142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3223" h="3142343">
                  <a:moveTo>
                    <a:pt x="0" y="3142343"/>
                  </a:moveTo>
                  <a:cubicBezTo>
                    <a:pt x="259745" y="1577521"/>
                    <a:pt x="410633" y="524329"/>
                    <a:pt x="711200" y="0"/>
                  </a:cubicBezTo>
                  <a:cubicBezTo>
                    <a:pt x="691880" y="954314"/>
                    <a:pt x="820754" y="2288721"/>
                    <a:pt x="1013223" y="3077029"/>
                  </a:cubicBezTo>
                </a:path>
              </a:pathLst>
            </a:custGeom>
            <a:noFill/>
            <a:ln w="19050" cap="rnd">
              <a:solidFill>
                <a:schemeClr val="bg1">
                  <a:alpha val="50000"/>
                </a:schemeClr>
              </a:solidFill>
              <a:prstDash val="sysDot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3" name="Freeform: Shape 12"/>
            <p:cNvSpPr/>
            <p:nvPr/>
          </p:nvSpPr>
          <p:spPr>
            <a:xfrm>
              <a:off x="1527273" y="3498130"/>
              <a:ext cx="296864" cy="3128736"/>
            </a:xfrm>
            <a:custGeom>
              <a:avLst/>
              <a:gdLst>
                <a:gd name="connsiteX0" fmla="*/ 0 w 1150258"/>
                <a:gd name="connsiteY0" fmla="*/ 3142421 h 3142421"/>
                <a:gd name="connsiteX1" fmla="*/ 711200 w 1150258"/>
                <a:gd name="connsiteY1" fmla="*/ 78 h 3142421"/>
                <a:gd name="connsiteX2" fmla="*/ 1150258 w 1150258"/>
                <a:gd name="connsiteY2" fmla="*/ 3066221 h 3142421"/>
                <a:gd name="connsiteX0" fmla="*/ 0 w 1150258"/>
                <a:gd name="connsiteY0" fmla="*/ 3166407 h 3166407"/>
                <a:gd name="connsiteX1" fmla="*/ 711200 w 1150258"/>
                <a:gd name="connsiteY1" fmla="*/ 24064 h 3166407"/>
                <a:gd name="connsiteX2" fmla="*/ 1150258 w 1150258"/>
                <a:gd name="connsiteY2" fmla="*/ 3090207 h 3166407"/>
                <a:gd name="connsiteX0" fmla="*/ 0 w 1150258"/>
                <a:gd name="connsiteY0" fmla="*/ 3143584 h 3143584"/>
                <a:gd name="connsiteX1" fmla="*/ 711200 w 1150258"/>
                <a:gd name="connsiteY1" fmla="*/ 1241 h 3143584"/>
                <a:gd name="connsiteX2" fmla="*/ 1150258 w 1150258"/>
                <a:gd name="connsiteY2" fmla="*/ 3067384 h 3143584"/>
                <a:gd name="connsiteX0" fmla="*/ 0 w 1150258"/>
                <a:gd name="connsiteY0" fmla="*/ 3143584 h 3143584"/>
                <a:gd name="connsiteX1" fmla="*/ 711200 w 1150258"/>
                <a:gd name="connsiteY1" fmla="*/ 1241 h 3143584"/>
                <a:gd name="connsiteX2" fmla="*/ 1150258 w 1150258"/>
                <a:gd name="connsiteY2" fmla="*/ 3067384 h 3143584"/>
                <a:gd name="connsiteX0" fmla="*/ 0 w 1150258"/>
                <a:gd name="connsiteY0" fmla="*/ 3143584 h 3143584"/>
                <a:gd name="connsiteX1" fmla="*/ 711200 w 1150258"/>
                <a:gd name="connsiteY1" fmla="*/ 1241 h 3143584"/>
                <a:gd name="connsiteX2" fmla="*/ 1150258 w 1150258"/>
                <a:gd name="connsiteY2" fmla="*/ 3067384 h 3143584"/>
                <a:gd name="connsiteX0" fmla="*/ 0 w 1150258"/>
                <a:gd name="connsiteY0" fmla="*/ 3142343 h 3142343"/>
                <a:gd name="connsiteX1" fmla="*/ 711200 w 1150258"/>
                <a:gd name="connsiteY1" fmla="*/ 0 h 3142343"/>
                <a:gd name="connsiteX2" fmla="*/ 1150258 w 1150258"/>
                <a:gd name="connsiteY2" fmla="*/ 3066143 h 3142343"/>
                <a:gd name="connsiteX0" fmla="*/ 0 w 1150258"/>
                <a:gd name="connsiteY0" fmla="*/ 3142343 h 3142343"/>
                <a:gd name="connsiteX1" fmla="*/ 711200 w 1150258"/>
                <a:gd name="connsiteY1" fmla="*/ 0 h 3142343"/>
                <a:gd name="connsiteX2" fmla="*/ 1150258 w 1150258"/>
                <a:gd name="connsiteY2" fmla="*/ 3066143 h 3142343"/>
                <a:gd name="connsiteX0" fmla="*/ 0 w 711911"/>
                <a:gd name="connsiteY0" fmla="*/ 3142343 h 3142343"/>
                <a:gd name="connsiteX1" fmla="*/ 711200 w 711911"/>
                <a:gd name="connsiteY1" fmla="*/ 0 h 3142343"/>
                <a:gd name="connsiteX2" fmla="*/ 573840 w 711911"/>
                <a:gd name="connsiteY2" fmla="*/ 3115128 h 3142343"/>
                <a:gd name="connsiteX0" fmla="*/ 0 w 711199"/>
                <a:gd name="connsiteY0" fmla="*/ 3142343 h 3142343"/>
                <a:gd name="connsiteX1" fmla="*/ 711200 w 711199"/>
                <a:gd name="connsiteY1" fmla="*/ 0 h 3142343"/>
                <a:gd name="connsiteX2" fmla="*/ 573840 w 711199"/>
                <a:gd name="connsiteY2" fmla="*/ 3115128 h 3142343"/>
                <a:gd name="connsiteX0" fmla="*/ 0 w 610465"/>
                <a:gd name="connsiteY0" fmla="*/ 3128736 h 3128736"/>
                <a:gd name="connsiteX1" fmla="*/ 610466 w 610465"/>
                <a:gd name="connsiteY1" fmla="*/ 0 h 3128736"/>
                <a:gd name="connsiteX2" fmla="*/ 473106 w 610465"/>
                <a:gd name="connsiteY2" fmla="*/ 3115128 h 3128736"/>
                <a:gd name="connsiteX0" fmla="*/ 0 w 610465"/>
                <a:gd name="connsiteY0" fmla="*/ 3128736 h 3128736"/>
                <a:gd name="connsiteX1" fmla="*/ 610466 w 610465"/>
                <a:gd name="connsiteY1" fmla="*/ 0 h 3128736"/>
                <a:gd name="connsiteX2" fmla="*/ 473106 w 610465"/>
                <a:gd name="connsiteY2" fmla="*/ 3115128 h 3128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0465" h="3128736">
                  <a:moveTo>
                    <a:pt x="0" y="3128736"/>
                  </a:moveTo>
                  <a:cubicBezTo>
                    <a:pt x="58280" y="1629229"/>
                    <a:pt x="309899" y="524329"/>
                    <a:pt x="610466" y="0"/>
                  </a:cubicBezTo>
                  <a:cubicBezTo>
                    <a:pt x="402185" y="888999"/>
                    <a:pt x="171632" y="2424792"/>
                    <a:pt x="473106" y="3115128"/>
                  </a:cubicBezTo>
                </a:path>
              </a:pathLst>
            </a:custGeom>
            <a:noFill/>
            <a:ln w="19050" cap="rnd">
              <a:solidFill>
                <a:schemeClr val="bg1">
                  <a:alpha val="50000"/>
                </a:schemeClr>
              </a:solidFill>
              <a:prstDash val="sysDot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4" name="Freeform: Shape 13"/>
            <p:cNvSpPr/>
            <p:nvPr/>
          </p:nvSpPr>
          <p:spPr>
            <a:xfrm>
              <a:off x="1340028" y="3497757"/>
              <a:ext cx="572960" cy="3142343"/>
            </a:xfrm>
            <a:custGeom>
              <a:avLst/>
              <a:gdLst>
                <a:gd name="connsiteX0" fmla="*/ 0 w 1150258"/>
                <a:gd name="connsiteY0" fmla="*/ 3142421 h 3142421"/>
                <a:gd name="connsiteX1" fmla="*/ 711200 w 1150258"/>
                <a:gd name="connsiteY1" fmla="*/ 78 h 3142421"/>
                <a:gd name="connsiteX2" fmla="*/ 1150258 w 1150258"/>
                <a:gd name="connsiteY2" fmla="*/ 3066221 h 3142421"/>
                <a:gd name="connsiteX0" fmla="*/ 0 w 1150258"/>
                <a:gd name="connsiteY0" fmla="*/ 3166407 h 3166407"/>
                <a:gd name="connsiteX1" fmla="*/ 711200 w 1150258"/>
                <a:gd name="connsiteY1" fmla="*/ 24064 h 3166407"/>
                <a:gd name="connsiteX2" fmla="*/ 1150258 w 1150258"/>
                <a:gd name="connsiteY2" fmla="*/ 3090207 h 3166407"/>
                <a:gd name="connsiteX0" fmla="*/ 0 w 1150258"/>
                <a:gd name="connsiteY0" fmla="*/ 3143584 h 3143584"/>
                <a:gd name="connsiteX1" fmla="*/ 711200 w 1150258"/>
                <a:gd name="connsiteY1" fmla="*/ 1241 h 3143584"/>
                <a:gd name="connsiteX2" fmla="*/ 1150258 w 1150258"/>
                <a:gd name="connsiteY2" fmla="*/ 3067384 h 3143584"/>
                <a:gd name="connsiteX0" fmla="*/ 0 w 1150258"/>
                <a:gd name="connsiteY0" fmla="*/ 3143584 h 3143584"/>
                <a:gd name="connsiteX1" fmla="*/ 711200 w 1150258"/>
                <a:gd name="connsiteY1" fmla="*/ 1241 h 3143584"/>
                <a:gd name="connsiteX2" fmla="*/ 1150258 w 1150258"/>
                <a:gd name="connsiteY2" fmla="*/ 3067384 h 3143584"/>
                <a:gd name="connsiteX0" fmla="*/ 0 w 1150258"/>
                <a:gd name="connsiteY0" fmla="*/ 3143584 h 3143584"/>
                <a:gd name="connsiteX1" fmla="*/ 711200 w 1150258"/>
                <a:gd name="connsiteY1" fmla="*/ 1241 h 3143584"/>
                <a:gd name="connsiteX2" fmla="*/ 1150258 w 1150258"/>
                <a:gd name="connsiteY2" fmla="*/ 3067384 h 3143584"/>
                <a:gd name="connsiteX0" fmla="*/ 0 w 1150258"/>
                <a:gd name="connsiteY0" fmla="*/ 3142343 h 3142343"/>
                <a:gd name="connsiteX1" fmla="*/ 711200 w 1150258"/>
                <a:gd name="connsiteY1" fmla="*/ 0 h 3142343"/>
                <a:gd name="connsiteX2" fmla="*/ 1150258 w 1150258"/>
                <a:gd name="connsiteY2" fmla="*/ 3066143 h 3142343"/>
                <a:gd name="connsiteX0" fmla="*/ 0 w 1150258"/>
                <a:gd name="connsiteY0" fmla="*/ 3142343 h 3142343"/>
                <a:gd name="connsiteX1" fmla="*/ 711200 w 1150258"/>
                <a:gd name="connsiteY1" fmla="*/ 0 h 3142343"/>
                <a:gd name="connsiteX2" fmla="*/ 1150258 w 1150258"/>
                <a:gd name="connsiteY2" fmla="*/ 3066143 h 3142343"/>
                <a:gd name="connsiteX0" fmla="*/ 0 w 839308"/>
                <a:gd name="connsiteY0" fmla="*/ 3142343 h 3142343"/>
                <a:gd name="connsiteX1" fmla="*/ 711200 w 839308"/>
                <a:gd name="connsiteY1" fmla="*/ 0 h 3142343"/>
                <a:gd name="connsiteX2" fmla="*/ 839308 w 839308"/>
                <a:gd name="connsiteY2" fmla="*/ 3104243 h 3142343"/>
                <a:gd name="connsiteX0" fmla="*/ 0 w 839308"/>
                <a:gd name="connsiteY0" fmla="*/ 3142343 h 3142343"/>
                <a:gd name="connsiteX1" fmla="*/ 711200 w 839308"/>
                <a:gd name="connsiteY1" fmla="*/ 0 h 3142343"/>
                <a:gd name="connsiteX2" fmla="*/ 839308 w 839308"/>
                <a:gd name="connsiteY2" fmla="*/ 3104243 h 3142343"/>
                <a:gd name="connsiteX0" fmla="*/ 0 w 839308"/>
                <a:gd name="connsiteY0" fmla="*/ 3142343 h 3142343"/>
                <a:gd name="connsiteX1" fmla="*/ 711200 w 839308"/>
                <a:gd name="connsiteY1" fmla="*/ 0 h 3142343"/>
                <a:gd name="connsiteX2" fmla="*/ 839308 w 839308"/>
                <a:gd name="connsiteY2" fmla="*/ 3104243 h 3142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39308" h="3142343">
                  <a:moveTo>
                    <a:pt x="0" y="3142343"/>
                  </a:moveTo>
                  <a:cubicBezTo>
                    <a:pt x="259745" y="1577521"/>
                    <a:pt x="410633" y="524329"/>
                    <a:pt x="711200" y="0"/>
                  </a:cubicBezTo>
                  <a:cubicBezTo>
                    <a:pt x="640677" y="951593"/>
                    <a:pt x="661415" y="2389414"/>
                    <a:pt x="839308" y="3104243"/>
                  </a:cubicBezTo>
                </a:path>
              </a:pathLst>
            </a:custGeom>
            <a:noFill/>
            <a:ln w="19050" cap="rnd">
              <a:solidFill>
                <a:schemeClr val="bg1">
                  <a:alpha val="50000"/>
                </a:schemeClr>
              </a:solidFill>
              <a:prstDash val="sysDot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>
                <a:solidFill>
                  <a:prstClr val="white"/>
                </a:solidFill>
              </a:endParaRPr>
            </a:p>
          </p:txBody>
        </p:sp>
      </p:grpSp>
      <p:grpSp>
        <p:nvGrpSpPr>
          <p:cNvPr id="15" name="Group 14"/>
          <p:cNvGrpSpPr/>
          <p:nvPr userDrawn="1"/>
        </p:nvGrpSpPr>
        <p:grpSpPr>
          <a:xfrm>
            <a:off x="3897769" y="511147"/>
            <a:ext cx="274262" cy="274262"/>
            <a:chOff x="3766458" y="4912364"/>
            <a:chExt cx="468086" cy="468086"/>
          </a:xfrm>
        </p:grpSpPr>
        <p:sp>
          <p:nvSpPr>
            <p:cNvPr id="16" name="Oval 15"/>
            <p:cNvSpPr/>
            <p:nvPr/>
          </p:nvSpPr>
          <p:spPr>
            <a:xfrm>
              <a:off x="3766458" y="4912364"/>
              <a:ext cx="468086" cy="468086"/>
            </a:xfrm>
            <a:prstGeom prst="ellipse">
              <a:avLst/>
            </a:prstGeom>
            <a:noFill/>
            <a:ln w="19050">
              <a:solidFill>
                <a:schemeClr val="bg1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7" name="Oval 16"/>
            <p:cNvSpPr/>
            <p:nvPr/>
          </p:nvSpPr>
          <p:spPr>
            <a:xfrm>
              <a:off x="3860079" y="5005985"/>
              <a:ext cx="280844" cy="280844"/>
            </a:xfrm>
            <a:prstGeom prst="ellipse">
              <a:avLst/>
            </a:prstGeom>
            <a:noFill/>
            <a:ln w="19050">
              <a:solidFill>
                <a:schemeClr val="bg1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8" name="Oval 17"/>
            <p:cNvSpPr/>
            <p:nvPr/>
          </p:nvSpPr>
          <p:spPr>
            <a:xfrm>
              <a:off x="3959681" y="5105587"/>
              <a:ext cx="81640" cy="81640"/>
            </a:xfrm>
            <a:prstGeom prst="ellipse">
              <a:avLst/>
            </a:prstGeom>
            <a:solidFill>
              <a:schemeClr val="bg1">
                <a:alpha val="6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>
                <a:solidFill>
                  <a:prstClr val="white"/>
                </a:solidFill>
              </a:endParaRPr>
            </a:p>
          </p:txBody>
        </p:sp>
      </p:grpSp>
      <p:grpSp>
        <p:nvGrpSpPr>
          <p:cNvPr id="19" name="Group 18"/>
          <p:cNvGrpSpPr/>
          <p:nvPr userDrawn="1"/>
        </p:nvGrpSpPr>
        <p:grpSpPr>
          <a:xfrm flipH="1">
            <a:off x="5387922" y="2675607"/>
            <a:ext cx="6879800" cy="3485708"/>
            <a:chOff x="2661557" y="1008743"/>
            <a:chExt cx="6025243" cy="1848757"/>
          </a:xfrm>
        </p:grpSpPr>
        <p:sp>
          <p:nvSpPr>
            <p:cNvPr id="20" name="Freeform: Shape 19"/>
            <p:cNvSpPr/>
            <p:nvPr/>
          </p:nvSpPr>
          <p:spPr>
            <a:xfrm>
              <a:off x="2661557" y="1008743"/>
              <a:ext cx="6025243" cy="1239157"/>
            </a:xfrm>
            <a:custGeom>
              <a:avLst/>
              <a:gdLst>
                <a:gd name="connsiteX0" fmla="*/ 0 w 6025243"/>
                <a:gd name="connsiteY0" fmla="*/ 1765871 h 1765871"/>
                <a:gd name="connsiteX1" fmla="*/ 1856014 w 6025243"/>
                <a:gd name="connsiteY1" fmla="*/ 1085514 h 1765871"/>
                <a:gd name="connsiteX2" fmla="*/ 3788229 w 6025243"/>
                <a:gd name="connsiteY2" fmla="*/ 111242 h 1765871"/>
                <a:gd name="connsiteX3" fmla="*/ 6025243 w 6025243"/>
                <a:gd name="connsiteY3" fmla="*/ 18714 h 1765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25243" h="1765871">
                  <a:moveTo>
                    <a:pt x="0" y="1765871"/>
                  </a:moveTo>
                  <a:cubicBezTo>
                    <a:pt x="612321" y="1563578"/>
                    <a:pt x="1224642" y="1361286"/>
                    <a:pt x="1856014" y="1085514"/>
                  </a:cubicBezTo>
                  <a:cubicBezTo>
                    <a:pt x="2487386" y="809742"/>
                    <a:pt x="3093358" y="289042"/>
                    <a:pt x="3788229" y="111242"/>
                  </a:cubicBezTo>
                  <a:cubicBezTo>
                    <a:pt x="4483100" y="-66558"/>
                    <a:pt x="5667829" y="23250"/>
                    <a:pt x="6025243" y="18714"/>
                  </a:cubicBezTo>
                </a:path>
              </a:pathLst>
            </a:custGeom>
            <a:noFill/>
            <a:ln>
              <a:solidFill>
                <a:schemeClr val="bg1">
                  <a:alpha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21" name="Freeform: Shape 20"/>
            <p:cNvSpPr/>
            <p:nvPr/>
          </p:nvSpPr>
          <p:spPr>
            <a:xfrm>
              <a:off x="2661557" y="1008743"/>
              <a:ext cx="6025243" cy="1391557"/>
            </a:xfrm>
            <a:custGeom>
              <a:avLst/>
              <a:gdLst>
                <a:gd name="connsiteX0" fmla="*/ 0 w 6025243"/>
                <a:gd name="connsiteY0" fmla="*/ 1765871 h 1765871"/>
                <a:gd name="connsiteX1" fmla="*/ 1856014 w 6025243"/>
                <a:gd name="connsiteY1" fmla="*/ 1085514 h 1765871"/>
                <a:gd name="connsiteX2" fmla="*/ 3788229 w 6025243"/>
                <a:gd name="connsiteY2" fmla="*/ 111242 h 1765871"/>
                <a:gd name="connsiteX3" fmla="*/ 6025243 w 6025243"/>
                <a:gd name="connsiteY3" fmla="*/ 18714 h 1765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25243" h="1765871">
                  <a:moveTo>
                    <a:pt x="0" y="1765871"/>
                  </a:moveTo>
                  <a:cubicBezTo>
                    <a:pt x="612321" y="1563578"/>
                    <a:pt x="1224642" y="1361286"/>
                    <a:pt x="1856014" y="1085514"/>
                  </a:cubicBezTo>
                  <a:cubicBezTo>
                    <a:pt x="2487386" y="809742"/>
                    <a:pt x="3093358" y="289042"/>
                    <a:pt x="3788229" y="111242"/>
                  </a:cubicBezTo>
                  <a:cubicBezTo>
                    <a:pt x="4483100" y="-66558"/>
                    <a:pt x="5667829" y="23250"/>
                    <a:pt x="6025243" y="18714"/>
                  </a:cubicBezTo>
                </a:path>
              </a:pathLst>
            </a:custGeom>
            <a:noFill/>
            <a:ln>
              <a:solidFill>
                <a:schemeClr val="bg1">
                  <a:alpha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22" name="Freeform: Shape 21"/>
            <p:cNvSpPr/>
            <p:nvPr/>
          </p:nvSpPr>
          <p:spPr>
            <a:xfrm>
              <a:off x="2661557" y="1008743"/>
              <a:ext cx="6025243" cy="1543957"/>
            </a:xfrm>
            <a:custGeom>
              <a:avLst/>
              <a:gdLst>
                <a:gd name="connsiteX0" fmla="*/ 0 w 6025243"/>
                <a:gd name="connsiteY0" fmla="*/ 1765871 h 1765871"/>
                <a:gd name="connsiteX1" fmla="*/ 1856014 w 6025243"/>
                <a:gd name="connsiteY1" fmla="*/ 1085514 h 1765871"/>
                <a:gd name="connsiteX2" fmla="*/ 3788229 w 6025243"/>
                <a:gd name="connsiteY2" fmla="*/ 111242 h 1765871"/>
                <a:gd name="connsiteX3" fmla="*/ 6025243 w 6025243"/>
                <a:gd name="connsiteY3" fmla="*/ 18714 h 1765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25243" h="1765871">
                  <a:moveTo>
                    <a:pt x="0" y="1765871"/>
                  </a:moveTo>
                  <a:cubicBezTo>
                    <a:pt x="612321" y="1563578"/>
                    <a:pt x="1224642" y="1361286"/>
                    <a:pt x="1856014" y="1085514"/>
                  </a:cubicBezTo>
                  <a:cubicBezTo>
                    <a:pt x="2487386" y="809742"/>
                    <a:pt x="3093358" y="289042"/>
                    <a:pt x="3788229" y="111242"/>
                  </a:cubicBezTo>
                  <a:cubicBezTo>
                    <a:pt x="4483100" y="-66558"/>
                    <a:pt x="5667829" y="23250"/>
                    <a:pt x="6025243" y="18714"/>
                  </a:cubicBezTo>
                </a:path>
              </a:pathLst>
            </a:custGeom>
            <a:noFill/>
            <a:ln>
              <a:solidFill>
                <a:schemeClr val="bg1">
                  <a:alpha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23" name="Freeform: Shape 22"/>
            <p:cNvSpPr/>
            <p:nvPr/>
          </p:nvSpPr>
          <p:spPr>
            <a:xfrm>
              <a:off x="2661557" y="1008743"/>
              <a:ext cx="6025243" cy="1696357"/>
            </a:xfrm>
            <a:custGeom>
              <a:avLst/>
              <a:gdLst>
                <a:gd name="connsiteX0" fmla="*/ 0 w 6025243"/>
                <a:gd name="connsiteY0" fmla="*/ 1765871 h 1765871"/>
                <a:gd name="connsiteX1" fmla="*/ 1856014 w 6025243"/>
                <a:gd name="connsiteY1" fmla="*/ 1085514 h 1765871"/>
                <a:gd name="connsiteX2" fmla="*/ 3788229 w 6025243"/>
                <a:gd name="connsiteY2" fmla="*/ 111242 h 1765871"/>
                <a:gd name="connsiteX3" fmla="*/ 6025243 w 6025243"/>
                <a:gd name="connsiteY3" fmla="*/ 18714 h 1765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25243" h="1765871">
                  <a:moveTo>
                    <a:pt x="0" y="1765871"/>
                  </a:moveTo>
                  <a:cubicBezTo>
                    <a:pt x="612321" y="1563578"/>
                    <a:pt x="1224642" y="1361286"/>
                    <a:pt x="1856014" y="1085514"/>
                  </a:cubicBezTo>
                  <a:cubicBezTo>
                    <a:pt x="2487386" y="809742"/>
                    <a:pt x="3093358" y="289042"/>
                    <a:pt x="3788229" y="111242"/>
                  </a:cubicBezTo>
                  <a:cubicBezTo>
                    <a:pt x="4483100" y="-66558"/>
                    <a:pt x="5667829" y="23250"/>
                    <a:pt x="6025243" y="18714"/>
                  </a:cubicBezTo>
                </a:path>
              </a:pathLst>
            </a:custGeom>
            <a:noFill/>
            <a:ln>
              <a:solidFill>
                <a:schemeClr val="bg1">
                  <a:alpha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24" name="Freeform: Shape 23"/>
            <p:cNvSpPr/>
            <p:nvPr/>
          </p:nvSpPr>
          <p:spPr>
            <a:xfrm>
              <a:off x="2661557" y="1008743"/>
              <a:ext cx="6025243" cy="1848757"/>
            </a:xfrm>
            <a:custGeom>
              <a:avLst/>
              <a:gdLst>
                <a:gd name="connsiteX0" fmla="*/ 0 w 6025243"/>
                <a:gd name="connsiteY0" fmla="*/ 1765871 h 1765871"/>
                <a:gd name="connsiteX1" fmla="*/ 1856014 w 6025243"/>
                <a:gd name="connsiteY1" fmla="*/ 1085514 h 1765871"/>
                <a:gd name="connsiteX2" fmla="*/ 3788229 w 6025243"/>
                <a:gd name="connsiteY2" fmla="*/ 111242 h 1765871"/>
                <a:gd name="connsiteX3" fmla="*/ 6025243 w 6025243"/>
                <a:gd name="connsiteY3" fmla="*/ 18714 h 1765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25243" h="1765871">
                  <a:moveTo>
                    <a:pt x="0" y="1765871"/>
                  </a:moveTo>
                  <a:cubicBezTo>
                    <a:pt x="612321" y="1563578"/>
                    <a:pt x="1224642" y="1361286"/>
                    <a:pt x="1856014" y="1085514"/>
                  </a:cubicBezTo>
                  <a:cubicBezTo>
                    <a:pt x="2487386" y="809742"/>
                    <a:pt x="3093358" y="289042"/>
                    <a:pt x="3788229" y="111242"/>
                  </a:cubicBezTo>
                  <a:cubicBezTo>
                    <a:pt x="4483100" y="-66558"/>
                    <a:pt x="5667829" y="23250"/>
                    <a:pt x="6025243" y="18714"/>
                  </a:cubicBezTo>
                </a:path>
              </a:pathLst>
            </a:custGeom>
            <a:noFill/>
            <a:ln>
              <a:solidFill>
                <a:schemeClr val="bg1">
                  <a:alpha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>
                <a:solidFill>
                  <a:prstClr val="white"/>
                </a:solidFill>
              </a:endParaRPr>
            </a:p>
          </p:txBody>
        </p:sp>
      </p:grpSp>
      <p:grpSp>
        <p:nvGrpSpPr>
          <p:cNvPr id="25" name="Group 24"/>
          <p:cNvGrpSpPr/>
          <p:nvPr userDrawn="1"/>
        </p:nvGrpSpPr>
        <p:grpSpPr>
          <a:xfrm>
            <a:off x="5161680" y="2470138"/>
            <a:ext cx="468086" cy="468086"/>
            <a:chOff x="3766458" y="4912364"/>
            <a:chExt cx="468086" cy="468086"/>
          </a:xfrm>
        </p:grpSpPr>
        <p:sp>
          <p:nvSpPr>
            <p:cNvPr id="26" name="Oval 25"/>
            <p:cNvSpPr/>
            <p:nvPr/>
          </p:nvSpPr>
          <p:spPr>
            <a:xfrm>
              <a:off x="3766458" y="4912364"/>
              <a:ext cx="468086" cy="468086"/>
            </a:xfrm>
            <a:prstGeom prst="ellipse">
              <a:avLst/>
            </a:prstGeom>
            <a:noFill/>
            <a:ln w="28575"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27" name="Oval 26"/>
            <p:cNvSpPr/>
            <p:nvPr/>
          </p:nvSpPr>
          <p:spPr>
            <a:xfrm>
              <a:off x="3860079" y="5005985"/>
              <a:ext cx="280844" cy="280844"/>
            </a:xfrm>
            <a:prstGeom prst="ellipse">
              <a:avLst/>
            </a:prstGeom>
            <a:noFill/>
            <a:ln w="28575"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28" name="Oval 27"/>
            <p:cNvSpPr/>
            <p:nvPr/>
          </p:nvSpPr>
          <p:spPr>
            <a:xfrm>
              <a:off x="3959681" y="5105587"/>
              <a:ext cx="81640" cy="8164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>
                <a:solidFill>
                  <a:prstClr val="white"/>
                </a:solidFill>
              </a:endParaRPr>
            </a:p>
          </p:txBody>
        </p:sp>
      </p:grpSp>
      <p:grpSp>
        <p:nvGrpSpPr>
          <p:cNvPr id="29" name="Group 28"/>
          <p:cNvGrpSpPr/>
          <p:nvPr userDrawn="1"/>
        </p:nvGrpSpPr>
        <p:grpSpPr>
          <a:xfrm rot="19175348" flipH="1">
            <a:off x="4554593" y="364683"/>
            <a:ext cx="3645245" cy="1320522"/>
            <a:chOff x="5347225" y="-195944"/>
            <a:chExt cx="3320143" cy="727076"/>
          </a:xfrm>
        </p:grpSpPr>
        <p:sp>
          <p:nvSpPr>
            <p:cNvPr id="30" name="Freeform: Shape 29"/>
            <p:cNvSpPr/>
            <p:nvPr/>
          </p:nvSpPr>
          <p:spPr>
            <a:xfrm flipV="1">
              <a:off x="5347225" y="261256"/>
              <a:ext cx="3320143" cy="269876"/>
            </a:xfrm>
            <a:custGeom>
              <a:avLst/>
              <a:gdLst>
                <a:gd name="connsiteX0" fmla="*/ 3320143 w 3320143"/>
                <a:gd name="connsiteY0" fmla="*/ 0 h 1357085"/>
                <a:gd name="connsiteX1" fmla="*/ 0 w 3320143"/>
                <a:gd name="connsiteY1" fmla="*/ 1357085 h 1357085"/>
                <a:gd name="connsiteX0" fmla="*/ 3320143 w 3320143"/>
                <a:gd name="connsiteY0" fmla="*/ 0 h 1357085"/>
                <a:gd name="connsiteX1" fmla="*/ 0 w 3320143"/>
                <a:gd name="connsiteY1" fmla="*/ 1357085 h 1357085"/>
                <a:gd name="connsiteX0" fmla="*/ 3320143 w 3320143"/>
                <a:gd name="connsiteY0" fmla="*/ 0 h 1357085"/>
                <a:gd name="connsiteX1" fmla="*/ 0 w 3320143"/>
                <a:gd name="connsiteY1" fmla="*/ 1357085 h 1357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20143" h="1357085">
                  <a:moveTo>
                    <a:pt x="3320143" y="0"/>
                  </a:moveTo>
                  <a:cubicBezTo>
                    <a:pt x="2133600" y="263676"/>
                    <a:pt x="1135743" y="1151466"/>
                    <a:pt x="0" y="1357085"/>
                  </a:cubicBezTo>
                </a:path>
              </a:pathLst>
            </a:custGeom>
            <a:noFill/>
            <a:ln>
              <a:solidFill>
                <a:schemeClr val="bg1">
                  <a:alpha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31" name="Freeform: Shape 30"/>
            <p:cNvSpPr/>
            <p:nvPr/>
          </p:nvSpPr>
          <p:spPr>
            <a:xfrm flipV="1">
              <a:off x="5347225" y="108856"/>
              <a:ext cx="3320143" cy="422276"/>
            </a:xfrm>
            <a:custGeom>
              <a:avLst/>
              <a:gdLst>
                <a:gd name="connsiteX0" fmla="*/ 3320143 w 3320143"/>
                <a:gd name="connsiteY0" fmla="*/ 0 h 1357085"/>
                <a:gd name="connsiteX1" fmla="*/ 0 w 3320143"/>
                <a:gd name="connsiteY1" fmla="*/ 1357085 h 1357085"/>
                <a:gd name="connsiteX0" fmla="*/ 3320143 w 3320143"/>
                <a:gd name="connsiteY0" fmla="*/ 0 h 1357085"/>
                <a:gd name="connsiteX1" fmla="*/ 0 w 3320143"/>
                <a:gd name="connsiteY1" fmla="*/ 1357085 h 1357085"/>
                <a:gd name="connsiteX0" fmla="*/ 3320143 w 3320143"/>
                <a:gd name="connsiteY0" fmla="*/ 0 h 1357085"/>
                <a:gd name="connsiteX1" fmla="*/ 0 w 3320143"/>
                <a:gd name="connsiteY1" fmla="*/ 1357085 h 1357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20143" h="1357085">
                  <a:moveTo>
                    <a:pt x="3320143" y="0"/>
                  </a:moveTo>
                  <a:cubicBezTo>
                    <a:pt x="2133600" y="263676"/>
                    <a:pt x="1135743" y="1151466"/>
                    <a:pt x="0" y="1357085"/>
                  </a:cubicBezTo>
                </a:path>
              </a:pathLst>
            </a:custGeom>
            <a:noFill/>
            <a:ln>
              <a:solidFill>
                <a:schemeClr val="bg1">
                  <a:alpha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32" name="Freeform: Shape 31"/>
            <p:cNvSpPr/>
            <p:nvPr/>
          </p:nvSpPr>
          <p:spPr>
            <a:xfrm flipV="1">
              <a:off x="5347225" y="-43544"/>
              <a:ext cx="3320143" cy="574676"/>
            </a:xfrm>
            <a:custGeom>
              <a:avLst/>
              <a:gdLst>
                <a:gd name="connsiteX0" fmla="*/ 3320143 w 3320143"/>
                <a:gd name="connsiteY0" fmla="*/ 0 h 1357085"/>
                <a:gd name="connsiteX1" fmla="*/ 0 w 3320143"/>
                <a:gd name="connsiteY1" fmla="*/ 1357085 h 1357085"/>
                <a:gd name="connsiteX0" fmla="*/ 3320143 w 3320143"/>
                <a:gd name="connsiteY0" fmla="*/ 0 h 1357085"/>
                <a:gd name="connsiteX1" fmla="*/ 0 w 3320143"/>
                <a:gd name="connsiteY1" fmla="*/ 1357085 h 1357085"/>
                <a:gd name="connsiteX0" fmla="*/ 3320143 w 3320143"/>
                <a:gd name="connsiteY0" fmla="*/ 0 h 1357085"/>
                <a:gd name="connsiteX1" fmla="*/ 0 w 3320143"/>
                <a:gd name="connsiteY1" fmla="*/ 1357085 h 1357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20143" h="1357085">
                  <a:moveTo>
                    <a:pt x="3320143" y="0"/>
                  </a:moveTo>
                  <a:cubicBezTo>
                    <a:pt x="2133600" y="263676"/>
                    <a:pt x="1135743" y="1151466"/>
                    <a:pt x="0" y="1357085"/>
                  </a:cubicBezTo>
                </a:path>
              </a:pathLst>
            </a:custGeom>
            <a:noFill/>
            <a:ln>
              <a:solidFill>
                <a:schemeClr val="bg1">
                  <a:alpha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33" name="Freeform: Shape 32"/>
            <p:cNvSpPr/>
            <p:nvPr/>
          </p:nvSpPr>
          <p:spPr>
            <a:xfrm flipV="1">
              <a:off x="5347225" y="-195944"/>
              <a:ext cx="3320143" cy="727076"/>
            </a:xfrm>
            <a:custGeom>
              <a:avLst/>
              <a:gdLst>
                <a:gd name="connsiteX0" fmla="*/ 3320143 w 3320143"/>
                <a:gd name="connsiteY0" fmla="*/ 0 h 1357085"/>
                <a:gd name="connsiteX1" fmla="*/ 0 w 3320143"/>
                <a:gd name="connsiteY1" fmla="*/ 1357085 h 1357085"/>
                <a:gd name="connsiteX0" fmla="*/ 3320143 w 3320143"/>
                <a:gd name="connsiteY0" fmla="*/ 0 h 1357085"/>
                <a:gd name="connsiteX1" fmla="*/ 0 w 3320143"/>
                <a:gd name="connsiteY1" fmla="*/ 1357085 h 1357085"/>
                <a:gd name="connsiteX0" fmla="*/ 3320143 w 3320143"/>
                <a:gd name="connsiteY0" fmla="*/ 0 h 1357085"/>
                <a:gd name="connsiteX1" fmla="*/ 0 w 3320143"/>
                <a:gd name="connsiteY1" fmla="*/ 1357085 h 1357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20143" h="1357085">
                  <a:moveTo>
                    <a:pt x="3320143" y="0"/>
                  </a:moveTo>
                  <a:cubicBezTo>
                    <a:pt x="2133600" y="263676"/>
                    <a:pt x="1135743" y="1151466"/>
                    <a:pt x="0" y="1357085"/>
                  </a:cubicBezTo>
                </a:path>
              </a:pathLst>
            </a:custGeom>
            <a:noFill/>
            <a:ln>
              <a:solidFill>
                <a:schemeClr val="bg1">
                  <a:alpha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>
                <a:solidFill>
                  <a:prstClr val="white"/>
                </a:solidFill>
              </a:endParaRPr>
            </a:p>
          </p:txBody>
        </p:sp>
      </p:grpSp>
      <p:sp>
        <p:nvSpPr>
          <p:cNvPr id="34" name="Oval 33"/>
          <p:cNvSpPr/>
          <p:nvPr userDrawn="1"/>
        </p:nvSpPr>
        <p:spPr>
          <a:xfrm>
            <a:off x="1879902" y="5994991"/>
            <a:ext cx="79452" cy="79452"/>
          </a:xfrm>
          <a:prstGeom prst="ellipse">
            <a:avLst/>
          </a:prstGeom>
          <a:solidFill>
            <a:schemeClr val="bg1">
              <a:alpha val="5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35" name="Oval 34"/>
          <p:cNvSpPr/>
          <p:nvPr userDrawn="1"/>
        </p:nvSpPr>
        <p:spPr>
          <a:xfrm>
            <a:off x="6371462" y="5806091"/>
            <a:ext cx="79452" cy="79452"/>
          </a:xfrm>
          <a:prstGeom prst="ellipse">
            <a:avLst/>
          </a:prstGeom>
          <a:solidFill>
            <a:schemeClr val="bg1">
              <a:alpha val="5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36" name="Oval 35"/>
          <p:cNvSpPr/>
          <p:nvPr userDrawn="1"/>
        </p:nvSpPr>
        <p:spPr>
          <a:xfrm>
            <a:off x="1836477" y="3344498"/>
            <a:ext cx="128791" cy="128791"/>
          </a:xfrm>
          <a:prstGeom prst="ellipse">
            <a:avLst/>
          </a:prstGeom>
          <a:solidFill>
            <a:schemeClr val="bg1">
              <a:alpha val="5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37" name="Oval 36"/>
          <p:cNvSpPr/>
          <p:nvPr userDrawn="1"/>
        </p:nvSpPr>
        <p:spPr>
          <a:xfrm>
            <a:off x="871870" y="6104512"/>
            <a:ext cx="128791" cy="128791"/>
          </a:xfrm>
          <a:prstGeom prst="ellipse">
            <a:avLst/>
          </a:prstGeom>
          <a:solidFill>
            <a:schemeClr val="bg1">
              <a:alpha val="5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38" name="Oval 37"/>
          <p:cNvSpPr/>
          <p:nvPr userDrawn="1"/>
        </p:nvSpPr>
        <p:spPr>
          <a:xfrm>
            <a:off x="1381204" y="3209302"/>
            <a:ext cx="128791" cy="128791"/>
          </a:xfrm>
          <a:prstGeom prst="ellipse">
            <a:avLst/>
          </a:prstGeom>
          <a:solidFill>
            <a:schemeClr val="bg1">
              <a:alpha val="5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39" name="Oval 38"/>
          <p:cNvSpPr/>
          <p:nvPr userDrawn="1"/>
        </p:nvSpPr>
        <p:spPr>
          <a:xfrm>
            <a:off x="1577329" y="738421"/>
            <a:ext cx="69136" cy="69136"/>
          </a:xfrm>
          <a:prstGeom prst="ellipse">
            <a:avLst/>
          </a:prstGeom>
          <a:solidFill>
            <a:schemeClr val="bg1">
              <a:alpha val="5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40" name="Oval 39"/>
          <p:cNvSpPr/>
          <p:nvPr userDrawn="1"/>
        </p:nvSpPr>
        <p:spPr>
          <a:xfrm>
            <a:off x="1049170" y="6443419"/>
            <a:ext cx="156013" cy="156013"/>
          </a:xfrm>
          <a:prstGeom prst="ellipse">
            <a:avLst/>
          </a:prstGeom>
          <a:solidFill>
            <a:schemeClr val="bg1">
              <a:alpha val="5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41" name="Oval 40"/>
          <p:cNvSpPr/>
          <p:nvPr userDrawn="1"/>
        </p:nvSpPr>
        <p:spPr>
          <a:xfrm>
            <a:off x="1791000" y="2788039"/>
            <a:ext cx="156013" cy="156013"/>
          </a:xfrm>
          <a:prstGeom prst="ellipse">
            <a:avLst/>
          </a:prstGeom>
          <a:solidFill>
            <a:schemeClr val="bg1">
              <a:alpha val="5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42" name="Oval 41"/>
          <p:cNvSpPr/>
          <p:nvPr userDrawn="1"/>
        </p:nvSpPr>
        <p:spPr>
          <a:xfrm>
            <a:off x="3048816" y="2896666"/>
            <a:ext cx="156013" cy="156013"/>
          </a:xfrm>
          <a:prstGeom prst="ellipse">
            <a:avLst/>
          </a:prstGeom>
          <a:solidFill>
            <a:schemeClr val="bg1">
              <a:alpha val="5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prstClr val="white"/>
              </a:solidFill>
            </a:endParaRPr>
          </a:p>
        </p:txBody>
      </p:sp>
      <p:grpSp>
        <p:nvGrpSpPr>
          <p:cNvPr id="43" name="Group 42"/>
          <p:cNvGrpSpPr/>
          <p:nvPr userDrawn="1"/>
        </p:nvGrpSpPr>
        <p:grpSpPr>
          <a:xfrm rot="5400000">
            <a:off x="-2095598" y="1716892"/>
            <a:ext cx="5147155" cy="1686894"/>
            <a:chOff x="-32657" y="4691730"/>
            <a:chExt cx="6625100" cy="2804185"/>
          </a:xfrm>
        </p:grpSpPr>
        <p:sp>
          <p:nvSpPr>
            <p:cNvPr id="44" name="Freeform: Shape 43"/>
            <p:cNvSpPr/>
            <p:nvPr/>
          </p:nvSpPr>
          <p:spPr>
            <a:xfrm>
              <a:off x="-32657" y="4691730"/>
              <a:ext cx="6625100" cy="2687163"/>
            </a:xfrm>
            <a:custGeom>
              <a:avLst/>
              <a:gdLst>
                <a:gd name="connsiteX0" fmla="*/ 0 w 6527800"/>
                <a:gd name="connsiteY0" fmla="*/ 1190184 h 2282384"/>
                <a:gd name="connsiteX1" fmla="*/ 765628 w 6527800"/>
                <a:gd name="connsiteY1" fmla="*/ 1865099 h 2282384"/>
                <a:gd name="connsiteX2" fmla="*/ 1531257 w 6527800"/>
                <a:gd name="connsiteY2" fmla="*/ 13 h 2282384"/>
                <a:gd name="connsiteX3" fmla="*/ 2140857 w 6527800"/>
                <a:gd name="connsiteY3" fmla="*/ 1897756 h 2282384"/>
                <a:gd name="connsiteX4" fmla="*/ 2804886 w 6527800"/>
                <a:gd name="connsiteY4" fmla="*/ 801927 h 2282384"/>
                <a:gd name="connsiteX5" fmla="*/ 3291114 w 6527800"/>
                <a:gd name="connsiteY5" fmla="*/ 1846956 h 2282384"/>
                <a:gd name="connsiteX6" fmla="*/ 3755571 w 6527800"/>
                <a:gd name="connsiteY6" fmla="*/ 1273641 h 2282384"/>
                <a:gd name="connsiteX7" fmla="*/ 4071257 w 6527800"/>
                <a:gd name="connsiteY7" fmla="*/ 1763499 h 2282384"/>
                <a:gd name="connsiteX8" fmla="*/ 4466771 w 6527800"/>
                <a:gd name="connsiteY8" fmla="*/ 399156 h 2282384"/>
                <a:gd name="connsiteX9" fmla="*/ 4858657 w 6527800"/>
                <a:gd name="connsiteY9" fmla="*/ 1357099 h 2282384"/>
                <a:gd name="connsiteX10" fmla="*/ 5148943 w 6527800"/>
                <a:gd name="connsiteY10" fmla="*/ 747499 h 2282384"/>
                <a:gd name="connsiteX11" fmla="*/ 5588000 w 6527800"/>
                <a:gd name="connsiteY11" fmla="*/ 1886870 h 2282384"/>
                <a:gd name="connsiteX12" fmla="*/ 6074228 w 6527800"/>
                <a:gd name="connsiteY12" fmla="*/ 928927 h 2282384"/>
                <a:gd name="connsiteX13" fmla="*/ 6527800 w 6527800"/>
                <a:gd name="connsiteY13" fmla="*/ 2282384 h 2282384"/>
                <a:gd name="connsiteX0" fmla="*/ 0 w 6625100"/>
                <a:gd name="connsiteY0" fmla="*/ 1190184 h 2687163"/>
                <a:gd name="connsiteX1" fmla="*/ 765628 w 6625100"/>
                <a:gd name="connsiteY1" fmla="*/ 1865099 h 2687163"/>
                <a:gd name="connsiteX2" fmla="*/ 1531257 w 6625100"/>
                <a:gd name="connsiteY2" fmla="*/ 13 h 2687163"/>
                <a:gd name="connsiteX3" fmla="*/ 2140857 w 6625100"/>
                <a:gd name="connsiteY3" fmla="*/ 1897756 h 2687163"/>
                <a:gd name="connsiteX4" fmla="*/ 2804886 w 6625100"/>
                <a:gd name="connsiteY4" fmla="*/ 801927 h 2687163"/>
                <a:gd name="connsiteX5" fmla="*/ 3291114 w 6625100"/>
                <a:gd name="connsiteY5" fmla="*/ 1846956 h 2687163"/>
                <a:gd name="connsiteX6" fmla="*/ 3755571 w 6625100"/>
                <a:gd name="connsiteY6" fmla="*/ 1273641 h 2687163"/>
                <a:gd name="connsiteX7" fmla="*/ 4071257 w 6625100"/>
                <a:gd name="connsiteY7" fmla="*/ 1763499 h 2687163"/>
                <a:gd name="connsiteX8" fmla="*/ 4466771 w 6625100"/>
                <a:gd name="connsiteY8" fmla="*/ 399156 h 2687163"/>
                <a:gd name="connsiteX9" fmla="*/ 4858657 w 6625100"/>
                <a:gd name="connsiteY9" fmla="*/ 1357099 h 2687163"/>
                <a:gd name="connsiteX10" fmla="*/ 5148943 w 6625100"/>
                <a:gd name="connsiteY10" fmla="*/ 747499 h 2687163"/>
                <a:gd name="connsiteX11" fmla="*/ 5588000 w 6625100"/>
                <a:gd name="connsiteY11" fmla="*/ 1886870 h 2687163"/>
                <a:gd name="connsiteX12" fmla="*/ 6074228 w 6625100"/>
                <a:gd name="connsiteY12" fmla="*/ 928927 h 2687163"/>
                <a:gd name="connsiteX13" fmla="*/ 6625100 w 6625100"/>
                <a:gd name="connsiteY13" fmla="*/ 2687163 h 268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625100" h="2687163">
                  <a:moveTo>
                    <a:pt x="0" y="1190184"/>
                  </a:moveTo>
                  <a:cubicBezTo>
                    <a:pt x="255209" y="1626822"/>
                    <a:pt x="510419" y="2063461"/>
                    <a:pt x="765628" y="1865099"/>
                  </a:cubicBezTo>
                  <a:cubicBezTo>
                    <a:pt x="1020837" y="1666737"/>
                    <a:pt x="1302052" y="-5430"/>
                    <a:pt x="1531257" y="13"/>
                  </a:cubicBezTo>
                  <a:cubicBezTo>
                    <a:pt x="1760462" y="5456"/>
                    <a:pt x="1928585" y="1764104"/>
                    <a:pt x="2140857" y="1897756"/>
                  </a:cubicBezTo>
                  <a:cubicBezTo>
                    <a:pt x="2353129" y="2031408"/>
                    <a:pt x="2613177" y="810394"/>
                    <a:pt x="2804886" y="801927"/>
                  </a:cubicBezTo>
                  <a:cubicBezTo>
                    <a:pt x="2996595" y="793460"/>
                    <a:pt x="3132667" y="1768337"/>
                    <a:pt x="3291114" y="1846956"/>
                  </a:cubicBezTo>
                  <a:cubicBezTo>
                    <a:pt x="3449561" y="1925575"/>
                    <a:pt x="3625547" y="1287550"/>
                    <a:pt x="3755571" y="1273641"/>
                  </a:cubicBezTo>
                  <a:cubicBezTo>
                    <a:pt x="3885595" y="1259732"/>
                    <a:pt x="3952724" y="1909247"/>
                    <a:pt x="4071257" y="1763499"/>
                  </a:cubicBezTo>
                  <a:cubicBezTo>
                    <a:pt x="4189790" y="1617752"/>
                    <a:pt x="4335538" y="466889"/>
                    <a:pt x="4466771" y="399156"/>
                  </a:cubicBezTo>
                  <a:cubicBezTo>
                    <a:pt x="4598004" y="331423"/>
                    <a:pt x="4744962" y="1299042"/>
                    <a:pt x="4858657" y="1357099"/>
                  </a:cubicBezTo>
                  <a:cubicBezTo>
                    <a:pt x="4972352" y="1415156"/>
                    <a:pt x="5027386" y="659204"/>
                    <a:pt x="5148943" y="747499"/>
                  </a:cubicBezTo>
                  <a:cubicBezTo>
                    <a:pt x="5270500" y="835794"/>
                    <a:pt x="5433786" y="1856632"/>
                    <a:pt x="5588000" y="1886870"/>
                  </a:cubicBezTo>
                  <a:cubicBezTo>
                    <a:pt x="5742214" y="1917108"/>
                    <a:pt x="5901378" y="795545"/>
                    <a:pt x="6074228" y="928927"/>
                  </a:cubicBezTo>
                  <a:cubicBezTo>
                    <a:pt x="6247078" y="1062309"/>
                    <a:pt x="6476630" y="2043394"/>
                    <a:pt x="6625100" y="2687163"/>
                  </a:cubicBezTo>
                </a:path>
              </a:pathLst>
            </a:custGeom>
            <a:noFill/>
            <a:ln>
              <a:solidFill>
                <a:schemeClr val="bg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45" name="Freeform: Shape 44"/>
            <p:cNvSpPr/>
            <p:nvPr/>
          </p:nvSpPr>
          <p:spPr>
            <a:xfrm>
              <a:off x="-32656" y="5183779"/>
              <a:ext cx="6586180" cy="2211872"/>
            </a:xfrm>
            <a:custGeom>
              <a:avLst/>
              <a:gdLst>
                <a:gd name="connsiteX0" fmla="*/ 0 w 6527800"/>
                <a:gd name="connsiteY0" fmla="*/ 1190184 h 2282384"/>
                <a:gd name="connsiteX1" fmla="*/ 765628 w 6527800"/>
                <a:gd name="connsiteY1" fmla="*/ 1865099 h 2282384"/>
                <a:gd name="connsiteX2" fmla="*/ 1531257 w 6527800"/>
                <a:gd name="connsiteY2" fmla="*/ 13 h 2282384"/>
                <a:gd name="connsiteX3" fmla="*/ 2140857 w 6527800"/>
                <a:gd name="connsiteY3" fmla="*/ 1897756 h 2282384"/>
                <a:gd name="connsiteX4" fmla="*/ 2804886 w 6527800"/>
                <a:gd name="connsiteY4" fmla="*/ 801927 h 2282384"/>
                <a:gd name="connsiteX5" fmla="*/ 3291114 w 6527800"/>
                <a:gd name="connsiteY5" fmla="*/ 1846956 h 2282384"/>
                <a:gd name="connsiteX6" fmla="*/ 3755571 w 6527800"/>
                <a:gd name="connsiteY6" fmla="*/ 1273641 h 2282384"/>
                <a:gd name="connsiteX7" fmla="*/ 4071257 w 6527800"/>
                <a:gd name="connsiteY7" fmla="*/ 1763499 h 2282384"/>
                <a:gd name="connsiteX8" fmla="*/ 4466771 w 6527800"/>
                <a:gd name="connsiteY8" fmla="*/ 399156 h 2282384"/>
                <a:gd name="connsiteX9" fmla="*/ 4858657 w 6527800"/>
                <a:gd name="connsiteY9" fmla="*/ 1357099 h 2282384"/>
                <a:gd name="connsiteX10" fmla="*/ 5148943 w 6527800"/>
                <a:gd name="connsiteY10" fmla="*/ 747499 h 2282384"/>
                <a:gd name="connsiteX11" fmla="*/ 5588000 w 6527800"/>
                <a:gd name="connsiteY11" fmla="*/ 1886870 h 2282384"/>
                <a:gd name="connsiteX12" fmla="*/ 6074228 w 6527800"/>
                <a:gd name="connsiteY12" fmla="*/ 928927 h 2282384"/>
                <a:gd name="connsiteX13" fmla="*/ 6527800 w 6527800"/>
                <a:gd name="connsiteY13" fmla="*/ 2282384 h 2282384"/>
                <a:gd name="connsiteX0" fmla="*/ 0 w 6586180"/>
                <a:gd name="connsiteY0" fmla="*/ 1190184 h 2518602"/>
                <a:gd name="connsiteX1" fmla="*/ 765628 w 6586180"/>
                <a:gd name="connsiteY1" fmla="*/ 1865099 h 2518602"/>
                <a:gd name="connsiteX2" fmla="*/ 1531257 w 6586180"/>
                <a:gd name="connsiteY2" fmla="*/ 13 h 2518602"/>
                <a:gd name="connsiteX3" fmla="*/ 2140857 w 6586180"/>
                <a:gd name="connsiteY3" fmla="*/ 1897756 h 2518602"/>
                <a:gd name="connsiteX4" fmla="*/ 2804886 w 6586180"/>
                <a:gd name="connsiteY4" fmla="*/ 801927 h 2518602"/>
                <a:gd name="connsiteX5" fmla="*/ 3291114 w 6586180"/>
                <a:gd name="connsiteY5" fmla="*/ 1846956 h 2518602"/>
                <a:gd name="connsiteX6" fmla="*/ 3755571 w 6586180"/>
                <a:gd name="connsiteY6" fmla="*/ 1273641 h 2518602"/>
                <a:gd name="connsiteX7" fmla="*/ 4071257 w 6586180"/>
                <a:gd name="connsiteY7" fmla="*/ 1763499 h 2518602"/>
                <a:gd name="connsiteX8" fmla="*/ 4466771 w 6586180"/>
                <a:gd name="connsiteY8" fmla="*/ 399156 h 2518602"/>
                <a:gd name="connsiteX9" fmla="*/ 4858657 w 6586180"/>
                <a:gd name="connsiteY9" fmla="*/ 1357099 h 2518602"/>
                <a:gd name="connsiteX10" fmla="*/ 5148943 w 6586180"/>
                <a:gd name="connsiteY10" fmla="*/ 747499 h 2518602"/>
                <a:gd name="connsiteX11" fmla="*/ 5588000 w 6586180"/>
                <a:gd name="connsiteY11" fmla="*/ 1886870 h 2518602"/>
                <a:gd name="connsiteX12" fmla="*/ 6074228 w 6586180"/>
                <a:gd name="connsiteY12" fmla="*/ 928927 h 2518602"/>
                <a:gd name="connsiteX13" fmla="*/ 6586180 w 6586180"/>
                <a:gd name="connsiteY13" fmla="*/ 2518602 h 2518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586180" h="2518602">
                  <a:moveTo>
                    <a:pt x="0" y="1190184"/>
                  </a:moveTo>
                  <a:cubicBezTo>
                    <a:pt x="255209" y="1626822"/>
                    <a:pt x="510419" y="2063461"/>
                    <a:pt x="765628" y="1865099"/>
                  </a:cubicBezTo>
                  <a:cubicBezTo>
                    <a:pt x="1020837" y="1666737"/>
                    <a:pt x="1302052" y="-5430"/>
                    <a:pt x="1531257" y="13"/>
                  </a:cubicBezTo>
                  <a:cubicBezTo>
                    <a:pt x="1760462" y="5456"/>
                    <a:pt x="1928585" y="1764104"/>
                    <a:pt x="2140857" y="1897756"/>
                  </a:cubicBezTo>
                  <a:cubicBezTo>
                    <a:pt x="2353129" y="2031408"/>
                    <a:pt x="2613177" y="810394"/>
                    <a:pt x="2804886" y="801927"/>
                  </a:cubicBezTo>
                  <a:cubicBezTo>
                    <a:pt x="2996595" y="793460"/>
                    <a:pt x="3132667" y="1768337"/>
                    <a:pt x="3291114" y="1846956"/>
                  </a:cubicBezTo>
                  <a:cubicBezTo>
                    <a:pt x="3449561" y="1925575"/>
                    <a:pt x="3625547" y="1287550"/>
                    <a:pt x="3755571" y="1273641"/>
                  </a:cubicBezTo>
                  <a:cubicBezTo>
                    <a:pt x="3885595" y="1259732"/>
                    <a:pt x="3952724" y="1909247"/>
                    <a:pt x="4071257" y="1763499"/>
                  </a:cubicBezTo>
                  <a:cubicBezTo>
                    <a:pt x="4189790" y="1617752"/>
                    <a:pt x="4335538" y="466889"/>
                    <a:pt x="4466771" y="399156"/>
                  </a:cubicBezTo>
                  <a:cubicBezTo>
                    <a:pt x="4598004" y="331423"/>
                    <a:pt x="4744962" y="1299042"/>
                    <a:pt x="4858657" y="1357099"/>
                  </a:cubicBezTo>
                  <a:cubicBezTo>
                    <a:pt x="4972352" y="1415156"/>
                    <a:pt x="5027386" y="659204"/>
                    <a:pt x="5148943" y="747499"/>
                  </a:cubicBezTo>
                  <a:cubicBezTo>
                    <a:pt x="5270500" y="835794"/>
                    <a:pt x="5433786" y="1856632"/>
                    <a:pt x="5588000" y="1886870"/>
                  </a:cubicBezTo>
                  <a:cubicBezTo>
                    <a:pt x="5742214" y="1917108"/>
                    <a:pt x="5907865" y="823638"/>
                    <a:pt x="6074228" y="928927"/>
                  </a:cubicBezTo>
                  <a:cubicBezTo>
                    <a:pt x="6240591" y="1034216"/>
                    <a:pt x="6437710" y="1874833"/>
                    <a:pt x="6586180" y="2518602"/>
                  </a:cubicBezTo>
                </a:path>
              </a:pathLst>
            </a:custGeom>
            <a:noFill/>
            <a:ln>
              <a:solidFill>
                <a:schemeClr val="bg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46" name="Freeform: Shape 45"/>
            <p:cNvSpPr/>
            <p:nvPr/>
          </p:nvSpPr>
          <p:spPr>
            <a:xfrm>
              <a:off x="-32657" y="5939971"/>
              <a:ext cx="6527800" cy="1476132"/>
            </a:xfrm>
            <a:custGeom>
              <a:avLst/>
              <a:gdLst>
                <a:gd name="connsiteX0" fmla="*/ 0 w 6527800"/>
                <a:gd name="connsiteY0" fmla="*/ 1190184 h 2282384"/>
                <a:gd name="connsiteX1" fmla="*/ 765628 w 6527800"/>
                <a:gd name="connsiteY1" fmla="*/ 1865099 h 2282384"/>
                <a:gd name="connsiteX2" fmla="*/ 1531257 w 6527800"/>
                <a:gd name="connsiteY2" fmla="*/ 13 h 2282384"/>
                <a:gd name="connsiteX3" fmla="*/ 2140857 w 6527800"/>
                <a:gd name="connsiteY3" fmla="*/ 1897756 h 2282384"/>
                <a:gd name="connsiteX4" fmla="*/ 2804886 w 6527800"/>
                <a:gd name="connsiteY4" fmla="*/ 801927 h 2282384"/>
                <a:gd name="connsiteX5" fmla="*/ 3291114 w 6527800"/>
                <a:gd name="connsiteY5" fmla="*/ 1846956 h 2282384"/>
                <a:gd name="connsiteX6" fmla="*/ 3755571 w 6527800"/>
                <a:gd name="connsiteY6" fmla="*/ 1273641 h 2282384"/>
                <a:gd name="connsiteX7" fmla="*/ 4071257 w 6527800"/>
                <a:gd name="connsiteY7" fmla="*/ 1763499 h 2282384"/>
                <a:gd name="connsiteX8" fmla="*/ 4466771 w 6527800"/>
                <a:gd name="connsiteY8" fmla="*/ 399156 h 2282384"/>
                <a:gd name="connsiteX9" fmla="*/ 4858657 w 6527800"/>
                <a:gd name="connsiteY9" fmla="*/ 1357099 h 2282384"/>
                <a:gd name="connsiteX10" fmla="*/ 5148943 w 6527800"/>
                <a:gd name="connsiteY10" fmla="*/ 747499 h 2282384"/>
                <a:gd name="connsiteX11" fmla="*/ 5588000 w 6527800"/>
                <a:gd name="connsiteY11" fmla="*/ 1886870 h 2282384"/>
                <a:gd name="connsiteX12" fmla="*/ 6074228 w 6527800"/>
                <a:gd name="connsiteY12" fmla="*/ 928927 h 2282384"/>
                <a:gd name="connsiteX13" fmla="*/ 6527800 w 6527800"/>
                <a:gd name="connsiteY13" fmla="*/ 2282384 h 2282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527800" h="2282384">
                  <a:moveTo>
                    <a:pt x="0" y="1190184"/>
                  </a:moveTo>
                  <a:cubicBezTo>
                    <a:pt x="255209" y="1626822"/>
                    <a:pt x="510419" y="2063461"/>
                    <a:pt x="765628" y="1865099"/>
                  </a:cubicBezTo>
                  <a:cubicBezTo>
                    <a:pt x="1020837" y="1666737"/>
                    <a:pt x="1302052" y="-5430"/>
                    <a:pt x="1531257" y="13"/>
                  </a:cubicBezTo>
                  <a:cubicBezTo>
                    <a:pt x="1760462" y="5456"/>
                    <a:pt x="1928585" y="1764104"/>
                    <a:pt x="2140857" y="1897756"/>
                  </a:cubicBezTo>
                  <a:cubicBezTo>
                    <a:pt x="2353129" y="2031408"/>
                    <a:pt x="2613177" y="810394"/>
                    <a:pt x="2804886" y="801927"/>
                  </a:cubicBezTo>
                  <a:cubicBezTo>
                    <a:pt x="2996595" y="793460"/>
                    <a:pt x="3132667" y="1768337"/>
                    <a:pt x="3291114" y="1846956"/>
                  </a:cubicBezTo>
                  <a:cubicBezTo>
                    <a:pt x="3449561" y="1925575"/>
                    <a:pt x="3625547" y="1287550"/>
                    <a:pt x="3755571" y="1273641"/>
                  </a:cubicBezTo>
                  <a:cubicBezTo>
                    <a:pt x="3885595" y="1259732"/>
                    <a:pt x="3952724" y="1909247"/>
                    <a:pt x="4071257" y="1763499"/>
                  </a:cubicBezTo>
                  <a:cubicBezTo>
                    <a:pt x="4189790" y="1617752"/>
                    <a:pt x="4335538" y="466889"/>
                    <a:pt x="4466771" y="399156"/>
                  </a:cubicBezTo>
                  <a:cubicBezTo>
                    <a:pt x="4598004" y="331423"/>
                    <a:pt x="4744962" y="1299042"/>
                    <a:pt x="4858657" y="1357099"/>
                  </a:cubicBezTo>
                  <a:cubicBezTo>
                    <a:pt x="4972352" y="1415156"/>
                    <a:pt x="5027386" y="659204"/>
                    <a:pt x="5148943" y="747499"/>
                  </a:cubicBezTo>
                  <a:cubicBezTo>
                    <a:pt x="5270500" y="835794"/>
                    <a:pt x="5433786" y="1856632"/>
                    <a:pt x="5588000" y="1886870"/>
                  </a:cubicBezTo>
                  <a:cubicBezTo>
                    <a:pt x="5742214" y="1917108"/>
                    <a:pt x="5917595" y="863008"/>
                    <a:pt x="6074228" y="928927"/>
                  </a:cubicBezTo>
                  <a:cubicBezTo>
                    <a:pt x="6230861" y="994846"/>
                    <a:pt x="6379330" y="1638615"/>
                    <a:pt x="6527800" y="2282384"/>
                  </a:cubicBezTo>
                </a:path>
              </a:pathLst>
            </a:custGeom>
            <a:noFill/>
            <a:ln>
              <a:solidFill>
                <a:schemeClr val="bg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47" name="Freeform: Shape 46"/>
            <p:cNvSpPr/>
            <p:nvPr/>
          </p:nvSpPr>
          <p:spPr>
            <a:xfrm>
              <a:off x="732971" y="6452314"/>
              <a:ext cx="5762172" cy="1043601"/>
            </a:xfrm>
            <a:custGeom>
              <a:avLst/>
              <a:gdLst>
                <a:gd name="connsiteX0" fmla="*/ 0 w 6527800"/>
                <a:gd name="connsiteY0" fmla="*/ 1190184 h 2282384"/>
                <a:gd name="connsiteX1" fmla="*/ 765628 w 6527800"/>
                <a:gd name="connsiteY1" fmla="*/ 1865099 h 2282384"/>
                <a:gd name="connsiteX2" fmla="*/ 1531257 w 6527800"/>
                <a:gd name="connsiteY2" fmla="*/ 13 h 2282384"/>
                <a:gd name="connsiteX3" fmla="*/ 2140857 w 6527800"/>
                <a:gd name="connsiteY3" fmla="*/ 1897756 h 2282384"/>
                <a:gd name="connsiteX4" fmla="*/ 2804886 w 6527800"/>
                <a:gd name="connsiteY4" fmla="*/ 801927 h 2282384"/>
                <a:gd name="connsiteX5" fmla="*/ 3291114 w 6527800"/>
                <a:gd name="connsiteY5" fmla="*/ 1846956 h 2282384"/>
                <a:gd name="connsiteX6" fmla="*/ 3755571 w 6527800"/>
                <a:gd name="connsiteY6" fmla="*/ 1273641 h 2282384"/>
                <a:gd name="connsiteX7" fmla="*/ 4071257 w 6527800"/>
                <a:gd name="connsiteY7" fmla="*/ 1763499 h 2282384"/>
                <a:gd name="connsiteX8" fmla="*/ 4466771 w 6527800"/>
                <a:gd name="connsiteY8" fmla="*/ 399156 h 2282384"/>
                <a:gd name="connsiteX9" fmla="*/ 4858657 w 6527800"/>
                <a:gd name="connsiteY9" fmla="*/ 1357099 h 2282384"/>
                <a:gd name="connsiteX10" fmla="*/ 5148943 w 6527800"/>
                <a:gd name="connsiteY10" fmla="*/ 747499 h 2282384"/>
                <a:gd name="connsiteX11" fmla="*/ 5588000 w 6527800"/>
                <a:gd name="connsiteY11" fmla="*/ 1886870 h 2282384"/>
                <a:gd name="connsiteX12" fmla="*/ 6074228 w 6527800"/>
                <a:gd name="connsiteY12" fmla="*/ 928927 h 2282384"/>
                <a:gd name="connsiteX13" fmla="*/ 6527800 w 6527800"/>
                <a:gd name="connsiteY13" fmla="*/ 2282384 h 2282384"/>
                <a:gd name="connsiteX0" fmla="*/ 0 w 5762172"/>
                <a:gd name="connsiteY0" fmla="*/ 1865099 h 2282384"/>
                <a:gd name="connsiteX1" fmla="*/ 765629 w 5762172"/>
                <a:gd name="connsiteY1" fmla="*/ 13 h 2282384"/>
                <a:gd name="connsiteX2" fmla="*/ 1375229 w 5762172"/>
                <a:gd name="connsiteY2" fmla="*/ 1897756 h 2282384"/>
                <a:gd name="connsiteX3" fmla="*/ 2039258 w 5762172"/>
                <a:gd name="connsiteY3" fmla="*/ 801927 h 2282384"/>
                <a:gd name="connsiteX4" fmla="*/ 2525486 w 5762172"/>
                <a:gd name="connsiteY4" fmla="*/ 1846956 h 2282384"/>
                <a:gd name="connsiteX5" fmla="*/ 2989943 w 5762172"/>
                <a:gd name="connsiteY5" fmla="*/ 1273641 h 2282384"/>
                <a:gd name="connsiteX6" fmla="*/ 3305629 w 5762172"/>
                <a:gd name="connsiteY6" fmla="*/ 1763499 h 2282384"/>
                <a:gd name="connsiteX7" fmla="*/ 3701143 w 5762172"/>
                <a:gd name="connsiteY7" fmla="*/ 399156 h 2282384"/>
                <a:gd name="connsiteX8" fmla="*/ 4093029 w 5762172"/>
                <a:gd name="connsiteY8" fmla="*/ 1357099 h 2282384"/>
                <a:gd name="connsiteX9" fmla="*/ 4383315 w 5762172"/>
                <a:gd name="connsiteY9" fmla="*/ 747499 h 2282384"/>
                <a:gd name="connsiteX10" fmla="*/ 4822372 w 5762172"/>
                <a:gd name="connsiteY10" fmla="*/ 1886870 h 2282384"/>
                <a:gd name="connsiteX11" fmla="*/ 5308600 w 5762172"/>
                <a:gd name="connsiteY11" fmla="*/ 928927 h 2282384"/>
                <a:gd name="connsiteX12" fmla="*/ 5762172 w 5762172"/>
                <a:gd name="connsiteY12" fmla="*/ 2282384 h 2282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762172" h="2282384">
                  <a:moveTo>
                    <a:pt x="0" y="1865099"/>
                  </a:moveTo>
                  <a:cubicBezTo>
                    <a:pt x="255209" y="1666737"/>
                    <a:pt x="536424" y="-5430"/>
                    <a:pt x="765629" y="13"/>
                  </a:cubicBezTo>
                  <a:cubicBezTo>
                    <a:pt x="994834" y="5456"/>
                    <a:pt x="1162957" y="1764104"/>
                    <a:pt x="1375229" y="1897756"/>
                  </a:cubicBezTo>
                  <a:cubicBezTo>
                    <a:pt x="1587501" y="2031408"/>
                    <a:pt x="1847549" y="810394"/>
                    <a:pt x="2039258" y="801927"/>
                  </a:cubicBezTo>
                  <a:cubicBezTo>
                    <a:pt x="2230967" y="793460"/>
                    <a:pt x="2367039" y="1768337"/>
                    <a:pt x="2525486" y="1846956"/>
                  </a:cubicBezTo>
                  <a:cubicBezTo>
                    <a:pt x="2683933" y="1925575"/>
                    <a:pt x="2859919" y="1287550"/>
                    <a:pt x="2989943" y="1273641"/>
                  </a:cubicBezTo>
                  <a:cubicBezTo>
                    <a:pt x="3119967" y="1259732"/>
                    <a:pt x="3187096" y="1909247"/>
                    <a:pt x="3305629" y="1763499"/>
                  </a:cubicBezTo>
                  <a:cubicBezTo>
                    <a:pt x="3424162" y="1617752"/>
                    <a:pt x="3569910" y="466889"/>
                    <a:pt x="3701143" y="399156"/>
                  </a:cubicBezTo>
                  <a:cubicBezTo>
                    <a:pt x="3832376" y="331423"/>
                    <a:pt x="3979334" y="1299042"/>
                    <a:pt x="4093029" y="1357099"/>
                  </a:cubicBezTo>
                  <a:cubicBezTo>
                    <a:pt x="4206724" y="1415156"/>
                    <a:pt x="4261758" y="659204"/>
                    <a:pt x="4383315" y="747499"/>
                  </a:cubicBezTo>
                  <a:cubicBezTo>
                    <a:pt x="4504872" y="835794"/>
                    <a:pt x="4668158" y="1856632"/>
                    <a:pt x="4822372" y="1886870"/>
                  </a:cubicBezTo>
                  <a:cubicBezTo>
                    <a:pt x="4976586" y="1917108"/>
                    <a:pt x="5151967" y="863008"/>
                    <a:pt x="5308600" y="928927"/>
                  </a:cubicBezTo>
                  <a:cubicBezTo>
                    <a:pt x="5465233" y="994846"/>
                    <a:pt x="5613702" y="1638615"/>
                    <a:pt x="5762172" y="2282384"/>
                  </a:cubicBezTo>
                </a:path>
              </a:pathLst>
            </a:custGeom>
            <a:noFill/>
            <a:ln>
              <a:solidFill>
                <a:schemeClr val="bg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>
                <a:solidFill>
                  <a:prstClr val="white"/>
                </a:solidFill>
              </a:endParaRPr>
            </a:p>
          </p:txBody>
        </p:sp>
      </p:grpSp>
      <p:grpSp>
        <p:nvGrpSpPr>
          <p:cNvPr id="48" name="Group 47"/>
          <p:cNvGrpSpPr/>
          <p:nvPr userDrawn="1"/>
        </p:nvGrpSpPr>
        <p:grpSpPr>
          <a:xfrm rot="4500000">
            <a:off x="733516" y="1543528"/>
            <a:ext cx="1392007" cy="3437532"/>
            <a:chOff x="1113971" y="3497757"/>
            <a:chExt cx="1150258" cy="3142530"/>
          </a:xfrm>
        </p:grpSpPr>
        <p:sp>
          <p:nvSpPr>
            <p:cNvPr id="49" name="Freeform: Shape 48"/>
            <p:cNvSpPr/>
            <p:nvPr/>
          </p:nvSpPr>
          <p:spPr>
            <a:xfrm>
              <a:off x="1113971" y="3497944"/>
              <a:ext cx="1150258" cy="3142343"/>
            </a:xfrm>
            <a:custGeom>
              <a:avLst/>
              <a:gdLst>
                <a:gd name="connsiteX0" fmla="*/ 0 w 1150258"/>
                <a:gd name="connsiteY0" fmla="*/ 3142421 h 3142421"/>
                <a:gd name="connsiteX1" fmla="*/ 711200 w 1150258"/>
                <a:gd name="connsiteY1" fmla="*/ 78 h 3142421"/>
                <a:gd name="connsiteX2" fmla="*/ 1150258 w 1150258"/>
                <a:gd name="connsiteY2" fmla="*/ 3066221 h 3142421"/>
                <a:gd name="connsiteX0" fmla="*/ 0 w 1150258"/>
                <a:gd name="connsiteY0" fmla="*/ 3166407 h 3166407"/>
                <a:gd name="connsiteX1" fmla="*/ 711200 w 1150258"/>
                <a:gd name="connsiteY1" fmla="*/ 24064 h 3166407"/>
                <a:gd name="connsiteX2" fmla="*/ 1150258 w 1150258"/>
                <a:gd name="connsiteY2" fmla="*/ 3090207 h 3166407"/>
                <a:gd name="connsiteX0" fmla="*/ 0 w 1150258"/>
                <a:gd name="connsiteY0" fmla="*/ 3143584 h 3143584"/>
                <a:gd name="connsiteX1" fmla="*/ 711200 w 1150258"/>
                <a:gd name="connsiteY1" fmla="*/ 1241 h 3143584"/>
                <a:gd name="connsiteX2" fmla="*/ 1150258 w 1150258"/>
                <a:gd name="connsiteY2" fmla="*/ 3067384 h 3143584"/>
                <a:gd name="connsiteX0" fmla="*/ 0 w 1150258"/>
                <a:gd name="connsiteY0" fmla="*/ 3143584 h 3143584"/>
                <a:gd name="connsiteX1" fmla="*/ 711200 w 1150258"/>
                <a:gd name="connsiteY1" fmla="*/ 1241 h 3143584"/>
                <a:gd name="connsiteX2" fmla="*/ 1150258 w 1150258"/>
                <a:gd name="connsiteY2" fmla="*/ 3067384 h 3143584"/>
                <a:gd name="connsiteX0" fmla="*/ 0 w 1150258"/>
                <a:gd name="connsiteY0" fmla="*/ 3143584 h 3143584"/>
                <a:gd name="connsiteX1" fmla="*/ 711200 w 1150258"/>
                <a:gd name="connsiteY1" fmla="*/ 1241 h 3143584"/>
                <a:gd name="connsiteX2" fmla="*/ 1150258 w 1150258"/>
                <a:gd name="connsiteY2" fmla="*/ 3067384 h 3143584"/>
                <a:gd name="connsiteX0" fmla="*/ 0 w 1150258"/>
                <a:gd name="connsiteY0" fmla="*/ 3142343 h 3142343"/>
                <a:gd name="connsiteX1" fmla="*/ 711200 w 1150258"/>
                <a:gd name="connsiteY1" fmla="*/ 0 h 3142343"/>
                <a:gd name="connsiteX2" fmla="*/ 1150258 w 1150258"/>
                <a:gd name="connsiteY2" fmla="*/ 3066143 h 3142343"/>
                <a:gd name="connsiteX0" fmla="*/ 0 w 1150258"/>
                <a:gd name="connsiteY0" fmla="*/ 3142343 h 3142343"/>
                <a:gd name="connsiteX1" fmla="*/ 711200 w 1150258"/>
                <a:gd name="connsiteY1" fmla="*/ 0 h 3142343"/>
                <a:gd name="connsiteX2" fmla="*/ 1150258 w 1150258"/>
                <a:gd name="connsiteY2" fmla="*/ 3066143 h 3142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0258" h="3142343">
                  <a:moveTo>
                    <a:pt x="0" y="3142343"/>
                  </a:moveTo>
                  <a:cubicBezTo>
                    <a:pt x="259745" y="1577521"/>
                    <a:pt x="410633" y="524329"/>
                    <a:pt x="711200" y="0"/>
                  </a:cubicBezTo>
                  <a:cubicBezTo>
                    <a:pt x="732367" y="948871"/>
                    <a:pt x="848784" y="2375807"/>
                    <a:pt x="1150258" y="3066143"/>
                  </a:cubicBezTo>
                </a:path>
              </a:pathLst>
            </a:custGeom>
            <a:noFill/>
            <a:ln w="19050" cap="rnd">
              <a:solidFill>
                <a:schemeClr val="bg1">
                  <a:alpha val="40000"/>
                </a:schemeClr>
              </a:solidFill>
              <a:prstDash val="sysDot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50" name="Freeform: Shape 49"/>
            <p:cNvSpPr/>
            <p:nvPr/>
          </p:nvSpPr>
          <p:spPr>
            <a:xfrm>
              <a:off x="1201058" y="3497943"/>
              <a:ext cx="885371" cy="3142343"/>
            </a:xfrm>
            <a:custGeom>
              <a:avLst/>
              <a:gdLst>
                <a:gd name="connsiteX0" fmla="*/ 0 w 1150258"/>
                <a:gd name="connsiteY0" fmla="*/ 3142421 h 3142421"/>
                <a:gd name="connsiteX1" fmla="*/ 711200 w 1150258"/>
                <a:gd name="connsiteY1" fmla="*/ 78 h 3142421"/>
                <a:gd name="connsiteX2" fmla="*/ 1150258 w 1150258"/>
                <a:gd name="connsiteY2" fmla="*/ 3066221 h 3142421"/>
                <a:gd name="connsiteX0" fmla="*/ 0 w 1150258"/>
                <a:gd name="connsiteY0" fmla="*/ 3166407 h 3166407"/>
                <a:gd name="connsiteX1" fmla="*/ 711200 w 1150258"/>
                <a:gd name="connsiteY1" fmla="*/ 24064 h 3166407"/>
                <a:gd name="connsiteX2" fmla="*/ 1150258 w 1150258"/>
                <a:gd name="connsiteY2" fmla="*/ 3090207 h 3166407"/>
                <a:gd name="connsiteX0" fmla="*/ 0 w 1150258"/>
                <a:gd name="connsiteY0" fmla="*/ 3143584 h 3143584"/>
                <a:gd name="connsiteX1" fmla="*/ 711200 w 1150258"/>
                <a:gd name="connsiteY1" fmla="*/ 1241 h 3143584"/>
                <a:gd name="connsiteX2" fmla="*/ 1150258 w 1150258"/>
                <a:gd name="connsiteY2" fmla="*/ 3067384 h 3143584"/>
                <a:gd name="connsiteX0" fmla="*/ 0 w 1150258"/>
                <a:gd name="connsiteY0" fmla="*/ 3143584 h 3143584"/>
                <a:gd name="connsiteX1" fmla="*/ 711200 w 1150258"/>
                <a:gd name="connsiteY1" fmla="*/ 1241 h 3143584"/>
                <a:gd name="connsiteX2" fmla="*/ 1150258 w 1150258"/>
                <a:gd name="connsiteY2" fmla="*/ 3067384 h 3143584"/>
                <a:gd name="connsiteX0" fmla="*/ 0 w 1150258"/>
                <a:gd name="connsiteY0" fmla="*/ 3143584 h 3143584"/>
                <a:gd name="connsiteX1" fmla="*/ 711200 w 1150258"/>
                <a:gd name="connsiteY1" fmla="*/ 1241 h 3143584"/>
                <a:gd name="connsiteX2" fmla="*/ 1150258 w 1150258"/>
                <a:gd name="connsiteY2" fmla="*/ 3067384 h 3143584"/>
                <a:gd name="connsiteX0" fmla="*/ 0 w 1150258"/>
                <a:gd name="connsiteY0" fmla="*/ 3142343 h 3142343"/>
                <a:gd name="connsiteX1" fmla="*/ 711200 w 1150258"/>
                <a:gd name="connsiteY1" fmla="*/ 0 h 3142343"/>
                <a:gd name="connsiteX2" fmla="*/ 1150258 w 1150258"/>
                <a:gd name="connsiteY2" fmla="*/ 3066143 h 3142343"/>
                <a:gd name="connsiteX0" fmla="*/ 0 w 1150258"/>
                <a:gd name="connsiteY0" fmla="*/ 3142343 h 3142343"/>
                <a:gd name="connsiteX1" fmla="*/ 711200 w 1150258"/>
                <a:gd name="connsiteY1" fmla="*/ 0 h 3142343"/>
                <a:gd name="connsiteX2" fmla="*/ 1150258 w 1150258"/>
                <a:gd name="connsiteY2" fmla="*/ 3066143 h 3142343"/>
                <a:gd name="connsiteX0" fmla="*/ 0 w 1013223"/>
                <a:gd name="connsiteY0" fmla="*/ 3142343 h 3142343"/>
                <a:gd name="connsiteX1" fmla="*/ 711200 w 1013223"/>
                <a:gd name="connsiteY1" fmla="*/ 0 h 3142343"/>
                <a:gd name="connsiteX2" fmla="*/ 1013223 w 1013223"/>
                <a:gd name="connsiteY2" fmla="*/ 3077029 h 3142343"/>
                <a:gd name="connsiteX0" fmla="*/ 0 w 1013223"/>
                <a:gd name="connsiteY0" fmla="*/ 3142343 h 3142343"/>
                <a:gd name="connsiteX1" fmla="*/ 711200 w 1013223"/>
                <a:gd name="connsiteY1" fmla="*/ 0 h 3142343"/>
                <a:gd name="connsiteX2" fmla="*/ 1013223 w 1013223"/>
                <a:gd name="connsiteY2" fmla="*/ 3077029 h 3142343"/>
                <a:gd name="connsiteX0" fmla="*/ 0 w 1013223"/>
                <a:gd name="connsiteY0" fmla="*/ 3142343 h 3142343"/>
                <a:gd name="connsiteX1" fmla="*/ 711200 w 1013223"/>
                <a:gd name="connsiteY1" fmla="*/ 0 h 3142343"/>
                <a:gd name="connsiteX2" fmla="*/ 1013223 w 1013223"/>
                <a:gd name="connsiteY2" fmla="*/ 3077029 h 3142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3223" h="3142343">
                  <a:moveTo>
                    <a:pt x="0" y="3142343"/>
                  </a:moveTo>
                  <a:cubicBezTo>
                    <a:pt x="259745" y="1577521"/>
                    <a:pt x="410633" y="524329"/>
                    <a:pt x="711200" y="0"/>
                  </a:cubicBezTo>
                  <a:cubicBezTo>
                    <a:pt x="691880" y="954314"/>
                    <a:pt x="820754" y="2288721"/>
                    <a:pt x="1013223" y="3077029"/>
                  </a:cubicBezTo>
                </a:path>
              </a:pathLst>
            </a:custGeom>
            <a:noFill/>
            <a:ln w="19050" cap="rnd">
              <a:solidFill>
                <a:schemeClr val="bg1">
                  <a:alpha val="40000"/>
                </a:schemeClr>
              </a:solidFill>
              <a:prstDash val="sysDot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51" name="Freeform: Shape 50"/>
            <p:cNvSpPr/>
            <p:nvPr/>
          </p:nvSpPr>
          <p:spPr>
            <a:xfrm>
              <a:off x="1527273" y="3498130"/>
              <a:ext cx="296864" cy="3128736"/>
            </a:xfrm>
            <a:custGeom>
              <a:avLst/>
              <a:gdLst>
                <a:gd name="connsiteX0" fmla="*/ 0 w 1150258"/>
                <a:gd name="connsiteY0" fmla="*/ 3142421 h 3142421"/>
                <a:gd name="connsiteX1" fmla="*/ 711200 w 1150258"/>
                <a:gd name="connsiteY1" fmla="*/ 78 h 3142421"/>
                <a:gd name="connsiteX2" fmla="*/ 1150258 w 1150258"/>
                <a:gd name="connsiteY2" fmla="*/ 3066221 h 3142421"/>
                <a:gd name="connsiteX0" fmla="*/ 0 w 1150258"/>
                <a:gd name="connsiteY0" fmla="*/ 3166407 h 3166407"/>
                <a:gd name="connsiteX1" fmla="*/ 711200 w 1150258"/>
                <a:gd name="connsiteY1" fmla="*/ 24064 h 3166407"/>
                <a:gd name="connsiteX2" fmla="*/ 1150258 w 1150258"/>
                <a:gd name="connsiteY2" fmla="*/ 3090207 h 3166407"/>
                <a:gd name="connsiteX0" fmla="*/ 0 w 1150258"/>
                <a:gd name="connsiteY0" fmla="*/ 3143584 h 3143584"/>
                <a:gd name="connsiteX1" fmla="*/ 711200 w 1150258"/>
                <a:gd name="connsiteY1" fmla="*/ 1241 h 3143584"/>
                <a:gd name="connsiteX2" fmla="*/ 1150258 w 1150258"/>
                <a:gd name="connsiteY2" fmla="*/ 3067384 h 3143584"/>
                <a:gd name="connsiteX0" fmla="*/ 0 w 1150258"/>
                <a:gd name="connsiteY0" fmla="*/ 3143584 h 3143584"/>
                <a:gd name="connsiteX1" fmla="*/ 711200 w 1150258"/>
                <a:gd name="connsiteY1" fmla="*/ 1241 h 3143584"/>
                <a:gd name="connsiteX2" fmla="*/ 1150258 w 1150258"/>
                <a:gd name="connsiteY2" fmla="*/ 3067384 h 3143584"/>
                <a:gd name="connsiteX0" fmla="*/ 0 w 1150258"/>
                <a:gd name="connsiteY0" fmla="*/ 3143584 h 3143584"/>
                <a:gd name="connsiteX1" fmla="*/ 711200 w 1150258"/>
                <a:gd name="connsiteY1" fmla="*/ 1241 h 3143584"/>
                <a:gd name="connsiteX2" fmla="*/ 1150258 w 1150258"/>
                <a:gd name="connsiteY2" fmla="*/ 3067384 h 3143584"/>
                <a:gd name="connsiteX0" fmla="*/ 0 w 1150258"/>
                <a:gd name="connsiteY0" fmla="*/ 3142343 h 3142343"/>
                <a:gd name="connsiteX1" fmla="*/ 711200 w 1150258"/>
                <a:gd name="connsiteY1" fmla="*/ 0 h 3142343"/>
                <a:gd name="connsiteX2" fmla="*/ 1150258 w 1150258"/>
                <a:gd name="connsiteY2" fmla="*/ 3066143 h 3142343"/>
                <a:gd name="connsiteX0" fmla="*/ 0 w 1150258"/>
                <a:gd name="connsiteY0" fmla="*/ 3142343 h 3142343"/>
                <a:gd name="connsiteX1" fmla="*/ 711200 w 1150258"/>
                <a:gd name="connsiteY1" fmla="*/ 0 h 3142343"/>
                <a:gd name="connsiteX2" fmla="*/ 1150258 w 1150258"/>
                <a:gd name="connsiteY2" fmla="*/ 3066143 h 3142343"/>
                <a:gd name="connsiteX0" fmla="*/ 0 w 711911"/>
                <a:gd name="connsiteY0" fmla="*/ 3142343 h 3142343"/>
                <a:gd name="connsiteX1" fmla="*/ 711200 w 711911"/>
                <a:gd name="connsiteY1" fmla="*/ 0 h 3142343"/>
                <a:gd name="connsiteX2" fmla="*/ 573840 w 711911"/>
                <a:gd name="connsiteY2" fmla="*/ 3115128 h 3142343"/>
                <a:gd name="connsiteX0" fmla="*/ 0 w 711199"/>
                <a:gd name="connsiteY0" fmla="*/ 3142343 h 3142343"/>
                <a:gd name="connsiteX1" fmla="*/ 711200 w 711199"/>
                <a:gd name="connsiteY1" fmla="*/ 0 h 3142343"/>
                <a:gd name="connsiteX2" fmla="*/ 573840 w 711199"/>
                <a:gd name="connsiteY2" fmla="*/ 3115128 h 3142343"/>
                <a:gd name="connsiteX0" fmla="*/ 0 w 610465"/>
                <a:gd name="connsiteY0" fmla="*/ 3128736 h 3128736"/>
                <a:gd name="connsiteX1" fmla="*/ 610466 w 610465"/>
                <a:gd name="connsiteY1" fmla="*/ 0 h 3128736"/>
                <a:gd name="connsiteX2" fmla="*/ 473106 w 610465"/>
                <a:gd name="connsiteY2" fmla="*/ 3115128 h 3128736"/>
                <a:gd name="connsiteX0" fmla="*/ 0 w 610465"/>
                <a:gd name="connsiteY0" fmla="*/ 3128736 h 3128736"/>
                <a:gd name="connsiteX1" fmla="*/ 610466 w 610465"/>
                <a:gd name="connsiteY1" fmla="*/ 0 h 3128736"/>
                <a:gd name="connsiteX2" fmla="*/ 473106 w 610465"/>
                <a:gd name="connsiteY2" fmla="*/ 3115128 h 3128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0465" h="3128736">
                  <a:moveTo>
                    <a:pt x="0" y="3128736"/>
                  </a:moveTo>
                  <a:cubicBezTo>
                    <a:pt x="58280" y="1629229"/>
                    <a:pt x="309899" y="524329"/>
                    <a:pt x="610466" y="0"/>
                  </a:cubicBezTo>
                  <a:cubicBezTo>
                    <a:pt x="402185" y="888999"/>
                    <a:pt x="171632" y="2424792"/>
                    <a:pt x="473106" y="3115128"/>
                  </a:cubicBezTo>
                </a:path>
              </a:pathLst>
            </a:custGeom>
            <a:noFill/>
            <a:ln w="19050" cap="rnd">
              <a:solidFill>
                <a:schemeClr val="bg1">
                  <a:alpha val="40000"/>
                </a:schemeClr>
              </a:solidFill>
              <a:prstDash val="sysDot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52" name="Freeform: Shape 51"/>
            <p:cNvSpPr/>
            <p:nvPr/>
          </p:nvSpPr>
          <p:spPr>
            <a:xfrm>
              <a:off x="1340028" y="3497757"/>
              <a:ext cx="572960" cy="3142343"/>
            </a:xfrm>
            <a:custGeom>
              <a:avLst/>
              <a:gdLst>
                <a:gd name="connsiteX0" fmla="*/ 0 w 1150258"/>
                <a:gd name="connsiteY0" fmla="*/ 3142421 h 3142421"/>
                <a:gd name="connsiteX1" fmla="*/ 711200 w 1150258"/>
                <a:gd name="connsiteY1" fmla="*/ 78 h 3142421"/>
                <a:gd name="connsiteX2" fmla="*/ 1150258 w 1150258"/>
                <a:gd name="connsiteY2" fmla="*/ 3066221 h 3142421"/>
                <a:gd name="connsiteX0" fmla="*/ 0 w 1150258"/>
                <a:gd name="connsiteY0" fmla="*/ 3166407 h 3166407"/>
                <a:gd name="connsiteX1" fmla="*/ 711200 w 1150258"/>
                <a:gd name="connsiteY1" fmla="*/ 24064 h 3166407"/>
                <a:gd name="connsiteX2" fmla="*/ 1150258 w 1150258"/>
                <a:gd name="connsiteY2" fmla="*/ 3090207 h 3166407"/>
                <a:gd name="connsiteX0" fmla="*/ 0 w 1150258"/>
                <a:gd name="connsiteY0" fmla="*/ 3143584 h 3143584"/>
                <a:gd name="connsiteX1" fmla="*/ 711200 w 1150258"/>
                <a:gd name="connsiteY1" fmla="*/ 1241 h 3143584"/>
                <a:gd name="connsiteX2" fmla="*/ 1150258 w 1150258"/>
                <a:gd name="connsiteY2" fmla="*/ 3067384 h 3143584"/>
                <a:gd name="connsiteX0" fmla="*/ 0 w 1150258"/>
                <a:gd name="connsiteY0" fmla="*/ 3143584 h 3143584"/>
                <a:gd name="connsiteX1" fmla="*/ 711200 w 1150258"/>
                <a:gd name="connsiteY1" fmla="*/ 1241 h 3143584"/>
                <a:gd name="connsiteX2" fmla="*/ 1150258 w 1150258"/>
                <a:gd name="connsiteY2" fmla="*/ 3067384 h 3143584"/>
                <a:gd name="connsiteX0" fmla="*/ 0 w 1150258"/>
                <a:gd name="connsiteY0" fmla="*/ 3143584 h 3143584"/>
                <a:gd name="connsiteX1" fmla="*/ 711200 w 1150258"/>
                <a:gd name="connsiteY1" fmla="*/ 1241 h 3143584"/>
                <a:gd name="connsiteX2" fmla="*/ 1150258 w 1150258"/>
                <a:gd name="connsiteY2" fmla="*/ 3067384 h 3143584"/>
                <a:gd name="connsiteX0" fmla="*/ 0 w 1150258"/>
                <a:gd name="connsiteY0" fmla="*/ 3142343 h 3142343"/>
                <a:gd name="connsiteX1" fmla="*/ 711200 w 1150258"/>
                <a:gd name="connsiteY1" fmla="*/ 0 h 3142343"/>
                <a:gd name="connsiteX2" fmla="*/ 1150258 w 1150258"/>
                <a:gd name="connsiteY2" fmla="*/ 3066143 h 3142343"/>
                <a:gd name="connsiteX0" fmla="*/ 0 w 1150258"/>
                <a:gd name="connsiteY0" fmla="*/ 3142343 h 3142343"/>
                <a:gd name="connsiteX1" fmla="*/ 711200 w 1150258"/>
                <a:gd name="connsiteY1" fmla="*/ 0 h 3142343"/>
                <a:gd name="connsiteX2" fmla="*/ 1150258 w 1150258"/>
                <a:gd name="connsiteY2" fmla="*/ 3066143 h 3142343"/>
                <a:gd name="connsiteX0" fmla="*/ 0 w 839308"/>
                <a:gd name="connsiteY0" fmla="*/ 3142343 h 3142343"/>
                <a:gd name="connsiteX1" fmla="*/ 711200 w 839308"/>
                <a:gd name="connsiteY1" fmla="*/ 0 h 3142343"/>
                <a:gd name="connsiteX2" fmla="*/ 839308 w 839308"/>
                <a:gd name="connsiteY2" fmla="*/ 3104243 h 3142343"/>
                <a:gd name="connsiteX0" fmla="*/ 0 w 839308"/>
                <a:gd name="connsiteY0" fmla="*/ 3142343 h 3142343"/>
                <a:gd name="connsiteX1" fmla="*/ 711200 w 839308"/>
                <a:gd name="connsiteY1" fmla="*/ 0 h 3142343"/>
                <a:gd name="connsiteX2" fmla="*/ 839308 w 839308"/>
                <a:gd name="connsiteY2" fmla="*/ 3104243 h 3142343"/>
                <a:gd name="connsiteX0" fmla="*/ 0 w 839308"/>
                <a:gd name="connsiteY0" fmla="*/ 3142343 h 3142343"/>
                <a:gd name="connsiteX1" fmla="*/ 711200 w 839308"/>
                <a:gd name="connsiteY1" fmla="*/ 0 h 3142343"/>
                <a:gd name="connsiteX2" fmla="*/ 839308 w 839308"/>
                <a:gd name="connsiteY2" fmla="*/ 3104243 h 3142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39308" h="3142343">
                  <a:moveTo>
                    <a:pt x="0" y="3142343"/>
                  </a:moveTo>
                  <a:cubicBezTo>
                    <a:pt x="259745" y="1577521"/>
                    <a:pt x="410633" y="524329"/>
                    <a:pt x="711200" y="0"/>
                  </a:cubicBezTo>
                  <a:cubicBezTo>
                    <a:pt x="640677" y="951593"/>
                    <a:pt x="661415" y="2389414"/>
                    <a:pt x="839308" y="3104243"/>
                  </a:cubicBezTo>
                </a:path>
              </a:pathLst>
            </a:custGeom>
            <a:noFill/>
            <a:ln w="19050" cap="rnd">
              <a:solidFill>
                <a:schemeClr val="bg1">
                  <a:alpha val="40000"/>
                </a:schemeClr>
              </a:solidFill>
              <a:prstDash val="sysDot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>
                <a:solidFill>
                  <a:prstClr val="white"/>
                </a:solidFill>
              </a:endParaRPr>
            </a:p>
          </p:txBody>
        </p:sp>
      </p:grpSp>
      <p:grpSp>
        <p:nvGrpSpPr>
          <p:cNvPr id="53" name="Group 52"/>
          <p:cNvGrpSpPr/>
          <p:nvPr userDrawn="1"/>
        </p:nvGrpSpPr>
        <p:grpSpPr>
          <a:xfrm rot="15300000" flipH="1">
            <a:off x="10722026" y="-306678"/>
            <a:ext cx="1590444" cy="2118297"/>
            <a:chOff x="1113971" y="3497757"/>
            <a:chExt cx="1150258" cy="3142530"/>
          </a:xfrm>
        </p:grpSpPr>
        <p:sp>
          <p:nvSpPr>
            <p:cNvPr id="54" name="Freeform: Shape 53"/>
            <p:cNvSpPr/>
            <p:nvPr/>
          </p:nvSpPr>
          <p:spPr>
            <a:xfrm>
              <a:off x="1113971" y="3497944"/>
              <a:ext cx="1150258" cy="3142343"/>
            </a:xfrm>
            <a:custGeom>
              <a:avLst/>
              <a:gdLst>
                <a:gd name="connsiteX0" fmla="*/ 0 w 1150258"/>
                <a:gd name="connsiteY0" fmla="*/ 3142421 h 3142421"/>
                <a:gd name="connsiteX1" fmla="*/ 711200 w 1150258"/>
                <a:gd name="connsiteY1" fmla="*/ 78 h 3142421"/>
                <a:gd name="connsiteX2" fmla="*/ 1150258 w 1150258"/>
                <a:gd name="connsiteY2" fmla="*/ 3066221 h 3142421"/>
                <a:gd name="connsiteX0" fmla="*/ 0 w 1150258"/>
                <a:gd name="connsiteY0" fmla="*/ 3166407 h 3166407"/>
                <a:gd name="connsiteX1" fmla="*/ 711200 w 1150258"/>
                <a:gd name="connsiteY1" fmla="*/ 24064 h 3166407"/>
                <a:gd name="connsiteX2" fmla="*/ 1150258 w 1150258"/>
                <a:gd name="connsiteY2" fmla="*/ 3090207 h 3166407"/>
                <a:gd name="connsiteX0" fmla="*/ 0 w 1150258"/>
                <a:gd name="connsiteY0" fmla="*/ 3143584 h 3143584"/>
                <a:gd name="connsiteX1" fmla="*/ 711200 w 1150258"/>
                <a:gd name="connsiteY1" fmla="*/ 1241 h 3143584"/>
                <a:gd name="connsiteX2" fmla="*/ 1150258 w 1150258"/>
                <a:gd name="connsiteY2" fmla="*/ 3067384 h 3143584"/>
                <a:gd name="connsiteX0" fmla="*/ 0 w 1150258"/>
                <a:gd name="connsiteY0" fmla="*/ 3143584 h 3143584"/>
                <a:gd name="connsiteX1" fmla="*/ 711200 w 1150258"/>
                <a:gd name="connsiteY1" fmla="*/ 1241 h 3143584"/>
                <a:gd name="connsiteX2" fmla="*/ 1150258 w 1150258"/>
                <a:gd name="connsiteY2" fmla="*/ 3067384 h 3143584"/>
                <a:gd name="connsiteX0" fmla="*/ 0 w 1150258"/>
                <a:gd name="connsiteY0" fmla="*/ 3143584 h 3143584"/>
                <a:gd name="connsiteX1" fmla="*/ 711200 w 1150258"/>
                <a:gd name="connsiteY1" fmla="*/ 1241 h 3143584"/>
                <a:gd name="connsiteX2" fmla="*/ 1150258 w 1150258"/>
                <a:gd name="connsiteY2" fmla="*/ 3067384 h 3143584"/>
                <a:gd name="connsiteX0" fmla="*/ 0 w 1150258"/>
                <a:gd name="connsiteY0" fmla="*/ 3142343 h 3142343"/>
                <a:gd name="connsiteX1" fmla="*/ 711200 w 1150258"/>
                <a:gd name="connsiteY1" fmla="*/ 0 h 3142343"/>
                <a:gd name="connsiteX2" fmla="*/ 1150258 w 1150258"/>
                <a:gd name="connsiteY2" fmla="*/ 3066143 h 3142343"/>
                <a:gd name="connsiteX0" fmla="*/ 0 w 1150258"/>
                <a:gd name="connsiteY0" fmla="*/ 3142343 h 3142343"/>
                <a:gd name="connsiteX1" fmla="*/ 711200 w 1150258"/>
                <a:gd name="connsiteY1" fmla="*/ 0 h 3142343"/>
                <a:gd name="connsiteX2" fmla="*/ 1150258 w 1150258"/>
                <a:gd name="connsiteY2" fmla="*/ 3066143 h 3142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0258" h="3142343">
                  <a:moveTo>
                    <a:pt x="0" y="3142343"/>
                  </a:moveTo>
                  <a:cubicBezTo>
                    <a:pt x="259745" y="1577521"/>
                    <a:pt x="410633" y="524329"/>
                    <a:pt x="711200" y="0"/>
                  </a:cubicBezTo>
                  <a:cubicBezTo>
                    <a:pt x="732367" y="948871"/>
                    <a:pt x="848784" y="2375807"/>
                    <a:pt x="1150258" y="3066143"/>
                  </a:cubicBezTo>
                </a:path>
              </a:pathLst>
            </a:custGeom>
            <a:noFill/>
            <a:ln w="19050" cap="rnd">
              <a:solidFill>
                <a:schemeClr val="bg1">
                  <a:alpha val="40000"/>
                </a:schemeClr>
              </a:solidFill>
              <a:prstDash val="sysDot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55" name="Freeform: Shape 54"/>
            <p:cNvSpPr/>
            <p:nvPr/>
          </p:nvSpPr>
          <p:spPr>
            <a:xfrm>
              <a:off x="1201058" y="3497943"/>
              <a:ext cx="885371" cy="3142343"/>
            </a:xfrm>
            <a:custGeom>
              <a:avLst/>
              <a:gdLst>
                <a:gd name="connsiteX0" fmla="*/ 0 w 1150258"/>
                <a:gd name="connsiteY0" fmla="*/ 3142421 h 3142421"/>
                <a:gd name="connsiteX1" fmla="*/ 711200 w 1150258"/>
                <a:gd name="connsiteY1" fmla="*/ 78 h 3142421"/>
                <a:gd name="connsiteX2" fmla="*/ 1150258 w 1150258"/>
                <a:gd name="connsiteY2" fmla="*/ 3066221 h 3142421"/>
                <a:gd name="connsiteX0" fmla="*/ 0 w 1150258"/>
                <a:gd name="connsiteY0" fmla="*/ 3166407 h 3166407"/>
                <a:gd name="connsiteX1" fmla="*/ 711200 w 1150258"/>
                <a:gd name="connsiteY1" fmla="*/ 24064 h 3166407"/>
                <a:gd name="connsiteX2" fmla="*/ 1150258 w 1150258"/>
                <a:gd name="connsiteY2" fmla="*/ 3090207 h 3166407"/>
                <a:gd name="connsiteX0" fmla="*/ 0 w 1150258"/>
                <a:gd name="connsiteY0" fmla="*/ 3143584 h 3143584"/>
                <a:gd name="connsiteX1" fmla="*/ 711200 w 1150258"/>
                <a:gd name="connsiteY1" fmla="*/ 1241 h 3143584"/>
                <a:gd name="connsiteX2" fmla="*/ 1150258 w 1150258"/>
                <a:gd name="connsiteY2" fmla="*/ 3067384 h 3143584"/>
                <a:gd name="connsiteX0" fmla="*/ 0 w 1150258"/>
                <a:gd name="connsiteY0" fmla="*/ 3143584 h 3143584"/>
                <a:gd name="connsiteX1" fmla="*/ 711200 w 1150258"/>
                <a:gd name="connsiteY1" fmla="*/ 1241 h 3143584"/>
                <a:gd name="connsiteX2" fmla="*/ 1150258 w 1150258"/>
                <a:gd name="connsiteY2" fmla="*/ 3067384 h 3143584"/>
                <a:gd name="connsiteX0" fmla="*/ 0 w 1150258"/>
                <a:gd name="connsiteY0" fmla="*/ 3143584 h 3143584"/>
                <a:gd name="connsiteX1" fmla="*/ 711200 w 1150258"/>
                <a:gd name="connsiteY1" fmla="*/ 1241 h 3143584"/>
                <a:gd name="connsiteX2" fmla="*/ 1150258 w 1150258"/>
                <a:gd name="connsiteY2" fmla="*/ 3067384 h 3143584"/>
                <a:gd name="connsiteX0" fmla="*/ 0 w 1150258"/>
                <a:gd name="connsiteY0" fmla="*/ 3142343 h 3142343"/>
                <a:gd name="connsiteX1" fmla="*/ 711200 w 1150258"/>
                <a:gd name="connsiteY1" fmla="*/ 0 h 3142343"/>
                <a:gd name="connsiteX2" fmla="*/ 1150258 w 1150258"/>
                <a:gd name="connsiteY2" fmla="*/ 3066143 h 3142343"/>
                <a:gd name="connsiteX0" fmla="*/ 0 w 1150258"/>
                <a:gd name="connsiteY0" fmla="*/ 3142343 h 3142343"/>
                <a:gd name="connsiteX1" fmla="*/ 711200 w 1150258"/>
                <a:gd name="connsiteY1" fmla="*/ 0 h 3142343"/>
                <a:gd name="connsiteX2" fmla="*/ 1150258 w 1150258"/>
                <a:gd name="connsiteY2" fmla="*/ 3066143 h 3142343"/>
                <a:gd name="connsiteX0" fmla="*/ 0 w 1013223"/>
                <a:gd name="connsiteY0" fmla="*/ 3142343 h 3142343"/>
                <a:gd name="connsiteX1" fmla="*/ 711200 w 1013223"/>
                <a:gd name="connsiteY1" fmla="*/ 0 h 3142343"/>
                <a:gd name="connsiteX2" fmla="*/ 1013223 w 1013223"/>
                <a:gd name="connsiteY2" fmla="*/ 3077029 h 3142343"/>
                <a:gd name="connsiteX0" fmla="*/ 0 w 1013223"/>
                <a:gd name="connsiteY0" fmla="*/ 3142343 h 3142343"/>
                <a:gd name="connsiteX1" fmla="*/ 711200 w 1013223"/>
                <a:gd name="connsiteY1" fmla="*/ 0 h 3142343"/>
                <a:gd name="connsiteX2" fmla="*/ 1013223 w 1013223"/>
                <a:gd name="connsiteY2" fmla="*/ 3077029 h 3142343"/>
                <a:gd name="connsiteX0" fmla="*/ 0 w 1013223"/>
                <a:gd name="connsiteY0" fmla="*/ 3142343 h 3142343"/>
                <a:gd name="connsiteX1" fmla="*/ 711200 w 1013223"/>
                <a:gd name="connsiteY1" fmla="*/ 0 h 3142343"/>
                <a:gd name="connsiteX2" fmla="*/ 1013223 w 1013223"/>
                <a:gd name="connsiteY2" fmla="*/ 3077029 h 3142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3223" h="3142343">
                  <a:moveTo>
                    <a:pt x="0" y="3142343"/>
                  </a:moveTo>
                  <a:cubicBezTo>
                    <a:pt x="259745" y="1577521"/>
                    <a:pt x="410633" y="524329"/>
                    <a:pt x="711200" y="0"/>
                  </a:cubicBezTo>
                  <a:cubicBezTo>
                    <a:pt x="691880" y="954314"/>
                    <a:pt x="820754" y="2288721"/>
                    <a:pt x="1013223" y="3077029"/>
                  </a:cubicBezTo>
                </a:path>
              </a:pathLst>
            </a:custGeom>
            <a:noFill/>
            <a:ln w="19050" cap="rnd">
              <a:solidFill>
                <a:schemeClr val="bg1">
                  <a:alpha val="40000"/>
                </a:schemeClr>
              </a:solidFill>
              <a:prstDash val="sysDot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56" name="Freeform: Shape 55"/>
            <p:cNvSpPr/>
            <p:nvPr/>
          </p:nvSpPr>
          <p:spPr>
            <a:xfrm>
              <a:off x="1527273" y="3498130"/>
              <a:ext cx="296864" cy="3128736"/>
            </a:xfrm>
            <a:custGeom>
              <a:avLst/>
              <a:gdLst>
                <a:gd name="connsiteX0" fmla="*/ 0 w 1150258"/>
                <a:gd name="connsiteY0" fmla="*/ 3142421 h 3142421"/>
                <a:gd name="connsiteX1" fmla="*/ 711200 w 1150258"/>
                <a:gd name="connsiteY1" fmla="*/ 78 h 3142421"/>
                <a:gd name="connsiteX2" fmla="*/ 1150258 w 1150258"/>
                <a:gd name="connsiteY2" fmla="*/ 3066221 h 3142421"/>
                <a:gd name="connsiteX0" fmla="*/ 0 w 1150258"/>
                <a:gd name="connsiteY0" fmla="*/ 3166407 h 3166407"/>
                <a:gd name="connsiteX1" fmla="*/ 711200 w 1150258"/>
                <a:gd name="connsiteY1" fmla="*/ 24064 h 3166407"/>
                <a:gd name="connsiteX2" fmla="*/ 1150258 w 1150258"/>
                <a:gd name="connsiteY2" fmla="*/ 3090207 h 3166407"/>
                <a:gd name="connsiteX0" fmla="*/ 0 w 1150258"/>
                <a:gd name="connsiteY0" fmla="*/ 3143584 h 3143584"/>
                <a:gd name="connsiteX1" fmla="*/ 711200 w 1150258"/>
                <a:gd name="connsiteY1" fmla="*/ 1241 h 3143584"/>
                <a:gd name="connsiteX2" fmla="*/ 1150258 w 1150258"/>
                <a:gd name="connsiteY2" fmla="*/ 3067384 h 3143584"/>
                <a:gd name="connsiteX0" fmla="*/ 0 w 1150258"/>
                <a:gd name="connsiteY0" fmla="*/ 3143584 h 3143584"/>
                <a:gd name="connsiteX1" fmla="*/ 711200 w 1150258"/>
                <a:gd name="connsiteY1" fmla="*/ 1241 h 3143584"/>
                <a:gd name="connsiteX2" fmla="*/ 1150258 w 1150258"/>
                <a:gd name="connsiteY2" fmla="*/ 3067384 h 3143584"/>
                <a:gd name="connsiteX0" fmla="*/ 0 w 1150258"/>
                <a:gd name="connsiteY0" fmla="*/ 3143584 h 3143584"/>
                <a:gd name="connsiteX1" fmla="*/ 711200 w 1150258"/>
                <a:gd name="connsiteY1" fmla="*/ 1241 h 3143584"/>
                <a:gd name="connsiteX2" fmla="*/ 1150258 w 1150258"/>
                <a:gd name="connsiteY2" fmla="*/ 3067384 h 3143584"/>
                <a:gd name="connsiteX0" fmla="*/ 0 w 1150258"/>
                <a:gd name="connsiteY0" fmla="*/ 3142343 h 3142343"/>
                <a:gd name="connsiteX1" fmla="*/ 711200 w 1150258"/>
                <a:gd name="connsiteY1" fmla="*/ 0 h 3142343"/>
                <a:gd name="connsiteX2" fmla="*/ 1150258 w 1150258"/>
                <a:gd name="connsiteY2" fmla="*/ 3066143 h 3142343"/>
                <a:gd name="connsiteX0" fmla="*/ 0 w 1150258"/>
                <a:gd name="connsiteY0" fmla="*/ 3142343 h 3142343"/>
                <a:gd name="connsiteX1" fmla="*/ 711200 w 1150258"/>
                <a:gd name="connsiteY1" fmla="*/ 0 h 3142343"/>
                <a:gd name="connsiteX2" fmla="*/ 1150258 w 1150258"/>
                <a:gd name="connsiteY2" fmla="*/ 3066143 h 3142343"/>
                <a:gd name="connsiteX0" fmla="*/ 0 w 711911"/>
                <a:gd name="connsiteY0" fmla="*/ 3142343 h 3142343"/>
                <a:gd name="connsiteX1" fmla="*/ 711200 w 711911"/>
                <a:gd name="connsiteY1" fmla="*/ 0 h 3142343"/>
                <a:gd name="connsiteX2" fmla="*/ 573840 w 711911"/>
                <a:gd name="connsiteY2" fmla="*/ 3115128 h 3142343"/>
                <a:gd name="connsiteX0" fmla="*/ 0 w 711199"/>
                <a:gd name="connsiteY0" fmla="*/ 3142343 h 3142343"/>
                <a:gd name="connsiteX1" fmla="*/ 711200 w 711199"/>
                <a:gd name="connsiteY1" fmla="*/ 0 h 3142343"/>
                <a:gd name="connsiteX2" fmla="*/ 573840 w 711199"/>
                <a:gd name="connsiteY2" fmla="*/ 3115128 h 3142343"/>
                <a:gd name="connsiteX0" fmla="*/ 0 w 610465"/>
                <a:gd name="connsiteY0" fmla="*/ 3128736 h 3128736"/>
                <a:gd name="connsiteX1" fmla="*/ 610466 w 610465"/>
                <a:gd name="connsiteY1" fmla="*/ 0 h 3128736"/>
                <a:gd name="connsiteX2" fmla="*/ 473106 w 610465"/>
                <a:gd name="connsiteY2" fmla="*/ 3115128 h 3128736"/>
                <a:gd name="connsiteX0" fmla="*/ 0 w 610465"/>
                <a:gd name="connsiteY0" fmla="*/ 3128736 h 3128736"/>
                <a:gd name="connsiteX1" fmla="*/ 610466 w 610465"/>
                <a:gd name="connsiteY1" fmla="*/ 0 h 3128736"/>
                <a:gd name="connsiteX2" fmla="*/ 473106 w 610465"/>
                <a:gd name="connsiteY2" fmla="*/ 3115128 h 3128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0465" h="3128736">
                  <a:moveTo>
                    <a:pt x="0" y="3128736"/>
                  </a:moveTo>
                  <a:cubicBezTo>
                    <a:pt x="58280" y="1629229"/>
                    <a:pt x="309899" y="524329"/>
                    <a:pt x="610466" y="0"/>
                  </a:cubicBezTo>
                  <a:cubicBezTo>
                    <a:pt x="402185" y="888999"/>
                    <a:pt x="171632" y="2424792"/>
                    <a:pt x="473106" y="3115128"/>
                  </a:cubicBezTo>
                </a:path>
              </a:pathLst>
            </a:custGeom>
            <a:noFill/>
            <a:ln w="19050" cap="rnd">
              <a:solidFill>
                <a:schemeClr val="bg1">
                  <a:alpha val="40000"/>
                </a:schemeClr>
              </a:solidFill>
              <a:prstDash val="sysDot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57" name="Freeform: Shape 56"/>
            <p:cNvSpPr/>
            <p:nvPr/>
          </p:nvSpPr>
          <p:spPr>
            <a:xfrm>
              <a:off x="1340028" y="3497757"/>
              <a:ext cx="572960" cy="3142343"/>
            </a:xfrm>
            <a:custGeom>
              <a:avLst/>
              <a:gdLst>
                <a:gd name="connsiteX0" fmla="*/ 0 w 1150258"/>
                <a:gd name="connsiteY0" fmla="*/ 3142421 h 3142421"/>
                <a:gd name="connsiteX1" fmla="*/ 711200 w 1150258"/>
                <a:gd name="connsiteY1" fmla="*/ 78 h 3142421"/>
                <a:gd name="connsiteX2" fmla="*/ 1150258 w 1150258"/>
                <a:gd name="connsiteY2" fmla="*/ 3066221 h 3142421"/>
                <a:gd name="connsiteX0" fmla="*/ 0 w 1150258"/>
                <a:gd name="connsiteY0" fmla="*/ 3166407 h 3166407"/>
                <a:gd name="connsiteX1" fmla="*/ 711200 w 1150258"/>
                <a:gd name="connsiteY1" fmla="*/ 24064 h 3166407"/>
                <a:gd name="connsiteX2" fmla="*/ 1150258 w 1150258"/>
                <a:gd name="connsiteY2" fmla="*/ 3090207 h 3166407"/>
                <a:gd name="connsiteX0" fmla="*/ 0 w 1150258"/>
                <a:gd name="connsiteY0" fmla="*/ 3143584 h 3143584"/>
                <a:gd name="connsiteX1" fmla="*/ 711200 w 1150258"/>
                <a:gd name="connsiteY1" fmla="*/ 1241 h 3143584"/>
                <a:gd name="connsiteX2" fmla="*/ 1150258 w 1150258"/>
                <a:gd name="connsiteY2" fmla="*/ 3067384 h 3143584"/>
                <a:gd name="connsiteX0" fmla="*/ 0 w 1150258"/>
                <a:gd name="connsiteY0" fmla="*/ 3143584 h 3143584"/>
                <a:gd name="connsiteX1" fmla="*/ 711200 w 1150258"/>
                <a:gd name="connsiteY1" fmla="*/ 1241 h 3143584"/>
                <a:gd name="connsiteX2" fmla="*/ 1150258 w 1150258"/>
                <a:gd name="connsiteY2" fmla="*/ 3067384 h 3143584"/>
                <a:gd name="connsiteX0" fmla="*/ 0 w 1150258"/>
                <a:gd name="connsiteY0" fmla="*/ 3143584 h 3143584"/>
                <a:gd name="connsiteX1" fmla="*/ 711200 w 1150258"/>
                <a:gd name="connsiteY1" fmla="*/ 1241 h 3143584"/>
                <a:gd name="connsiteX2" fmla="*/ 1150258 w 1150258"/>
                <a:gd name="connsiteY2" fmla="*/ 3067384 h 3143584"/>
                <a:gd name="connsiteX0" fmla="*/ 0 w 1150258"/>
                <a:gd name="connsiteY0" fmla="*/ 3142343 h 3142343"/>
                <a:gd name="connsiteX1" fmla="*/ 711200 w 1150258"/>
                <a:gd name="connsiteY1" fmla="*/ 0 h 3142343"/>
                <a:gd name="connsiteX2" fmla="*/ 1150258 w 1150258"/>
                <a:gd name="connsiteY2" fmla="*/ 3066143 h 3142343"/>
                <a:gd name="connsiteX0" fmla="*/ 0 w 1150258"/>
                <a:gd name="connsiteY0" fmla="*/ 3142343 h 3142343"/>
                <a:gd name="connsiteX1" fmla="*/ 711200 w 1150258"/>
                <a:gd name="connsiteY1" fmla="*/ 0 h 3142343"/>
                <a:gd name="connsiteX2" fmla="*/ 1150258 w 1150258"/>
                <a:gd name="connsiteY2" fmla="*/ 3066143 h 3142343"/>
                <a:gd name="connsiteX0" fmla="*/ 0 w 839308"/>
                <a:gd name="connsiteY0" fmla="*/ 3142343 h 3142343"/>
                <a:gd name="connsiteX1" fmla="*/ 711200 w 839308"/>
                <a:gd name="connsiteY1" fmla="*/ 0 h 3142343"/>
                <a:gd name="connsiteX2" fmla="*/ 839308 w 839308"/>
                <a:gd name="connsiteY2" fmla="*/ 3104243 h 3142343"/>
                <a:gd name="connsiteX0" fmla="*/ 0 w 839308"/>
                <a:gd name="connsiteY0" fmla="*/ 3142343 h 3142343"/>
                <a:gd name="connsiteX1" fmla="*/ 711200 w 839308"/>
                <a:gd name="connsiteY1" fmla="*/ 0 h 3142343"/>
                <a:gd name="connsiteX2" fmla="*/ 839308 w 839308"/>
                <a:gd name="connsiteY2" fmla="*/ 3104243 h 3142343"/>
                <a:gd name="connsiteX0" fmla="*/ 0 w 839308"/>
                <a:gd name="connsiteY0" fmla="*/ 3142343 h 3142343"/>
                <a:gd name="connsiteX1" fmla="*/ 711200 w 839308"/>
                <a:gd name="connsiteY1" fmla="*/ 0 h 3142343"/>
                <a:gd name="connsiteX2" fmla="*/ 839308 w 839308"/>
                <a:gd name="connsiteY2" fmla="*/ 3104243 h 3142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39308" h="3142343">
                  <a:moveTo>
                    <a:pt x="0" y="3142343"/>
                  </a:moveTo>
                  <a:cubicBezTo>
                    <a:pt x="259745" y="1577521"/>
                    <a:pt x="410633" y="524329"/>
                    <a:pt x="711200" y="0"/>
                  </a:cubicBezTo>
                  <a:cubicBezTo>
                    <a:pt x="640677" y="951593"/>
                    <a:pt x="661415" y="2389414"/>
                    <a:pt x="839308" y="3104243"/>
                  </a:cubicBezTo>
                </a:path>
              </a:pathLst>
            </a:custGeom>
            <a:noFill/>
            <a:ln w="19050" cap="rnd">
              <a:solidFill>
                <a:schemeClr val="bg1">
                  <a:alpha val="40000"/>
                </a:schemeClr>
              </a:solidFill>
              <a:prstDash val="sysDot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>
                <a:solidFill>
                  <a:prstClr val="white"/>
                </a:solidFill>
              </a:endParaRPr>
            </a:p>
          </p:txBody>
        </p:sp>
      </p:grpSp>
      <p:sp>
        <p:nvSpPr>
          <p:cNvPr id="58" name="Oval 57"/>
          <p:cNvSpPr/>
          <p:nvPr userDrawn="1"/>
        </p:nvSpPr>
        <p:spPr>
          <a:xfrm>
            <a:off x="2214858" y="683335"/>
            <a:ext cx="69136" cy="69136"/>
          </a:xfrm>
          <a:prstGeom prst="ellipse">
            <a:avLst/>
          </a:prstGeom>
          <a:solidFill>
            <a:schemeClr val="bg1">
              <a:alpha val="5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59" name="Oval 58"/>
          <p:cNvSpPr/>
          <p:nvPr userDrawn="1"/>
        </p:nvSpPr>
        <p:spPr>
          <a:xfrm>
            <a:off x="2648273" y="669742"/>
            <a:ext cx="51383" cy="51383"/>
          </a:xfrm>
          <a:prstGeom prst="ellipse">
            <a:avLst/>
          </a:prstGeom>
          <a:solidFill>
            <a:schemeClr val="bg1">
              <a:alpha val="5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prstClr val="white"/>
              </a:solidFill>
            </a:endParaRPr>
          </a:p>
        </p:txBody>
      </p:sp>
      <p:grpSp>
        <p:nvGrpSpPr>
          <p:cNvPr id="60" name="Group 59"/>
          <p:cNvGrpSpPr/>
          <p:nvPr userDrawn="1"/>
        </p:nvGrpSpPr>
        <p:grpSpPr>
          <a:xfrm>
            <a:off x="5756094" y="2301513"/>
            <a:ext cx="3899073" cy="1191791"/>
            <a:chOff x="5756093" y="2301512"/>
            <a:chExt cx="3899073" cy="1191791"/>
          </a:xfrm>
        </p:grpSpPr>
        <p:sp>
          <p:nvSpPr>
            <p:cNvPr id="61" name="Oval 60"/>
            <p:cNvSpPr/>
            <p:nvPr/>
          </p:nvSpPr>
          <p:spPr>
            <a:xfrm>
              <a:off x="8266386" y="2347545"/>
              <a:ext cx="254716" cy="254716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62" name="Oval 61"/>
            <p:cNvSpPr/>
            <p:nvPr/>
          </p:nvSpPr>
          <p:spPr>
            <a:xfrm>
              <a:off x="6326273" y="2776652"/>
              <a:ext cx="79452" cy="79452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63" name="Oval 62"/>
            <p:cNvSpPr/>
            <p:nvPr/>
          </p:nvSpPr>
          <p:spPr>
            <a:xfrm>
              <a:off x="7275317" y="2569605"/>
              <a:ext cx="128791" cy="128791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64" name="Oval 63"/>
            <p:cNvSpPr/>
            <p:nvPr/>
          </p:nvSpPr>
          <p:spPr>
            <a:xfrm>
              <a:off x="6676654" y="2855918"/>
              <a:ext cx="79452" cy="79452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65" name="Oval 64"/>
            <p:cNvSpPr/>
            <p:nvPr/>
          </p:nvSpPr>
          <p:spPr>
            <a:xfrm>
              <a:off x="7021860" y="2762326"/>
              <a:ext cx="79452" cy="79452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66" name="Oval 65"/>
            <p:cNvSpPr/>
            <p:nvPr/>
          </p:nvSpPr>
          <p:spPr>
            <a:xfrm>
              <a:off x="9150042" y="3113746"/>
              <a:ext cx="79452" cy="79452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67" name="Oval 66"/>
            <p:cNvSpPr/>
            <p:nvPr/>
          </p:nvSpPr>
          <p:spPr>
            <a:xfrm>
              <a:off x="7521113" y="2409075"/>
              <a:ext cx="128791" cy="128791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68" name="Oval 67"/>
            <p:cNvSpPr/>
            <p:nvPr/>
          </p:nvSpPr>
          <p:spPr>
            <a:xfrm>
              <a:off x="8821654" y="2895644"/>
              <a:ext cx="128791" cy="128791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69" name="Oval 68"/>
            <p:cNvSpPr/>
            <p:nvPr/>
          </p:nvSpPr>
          <p:spPr>
            <a:xfrm>
              <a:off x="7911267" y="2301512"/>
              <a:ext cx="156013" cy="156013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70" name="Oval 69"/>
            <p:cNvSpPr/>
            <p:nvPr/>
          </p:nvSpPr>
          <p:spPr>
            <a:xfrm>
              <a:off x="8622432" y="2646039"/>
              <a:ext cx="156013" cy="156013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71" name="Oval 70"/>
            <p:cNvSpPr/>
            <p:nvPr/>
          </p:nvSpPr>
          <p:spPr>
            <a:xfrm>
              <a:off x="6046050" y="2698396"/>
              <a:ext cx="45719" cy="45719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72" name="Oval 71"/>
            <p:cNvSpPr/>
            <p:nvPr/>
          </p:nvSpPr>
          <p:spPr>
            <a:xfrm>
              <a:off x="5756093" y="2768856"/>
              <a:ext cx="45719" cy="45719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73" name="Oval 72"/>
            <p:cNvSpPr/>
            <p:nvPr/>
          </p:nvSpPr>
          <p:spPr>
            <a:xfrm>
              <a:off x="9364414" y="3258175"/>
              <a:ext cx="45719" cy="45719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74" name="Oval 73"/>
            <p:cNvSpPr/>
            <p:nvPr/>
          </p:nvSpPr>
          <p:spPr>
            <a:xfrm>
              <a:off x="9609447" y="3447584"/>
              <a:ext cx="45719" cy="45719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>
                <a:solidFill>
                  <a:prstClr val="white"/>
                </a:solidFill>
              </a:endParaRPr>
            </a:p>
          </p:txBody>
        </p:sp>
      </p:grpSp>
      <p:grpSp>
        <p:nvGrpSpPr>
          <p:cNvPr id="75" name="Group 74"/>
          <p:cNvGrpSpPr/>
          <p:nvPr userDrawn="1"/>
        </p:nvGrpSpPr>
        <p:grpSpPr>
          <a:xfrm rot="900000">
            <a:off x="9257656" y="2981059"/>
            <a:ext cx="3437832" cy="4758449"/>
            <a:chOff x="9385524" y="2790411"/>
            <a:chExt cx="3437832" cy="4758449"/>
          </a:xfrm>
        </p:grpSpPr>
        <p:sp>
          <p:nvSpPr>
            <p:cNvPr id="76" name="Freeform: Shape 75"/>
            <p:cNvSpPr/>
            <p:nvPr/>
          </p:nvSpPr>
          <p:spPr>
            <a:xfrm rot="1859816">
              <a:off x="9385524" y="2790411"/>
              <a:ext cx="2012192" cy="3930693"/>
            </a:xfrm>
            <a:custGeom>
              <a:avLst/>
              <a:gdLst>
                <a:gd name="connsiteX0" fmla="*/ 1226774 w 1394417"/>
                <a:gd name="connsiteY0" fmla="*/ 0 h 3497943"/>
                <a:gd name="connsiteX1" fmla="*/ 660717 w 1394417"/>
                <a:gd name="connsiteY1" fmla="*/ 254000 h 3497943"/>
                <a:gd name="connsiteX2" fmla="*/ 1299345 w 1394417"/>
                <a:gd name="connsiteY2" fmla="*/ 635000 h 3497943"/>
                <a:gd name="connsiteX3" fmla="*/ 317 w 1394417"/>
                <a:gd name="connsiteY3" fmla="*/ 1157514 h 3497943"/>
                <a:gd name="connsiteX4" fmla="*/ 1168717 w 1394417"/>
                <a:gd name="connsiteY4" fmla="*/ 2028371 h 3497943"/>
                <a:gd name="connsiteX5" fmla="*/ 504688 w 1394417"/>
                <a:gd name="connsiteY5" fmla="*/ 2630714 h 3497943"/>
                <a:gd name="connsiteX6" fmla="*/ 1379174 w 1394417"/>
                <a:gd name="connsiteY6" fmla="*/ 3066143 h 3497943"/>
                <a:gd name="connsiteX7" fmla="*/ 1081631 w 1394417"/>
                <a:gd name="connsiteY7" fmla="*/ 3334657 h 3497943"/>
                <a:gd name="connsiteX8" fmla="*/ 1357402 w 1394417"/>
                <a:gd name="connsiteY8" fmla="*/ 3497943 h 3497943"/>
                <a:gd name="connsiteX0" fmla="*/ 1406051 w 1406051"/>
                <a:gd name="connsiteY0" fmla="*/ 0 h 3542949"/>
                <a:gd name="connsiteX1" fmla="*/ 660717 w 1406051"/>
                <a:gd name="connsiteY1" fmla="*/ 299006 h 3542949"/>
                <a:gd name="connsiteX2" fmla="*/ 1299345 w 1406051"/>
                <a:gd name="connsiteY2" fmla="*/ 680006 h 3542949"/>
                <a:gd name="connsiteX3" fmla="*/ 317 w 1406051"/>
                <a:gd name="connsiteY3" fmla="*/ 1202520 h 3542949"/>
                <a:gd name="connsiteX4" fmla="*/ 1168717 w 1406051"/>
                <a:gd name="connsiteY4" fmla="*/ 2073377 h 3542949"/>
                <a:gd name="connsiteX5" fmla="*/ 504688 w 1406051"/>
                <a:gd name="connsiteY5" fmla="*/ 2675720 h 3542949"/>
                <a:gd name="connsiteX6" fmla="*/ 1379174 w 1406051"/>
                <a:gd name="connsiteY6" fmla="*/ 3111149 h 3542949"/>
                <a:gd name="connsiteX7" fmla="*/ 1081631 w 1406051"/>
                <a:gd name="connsiteY7" fmla="*/ 3379663 h 3542949"/>
                <a:gd name="connsiteX8" fmla="*/ 1357402 w 1406051"/>
                <a:gd name="connsiteY8" fmla="*/ 3542949 h 3542949"/>
                <a:gd name="connsiteX0" fmla="*/ 1406051 w 1442185"/>
                <a:gd name="connsiteY0" fmla="*/ 0 h 3633781"/>
                <a:gd name="connsiteX1" fmla="*/ 660717 w 1442185"/>
                <a:gd name="connsiteY1" fmla="*/ 299006 h 3633781"/>
                <a:gd name="connsiteX2" fmla="*/ 1299345 w 1442185"/>
                <a:gd name="connsiteY2" fmla="*/ 680006 h 3633781"/>
                <a:gd name="connsiteX3" fmla="*/ 317 w 1442185"/>
                <a:gd name="connsiteY3" fmla="*/ 1202520 h 3633781"/>
                <a:gd name="connsiteX4" fmla="*/ 1168717 w 1442185"/>
                <a:gd name="connsiteY4" fmla="*/ 2073377 h 3633781"/>
                <a:gd name="connsiteX5" fmla="*/ 504688 w 1442185"/>
                <a:gd name="connsiteY5" fmla="*/ 2675720 h 3633781"/>
                <a:gd name="connsiteX6" fmla="*/ 1379174 w 1442185"/>
                <a:gd name="connsiteY6" fmla="*/ 3111149 h 3633781"/>
                <a:gd name="connsiteX7" fmla="*/ 1081631 w 1442185"/>
                <a:gd name="connsiteY7" fmla="*/ 3379663 h 3633781"/>
                <a:gd name="connsiteX8" fmla="*/ 1442185 w 1442185"/>
                <a:gd name="connsiteY8" fmla="*/ 3633781 h 3633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42185" h="3633781">
                  <a:moveTo>
                    <a:pt x="1406051" y="0"/>
                  </a:moveTo>
                  <a:cubicBezTo>
                    <a:pt x="1116975" y="74083"/>
                    <a:pt x="678501" y="185672"/>
                    <a:pt x="660717" y="299006"/>
                  </a:cubicBezTo>
                  <a:cubicBezTo>
                    <a:pt x="642933" y="412340"/>
                    <a:pt x="1409412" y="529420"/>
                    <a:pt x="1299345" y="680006"/>
                  </a:cubicBezTo>
                  <a:cubicBezTo>
                    <a:pt x="1189278" y="830592"/>
                    <a:pt x="22088" y="970292"/>
                    <a:pt x="317" y="1202520"/>
                  </a:cubicBezTo>
                  <a:cubicBezTo>
                    <a:pt x="-21454" y="1434748"/>
                    <a:pt x="1084655" y="1827844"/>
                    <a:pt x="1168717" y="2073377"/>
                  </a:cubicBezTo>
                  <a:cubicBezTo>
                    <a:pt x="1252779" y="2318910"/>
                    <a:pt x="469612" y="2502758"/>
                    <a:pt x="504688" y="2675720"/>
                  </a:cubicBezTo>
                  <a:cubicBezTo>
                    <a:pt x="539764" y="2848682"/>
                    <a:pt x="1283017" y="2993825"/>
                    <a:pt x="1379174" y="3111149"/>
                  </a:cubicBezTo>
                  <a:cubicBezTo>
                    <a:pt x="1475331" y="3228473"/>
                    <a:pt x="1071129" y="3292558"/>
                    <a:pt x="1081631" y="3379663"/>
                  </a:cubicBezTo>
                  <a:cubicBezTo>
                    <a:pt x="1092133" y="3466768"/>
                    <a:pt x="1302485" y="3588121"/>
                    <a:pt x="1442185" y="3633781"/>
                  </a:cubicBezTo>
                </a:path>
              </a:pathLst>
            </a:custGeom>
            <a:noFill/>
            <a:ln>
              <a:solidFill>
                <a:schemeClr val="bg1">
                  <a:alpha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>
                <a:solidFill>
                  <a:prstClr val="white"/>
                </a:solidFill>
              </a:endParaRPr>
            </a:p>
          </p:txBody>
        </p:sp>
        <p:grpSp>
          <p:nvGrpSpPr>
            <p:cNvPr id="77" name="Group 76"/>
            <p:cNvGrpSpPr/>
            <p:nvPr/>
          </p:nvGrpSpPr>
          <p:grpSpPr>
            <a:xfrm>
              <a:off x="9659552" y="2944459"/>
              <a:ext cx="3163804" cy="4604401"/>
              <a:chOff x="9659552" y="2944459"/>
              <a:chExt cx="3163804" cy="4604401"/>
            </a:xfrm>
          </p:grpSpPr>
          <p:sp>
            <p:nvSpPr>
              <p:cNvPr id="78" name="Oval 77"/>
              <p:cNvSpPr/>
              <p:nvPr/>
            </p:nvSpPr>
            <p:spPr>
              <a:xfrm>
                <a:off x="10823866" y="3987711"/>
                <a:ext cx="79452" cy="79452"/>
              </a:xfrm>
              <a:prstGeom prst="ellipse">
                <a:avLst/>
              </a:prstGeom>
              <a:solidFill>
                <a:schemeClr val="bg1">
                  <a:alpha val="70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79" name="Group 78"/>
              <p:cNvGrpSpPr/>
              <p:nvPr/>
            </p:nvGrpSpPr>
            <p:grpSpPr>
              <a:xfrm>
                <a:off x="10171356" y="3779500"/>
                <a:ext cx="468086" cy="468086"/>
                <a:chOff x="3766458" y="4912364"/>
                <a:chExt cx="468086" cy="468086"/>
              </a:xfrm>
            </p:grpSpPr>
            <p:sp>
              <p:nvSpPr>
                <p:cNvPr id="103" name="Oval 102"/>
                <p:cNvSpPr/>
                <p:nvPr/>
              </p:nvSpPr>
              <p:spPr>
                <a:xfrm>
                  <a:off x="3766458" y="4912364"/>
                  <a:ext cx="468086" cy="468086"/>
                </a:xfrm>
                <a:prstGeom prst="ellipse">
                  <a:avLst/>
                </a:prstGeom>
                <a:noFill/>
                <a:ln w="28575">
                  <a:solidFill>
                    <a:schemeClr val="bg1">
                      <a:alpha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4" name="Oval 103"/>
                <p:cNvSpPr/>
                <p:nvPr/>
              </p:nvSpPr>
              <p:spPr>
                <a:xfrm>
                  <a:off x="3860079" y="5005985"/>
                  <a:ext cx="280844" cy="280844"/>
                </a:xfrm>
                <a:prstGeom prst="ellipse">
                  <a:avLst/>
                </a:prstGeom>
                <a:noFill/>
                <a:ln w="28575">
                  <a:solidFill>
                    <a:schemeClr val="bg1">
                      <a:alpha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5" name="Oval 104"/>
                <p:cNvSpPr/>
                <p:nvPr/>
              </p:nvSpPr>
              <p:spPr>
                <a:xfrm>
                  <a:off x="3959681" y="5105587"/>
                  <a:ext cx="81640" cy="81640"/>
                </a:xfrm>
                <a:prstGeom prst="ellipse">
                  <a:avLst/>
                </a:prstGeom>
                <a:solidFill>
                  <a:schemeClr val="bg1">
                    <a:alpha val="70000"/>
                  </a:schemeClr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80" name="Oval 79"/>
              <p:cNvSpPr/>
              <p:nvPr/>
            </p:nvSpPr>
            <p:spPr>
              <a:xfrm>
                <a:off x="11273865" y="4127326"/>
                <a:ext cx="79452" cy="79452"/>
              </a:xfrm>
              <a:prstGeom prst="ellipse">
                <a:avLst/>
              </a:prstGeom>
              <a:solidFill>
                <a:schemeClr val="bg1">
                  <a:alpha val="60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81" name="Oval 80"/>
              <p:cNvSpPr/>
              <p:nvPr/>
            </p:nvSpPr>
            <p:spPr>
              <a:xfrm>
                <a:off x="10545821" y="4457906"/>
                <a:ext cx="79452" cy="79452"/>
              </a:xfrm>
              <a:prstGeom prst="ellipse">
                <a:avLst/>
              </a:prstGeom>
              <a:solidFill>
                <a:schemeClr val="bg1">
                  <a:alpha val="70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82" name="Oval 81"/>
              <p:cNvSpPr/>
              <p:nvPr/>
            </p:nvSpPr>
            <p:spPr>
              <a:xfrm>
                <a:off x="10739111" y="4778511"/>
                <a:ext cx="79452" cy="79452"/>
              </a:xfrm>
              <a:prstGeom prst="ellipse">
                <a:avLst/>
              </a:prstGeom>
              <a:solidFill>
                <a:schemeClr val="bg1">
                  <a:alpha val="60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83" name="Oval 82"/>
              <p:cNvSpPr/>
              <p:nvPr/>
            </p:nvSpPr>
            <p:spPr>
              <a:xfrm>
                <a:off x="10936920" y="5102324"/>
                <a:ext cx="45719" cy="45719"/>
              </a:xfrm>
              <a:prstGeom prst="ellipse">
                <a:avLst/>
              </a:prstGeom>
              <a:solidFill>
                <a:schemeClr val="bg1">
                  <a:alpha val="40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84" name="Oval 83"/>
              <p:cNvSpPr/>
              <p:nvPr/>
            </p:nvSpPr>
            <p:spPr>
              <a:xfrm>
                <a:off x="11707992" y="4265279"/>
                <a:ext cx="45719" cy="45719"/>
              </a:xfrm>
              <a:prstGeom prst="ellipse">
                <a:avLst/>
              </a:prstGeom>
              <a:solidFill>
                <a:schemeClr val="bg1">
                  <a:alpha val="40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85" name="Oval 84"/>
              <p:cNvSpPr/>
              <p:nvPr/>
            </p:nvSpPr>
            <p:spPr>
              <a:xfrm>
                <a:off x="11957613" y="4161059"/>
                <a:ext cx="45719" cy="45719"/>
              </a:xfrm>
              <a:prstGeom prst="ellipse">
                <a:avLst/>
              </a:prstGeom>
              <a:solidFill>
                <a:schemeClr val="bg1">
                  <a:alpha val="40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86" name="Oval 85"/>
              <p:cNvSpPr/>
              <p:nvPr/>
            </p:nvSpPr>
            <p:spPr>
              <a:xfrm>
                <a:off x="11057753" y="5351715"/>
                <a:ext cx="45719" cy="45719"/>
              </a:xfrm>
              <a:prstGeom prst="ellipse">
                <a:avLst/>
              </a:prstGeom>
              <a:solidFill>
                <a:schemeClr val="bg1">
                  <a:alpha val="40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87" name="Freeform: Shape 86"/>
              <p:cNvSpPr/>
              <p:nvPr/>
            </p:nvSpPr>
            <p:spPr>
              <a:xfrm rot="1859816">
                <a:off x="9942109" y="3114447"/>
                <a:ext cx="1657518" cy="3705100"/>
              </a:xfrm>
              <a:custGeom>
                <a:avLst/>
                <a:gdLst>
                  <a:gd name="connsiteX0" fmla="*/ 1226774 w 1394417"/>
                  <a:gd name="connsiteY0" fmla="*/ 0 h 3497943"/>
                  <a:gd name="connsiteX1" fmla="*/ 660717 w 1394417"/>
                  <a:gd name="connsiteY1" fmla="*/ 254000 h 3497943"/>
                  <a:gd name="connsiteX2" fmla="*/ 1299345 w 1394417"/>
                  <a:gd name="connsiteY2" fmla="*/ 635000 h 3497943"/>
                  <a:gd name="connsiteX3" fmla="*/ 317 w 1394417"/>
                  <a:gd name="connsiteY3" fmla="*/ 1157514 h 3497943"/>
                  <a:gd name="connsiteX4" fmla="*/ 1168717 w 1394417"/>
                  <a:gd name="connsiteY4" fmla="*/ 2028371 h 3497943"/>
                  <a:gd name="connsiteX5" fmla="*/ 504688 w 1394417"/>
                  <a:gd name="connsiteY5" fmla="*/ 2630714 h 3497943"/>
                  <a:gd name="connsiteX6" fmla="*/ 1379174 w 1394417"/>
                  <a:gd name="connsiteY6" fmla="*/ 3066143 h 3497943"/>
                  <a:gd name="connsiteX7" fmla="*/ 1081631 w 1394417"/>
                  <a:gd name="connsiteY7" fmla="*/ 3334657 h 3497943"/>
                  <a:gd name="connsiteX8" fmla="*/ 1357402 w 1394417"/>
                  <a:gd name="connsiteY8" fmla="*/ 3497943 h 3497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94417" h="3497943">
                    <a:moveTo>
                      <a:pt x="1226774" y="0"/>
                    </a:moveTo>
                    <a:cubicBezTo>
                      <a:pt x="937698" y="74083"/>
                      <a:pt x="648622" y="148167"/>
                      <a:pt x="660717" y="254000"/>
                    </a:cubicBezTo>
                    <a:cubicBezTo>
                      <a:pt x="672812" y="359833"/>
                      <a:pt x="1409412" y="484414"/>
                      <a:pt x="1299345" y="635000"/>
                    </a:cubicBezTo>
                    <a:cubicBezTo>
                      <a:pt x="1189278" y="785586"/>
                      <a:pt x="22088" y="925286"/>
                      <a:pt x="317" y="1157514"/>
                    </a:cubicBezTo>
                    <a:cubicBezTo>
                      <a:pt x="-21454" y="1389742"/>
                      <a:pt x="1084655" y="1782838"/>
                      <a:pt x="1168717" y="2028371"/>
                    </a:cubicBezTo>
                    <a:cubicBezTo>
                      <a:pt x="1252779" y="2273904"/>
                      <a:pt x="469612" y="2457752"/>
                      <a:pt x="504688" y="2630714"/>
                    </a:cubicBezTo>
                    <a:cubicBezTo>
                      <a:pt x="539764" y="2803676"/>
                      <a:pt x="1283017" y="2948819"/>
                      <a:pt x="1379174" y="3066143"/>
                    </a:cubicBezTo>
                    <a:cubicBezTo>
                      <a:pt x="1475331" y="3183467"/>
                      <a:pt x="1085260" y="3262690"/>
                      <a:pt x="1081631" y="3334657"/>
                    </a:cubicBezTo>
                    <a:cubicBezTo>
                      <a:pt x="1078002" y="3406624"/>
                      <a:pt x="1217702" y="3452283"/>
                      <a:pt x="1357402" y="3497943"/>
                    </a:cubicBezTo>
                  </a:path>
                </a:pathLst>
              </a:custGeom>
              <a:noFill/>
              <a:ln>
                <a:solidFill>
                  <a:schemeClr val="bg1">
                    <a:alpha val="5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88" name="Group 87"/>
              <p:cNvGrpSpPr/>
              <p:nvPr/>
            </p:nvGrpSpPr>
            <p:grpSpPr>
              <a:xfrm>
                <a:off x="9659552" y="6255370"/>
                <a:ext cx="511804" cy="511804"/>
                <a:chOff x="3766458" y="4912364"/>
                <a:chExt cx="468086" cy="468086"/>
              </a:xfrm>
            </p:grpSpPr>
            <p:sp>
              <p:nvSpPr>
                <p:cNvPr id="100" name="Oval 99"/>
                <p:cNvSpPr/>
                <p:nvPr/>
              </p:nvSpPr>
              <p:spPr>
                <a:xfrm>
                  <a:off x="3766458" y="4912364"/>
                  <a:ext cx="468086" cy="468086"/>
                </a:xfrm>
                <a:prstGeom prst="ellipse">
                  <a:avLst/>
                </a:prstGeom>
                <a:noFill/>
                <a:ln w="28575">
                  <a:solidFill>
                    <a:schemeClr val="bg1">
                      <a:alpha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1" name="Oval 100"/>
                <p:cNvSpPr/>
                <p:nvPr/>
              </p:nvSpPr>
              <p:spPr>
                <a:xfrm>
                  <a:off x="3860079" y="5005985"/>
                  <a:ext cx="280844" cy="280844"/>
                </a:xfrm>
                <a:prstGeom prst="ellipse">
                  <a:avLst/>
                </a:prstGeom>
                <a:noFill/>
                <a:ln w="28575">
                  <a:solidFill>
                    <a:schemeClr val="bg1">
                      <a:alpha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2" name="Oval 101"/>
                <p:cNvSpPr/>
                <p:nvPr/>
              </p:nvSpPr>
              <p:spPr>
                <a:xfrm>
                  <a:off x="3959681" y="5105587"/>
                  <a:ext cx="81640" cy="81640"/>
                </a:xfrm>
                <a:prstGeom prst="ellipse">
                  <a:avLst/>
                </a:prstGeom>
                <a:solidFill>
                  <a:schemeClr val="bg1">
                    <a:alpha val="60000"/>
                  </a:schemeClr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89" name="Oval 88"/>
              <p:cNvSpPr/>
              <p:nvPr/>
            </p:nvSpPr>
            <p:spPr>
              <a:xfrm>
                <a:off x="10019476" y="3733781"/>
                <a:ext cx="45719" cy="45719"/>
              </a:xfrm>
              <a:prstGeom prst="ellipse">
                <a:avLst/>
              </a:prstGeom>
              <a:solidFill>
                <a:schemeClr val="bg1">
                  <a:alpha val="70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90" name="Group 89"/>
              <p:cNvGrpSpPr/>
              <p:nvPr/>
            </p:nvGrpSpPr>
            <p:grpSpPr>
              <a:xfrm rot="18900000" flipH="1">
                <a:off x="9997674" y="4364464"/>
                <a:ext cx="1590444" cy="3184396"/>
                <a:chOff x="1113971" y="3497757"/>
                <a:chExt cx="1150258" cy="3142530"/>
              </a:xfrm>
            </p:grpSpPr>
            <p:sp>
              <p:nvSpPr>
                <p:cNvPr id="96" name="Freeform: Shape 95"/>
                <p:cNvSpPr/>
                <p:nvPr/>
              </p:nvSpPr>
              <p:spPr>
                <a:xfrm>
                  <a:off x="1113971" y="3497944"/>
                  <a:ext cx="1150258" cy="3142343"/>
                </a:xfrm>
                <a:custGeom>
                  <a:avLst/>
                  <a:gdLst>
                    <a:gd name="connsiteX0" fmla="*/ 0 w 1150258"/>
                    <a:gd name="connsiteY0" fmla="*/ 3142421 h 3142421"/>
                    <a:gd name="connsiteX1" fmla="*/ 711200 w 1150258"/>
                    <a:gd name="connsiteY1" fmla="*/ 78 h 3142421"/>
                    <a:gd name="connsiteX2" fmla="*/ 1150258 w 1150258"/>
                    <a:gd name="connsiteY2" fmla="*/ 3066221 h 3142421"/>
                    <a:gd name="connsiteX0" fmla="*/ 0 w 1150258"/>
                    <a:gd name="connsiteY0" fmla="*/ 3166407 h 3166407"/>
                    <a:gd name="connsiteX1" fmla="*/ 711200 w 1150258"/>
                    <a:gd name="connsiteY1" fmla="*/ 24064 h 3166407"/>
                    <a:gd name="connsiteX2" fmla="*/ 1150258 w 1150258"/>
                    <a:gd name="connsiteY2" fmla="*/ 3090207 h 3166407"/>
                    <a:gd name="connsiteX0" fmla="*/ 0 w 1150258"/>
                    <a:gd name="connsiteY0" fmla="*/ 3143584 h 3143584"/>
                    <a:gd name="connsiteX1" fmla="*/ 711200 w 1150258"/>
                    <a:gd name="connsiteY1" fmla="*/ 1241 h 3143584"/>
                    <a:gd name="connsiteX2" fmla="*/ 1150258 w 1150258"/>
                    <a:gd name="connsiteY2" fmla="*/ 3067384 h 3143584"/>
                    <a:gd name="connsiteX0" fmla="*/ 0 w 1150258"/>
                    <a:gd name="connsiteY0" fmla="*/ 3143584 h 3143584"/>
                    <a:gd name="connsiteX1" fmla="*/ 711200 w 1150258"/>
                    <a:gd name="connsiteY1" fmla="*/ 1241 h 3143584"/>
                    <a:gd name="connsiteX2" fmla="*/ 1150258 w 1150258"/>
                    <a:gd name="connsiteY2" fmla="*/ 3067384 h 3143584"/>
                    <a:gd name="connsiteX0" fmla="*/ 0 w 1150258"/>
                    <a:gd name="connsiteY0" fmla="*/ 3143584 h 3143584"/>
                    <a:gd name="connsiteX1" fmla="*/ 711200 w 1150258"/>
                    <a:gd name="connsiteY1" fmla="*/ 1241 h 3143584"/>
                    <a:gd name="connsiteX2" fmla="*/ 1150258 w 1150258"/>
                    <a:gd name="connsiteY2" fmla="*/ 3067384 h 3143584"/>
                    <a:gd name="connsiteX0" fmla="*/ 0 w 1150258"/>
                    <a:gd name="connsiteY0" fmla="*/ 3142343 h 3142343"/>
                    <a:gd name="connsiteX1" fmla="*/ 711200 w 1150258"/>
                    <a:gd name="connsiteY1" fmla="*/ 0 h 3142343"/>
                    <a:gd name="connsiteX2" fmla="*/ 1150258 w 1150258"/>
                    <a:gd name="connsiteY2" fmla="*/ 3066143 h 3142343"/>
                    <a:gd name="connsiteX0" fmla="*/ 0 w 1150258"/>
                    <a:gd name="connsiteY0" fmla="*/ 3142343 h 3142343"/>
                    <a:gd name="connsiteX1" fmla="*/ 711200 w 1150258"/>
                    <a:gd name="connsiteY1" fmla="*/ 0 h 3142343"/>
                    <a:gd name="connsiteX2" fmla="*/ 1150258 w 1150258"/>
                    <a:gd name="connsiteY2" fmla="*/ 3066143 h 31423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150258" h="3142343">
                      <a:moveTo>
                        <a:pt x="0" y="3142343"/>
                      </a:moveTo>
                      <a:cubicBezTo>
                        <a:pt x="259745" y="1577521"/>
                        <a:pt x="410633" y="524329"/>
                        <a:pt x="711200" y="0"/>
                      </a:cubicBezTo>
                      <a:cubicBezTo>
                        <a:pt x="732367" y="948871"/>
                        <a:pt x="848784" y="2375807"/>
                        <a:pt x="1150258" y="3066143"/>
                      </a:cubicBezTo>
                    </a:path>
                  </a:pathLst>
                </a:custGeom>
                <a:noFill/>
                <a:ln w="19050" cap="rnd">
                  <a:solidFill>
                    <a:schemeClr val="bg1">
                      <a:alpha val="30000"/>
                    </a:schemeClr>
                  </a:solidFill>
                  <a:prstDash val="sysDot"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7" name="Freeform: Shape 96"/>
                <p:cNvSpPr/>
                <p:nvPr/>
              </p:nvSpPr>
              <p:spPr>
                <a:xfrm>
                  <a:off x="1201058" y="3497943"/>
                  <a:ext cx="885371" cy="3142343"/>
                </a:xfrm>
                <a:custGeom>
                  <a:avLst/>
                  <a:gdLst>
                    <a:gd name="connsiteX0" fmla="*/ 0 w 1150258"/>
                    <a:gd name="connsiteY0" fmla="*/ 3142421 h 3142421"/>
                    <a:gd name="connsiteX1" fmla="*/ 711200 w 1150258"/>
                    <a:gd name="connsiteY1" fmla="*/ 78 h 3142421"/>
                    <a:gd name="connsiteX2" fmla="*/ 1150258 w 1150258"/>
                    <a:gd name="connsiteY2" fmla="*/ 3066221 h 3142421"/>
                    <a:gd name="connsiteX0" fmla="*/ 0 w 1150258"/>
                    <a:gd name="connsiteY0" fmla="*/ 3166407 h 3166407"/>
                    <a:gd name="connsiteX1" fmla="*/ 711200 w 1150258"/>
                    <a:gd name="connsiteY1" fmla="*/ 24064 h 3166407"/>
                    <a:gd name="connsiteX2" fmla="*/ 1150258 w 1150258"/>
                    <a:gd name="connsiteY2" fmla="*/ 3090207 h 3166407"/>
                    <a:gd name="connsiteX0" fmla="*/ 0 w 1150258"/>
                    <a:gd name="connsiteY0" fmla="*/ 3143584 h 3143584"/>
                    <a:gd name="connsiteX1" fmla="*/ 711200 w 1150258"/>
                    <a:gd name="connsiteY1" fmla="*/ 1241 h 3143584"/>
                    <a:gd name="connsiteX2" fmla="*/ 1150258 w 1150258"/>
                    <a:gd name="connsiteY2" fmla="*/ 3067384 h 3143584"/>
                    <a:gd name="connsiteX0" fmla="*/ 0 w 1150258"/>
                    <a:gd name="connsiteY0" fmla="*/ 3143584 h 3143584"/>
                    <a:gd name="connsiteX1" fmla="*/ 711200 w 1150258"/>
                    <a:gd name="connsiteY1" fmla="*/ 1241 h 3143584"/>
                    <a:gd name="connsiteX2" fmla="*/ 1150258 w 1150258"/>
                    <a:gd name="connsiteY2" fmla="*/ 3067384 h 3143584"/>
                    <a:gd name="connsiteX0" fmla="*/ 0 w 1150258"/>
                    <a:gd name="connsiteY0" fmla="*/ 3143584 h 3143584"/>
                    <a:gd name="connsiteX1" fmla="*/ 711200 w 1150258"/>
                    <a:gd name="connsiteY1" fmla="*/ 1241 h 3143584"/>
                    <a:gd name="connsiteX2" fmla="*/ 1150258 w 1150258"/>
                    <a:gd name="connsiteY2" fmla="*/ 3067384 h 3143584"/>
                    <a:gd name="connsiteX0" fmla="*/ 0 w 1150258"/>
                    <a:gd name="connsiteY0" fmla="*/ 3142343 h 3142343"/>
                    <a:gd name="connsiteX1" fmla="*/ 711200 w 1150258"/>
                    <a:gd name="connsiteY1" fmla="*/ 0 h 3142343"/>
                    <a:gd name="connsiteX2" fmla="*/ 1150258 w 1150258"/>
                    <a:gd name="connsiteY2" fmla="*/ 3066143 h 3142343"/>
                    <a:gd name="connsiteX0" fmla="*/ 0 w 1150258"/>
                    <a:gd name="connsiteY0" fmla="*/ 3142343 h 3142343"/>
                    <a:gd name="connsiteX1" fmla="*/ 711200 w 1150258"/>
                    <a:gd name="connsiteY1" fmla="*/ 0 h 3142343"/>
                    <a:gd name="connsiteX2" fmla="*/ 1150258 w 1150258"/>
                    <a:gd name="connsiteY2" fmla="*/ 3066143 h 3142343"/>
                    <a:gd name="connsiteX0" fmla="*/ 0 w 1013223"/>
                    <a:gd name="connsiteY0" fmla="*/ 3142343 h 3142343"/>
                    <a:gd name="connsiteX1" fmla="*/ 711200 w 1013223"/>
                    <a:gd name="connsiteY1" fmla="*/ 0 h 3142343"/>
                    <a:gd name="connsiteX2" fmla="*/ 1013223 w 1013223"/>
                    <a:gd name="connsiteY2" fmla="*/ 3077029 h 3142343"/>
                    <a:gd name="connsiteX0" fmla="*/ 0 w 1013223"/>
                    <a:gd name="connsiteY0" fmla="*/ 3142343 h 3142343"/>
                    <a:gd name="connsiteX1" fmla="*/ 711200 w 1013223"/>
                    <a:gd name="connsiteY1" fmla="*/ 0 h 3142343"/>
                    <a:gd name="connsiteX2" fmla="*/ 1013223 w 1013223"/>
                    <a:gd name="connsiteY2" fmla="*/ 3077029 h 3142343"/>
                    <a:gd name="connsiteX0" fmla="*/ 0 w 1013223"/>
                    <a:gd name="connsiteY0" fmla="*/ 3142343 h 3142343"/>
                    <a:gd name="connsiteX1" fmla="*/ 711200 w 1013223"/>
                    <a:gd name="connsiteY1" fmla="*/ 0 h 3142343"/>
                    <a:gd name="connsiteX2" fmla="*/ 1013223 w 1013223"/>
                    <a:gd name="connsiteY2" fmla="*/ 3077029 h 31423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013223" h="3142343">
                      <a:moveTo>
                        <a:pt x="0" y="3142343"/>
                      </a:moveTo>
                      <a:cubicBezTo>
                        <a:pt x="259745" y="1577521"/>
                        <a:pt x="410633" y="524329"/>
                        <a:pt x="711200" y="0"/>
                      </a:cubicBezTo>
                      <a:cubicBezTo>
                        <a:pt x="691880" y="954314"/>
                        <a:pt x="820754" y="2288721"/>
                        <a:pt x="1013223" y="3077029"/>
                      </a:cubicBezTo>
                    </a:path>
                  </a:pathLst>
                </a:custGeom>
                <a:noFill/>
                <a:ln w="19050" cap="rnd">
                  <a:solidFill>
                    <a:schemeClr val="bg1">
                      <a:alpha val="30000"/>
                    </a:schemeClr>
                  </a:solidFill>
                  <a:prstDash val="sysDot"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8" name="Freeform: Shape 97"/>
                <p:cNvSpPr/>
                <p:nvPr/>
              </p:nvSpPr>
              <p:spPr>
                <a:xfrm>
                  <a:off x="1527273" y="3498130"/>
                  <a:ext cx="296864" cy="3128736"/>
                </a:xfrm>
                <a:custGeom>
                  <a:avLst/>
                  <a:gdLst>
                    <a:gd name="connsiteX0" fmla="*/ 0 w 1150258"/>
                    <a:gd name="connsiteY0" fmla="*/ 3142421 h 3142421"/>
                    <a:gd name="connsiteX1" fmla="*/ 711200 w 1150258"/>
                    <a:gd name="connsiteY1" fmla="*/ 78 h 3142421"/>
                    <a:gd name="connsiteX2" fmla="*/ 1150258 w 1150258"/>
                    <a:gd name="connsiteY2" fmla="*/ 3066221 h 3142421"/>
                    <a:gd name="connsiteX0" fmla="*/ 0 w 1150258"/>
                    <a:gd name="connsiteY0" fmla="*/ 3166407 h 3166407"/>
                    <a:gd name="connsiteX1" fmla="*/ 711200 w 1150258"/>
                    <a:gd name="connsiteY1" fmla="*/ 24064 h 3166407"/>
                    <a:gd name="connsiteX2" fmla="*/ 1150258 w 1150258"/>
                    <a:gd name="connsiteY2" fmla="*/ 3090207 h 3166407"/>
                    <a:gd name="connsiteX0" fmla="*/ 0 w 1150258"/>
                    <a:gd name="connsiteY0" fmla="*/ 3143584 h 3143584"/>
                    <a:gd name="connsiteX1" fmla="*/ 711200 w 1150258"/>
                    <a:gd name="connsiteY1" fmla="*/ 1241 h 3143584"/>
                    <a:gd name="connsiteX2" fmla="*/ 1150258 w 1150258"/>
                    <a:gd name="connsiteY2" fmla="*/ 3067384 h 3143584"/>
                    <a:gd name="connsiteX0" fmla="*/ 0 w 1150258"/>
                    <a:gd name="connsiteY0" fmla="*/ 3143584 h 3143584"/>
                    <a:gd name="connsiteX1" fmla="*/ 711200 w 1150258"/>
                    <a:gd name="connsiteY1" fmla="*/ 1241 h 3143584"/>
                    <a:gd name="connsiteX2" fmla="*/ 1150258 w 1150258"/>
                    <a:gd name="connsiteY2" fmla="*/ 3067384 h 3143584"/>
                    <a:gd name="connsiteX0" fmla="*/ 0 w 1150258"/>
                    <a:gd name="connsiteY0" fmla="*/ 3143584 h 3143584"/>
                    <a:gd name="connsiteX1" fmla="*/ 711200 w 1150258"/>
                    <a:gd name="connsiteY1" fmla="*/ 1241 h 3143584"/>
                    <a:gd name="connsiteX2" fmla="*/ 1150258 w 1150258"/>
                    <a:gd name="connsiteY2" fmla="*/ 3067384 h 3143584"/>
                    <a:gd name="connsiteX0" fmla="*/ 0 w 1150258"/>
                    <a:gd name="connsiteY0" fmla="*/ 3142343 h 3142343"/>
                    <a:gd name="connsiteX1" fmla="*/ 711200 w 1150258"/>
                    <a:gd name="connsiteY1" fmla="*/ 0 h 3142343"/>
                    <a:gd name="connsiteX2" fmla="*/ 1150258 w 1150258"/>
                    <a:gd name="connsiteY2" fmla="*/ 3066143 h 3142343"/>
                    <a:gd name="connsiteX0" fmla="*/ 0 w 1150258"/>
                    <a:gd name="connsiteY0" fmla="*/ 3142343 h 3142343"/>
                    <a:gd name="connsiteX1" fmla="*/ 711200 w 1150258"/>
                    <a:gd name="connsiteY1" fmla="*/ 0 h 3142343"/>
                    <a:gd name="connsiteX2" fmla="*/ 1150258 w 1150258"/>
                    <a:gd name="connsiteY2" fmla="*/ 3066143 h 3142343"/>
                    <a:gd name="connsiteX0" fmla="*/ 0 w 711911"/>
                    <a:gd name="connsiteY0" fmla="*/ 3142343 h 3142343"/>
                    <a:gd name="connsiteX1" fmla="*/ 711200 w 711911"/>
                    <a:gd name="connsiteY1" fmla="*/ 0 h 3142343"/>
                    <a:gd name="connsiteX2" fmla="*/ 573840 w 711911"/>
                    <a:gd name="connsiteY2" fmla="*/ 3115128 h 3142343"/>
                    <a:gd name="connsiteX0" fmla="*/ 0 w 711199"/>
                    <a:gd name="connsiteY0" fmla="*/ 3142343 h 3142343"/>
                    <a:gd name="connsiteX1" fmla="*/ 711200 w 711199"/>
                    <a:gd name="connsiteY1" fmla="*/ 0 h 3142343"/>
                    <a:gd name="connsiteX2" fmla="*/ 573840 w 711199"/>
                    <a:gd name="connsiteY2" fmla="*/ 3115128 h 3142343"/>
                    <a:gd name="connsiteX0" fmla="*/ 0 w 610465"/>
                    <a:gd name="connsiteY0" fmla="*/ 3128736 h 3128736"/>
                    <a:gd name="connsiteX1" fmla="*/ 610466 w 610465"/>
                    <a:gd name="connsiteY1" fmla="*/ 0 h 3128736"/>
                    <a:gd name="connsiteX2" fmla="*/ 473106 w 610465"/>
                    <a:gd name="connsiteY2" fmla="*/ 3115128 h 3128736"/>
                    <a:gd name="connsiteX0" fmla="*/ 0 w 610465"/>
                    <a:gd name="connsiteY0" fmla="*/ 3128736 h 3128736"/>
                    <a:gd name="connsiteX1" fmla="*/ 610466 w 610465"/>
                    <a:gd name="connsiteY1" fmla="*/ 0 h 3128736"/>
                    <a:gd name="connsiteX2" fmla="*/ 473106 w 610465"/>
                    <a:gd name="connsiteY2" fmla="*/ 3115128 h 31287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610465" h="3128736">
                      <a:moveTo>
                        <a:pt x="0" y="3128736"/>
                      </a:moveTo>
                      <a:cubicBezTo>
                        <a:pt x="58280" y="1629229"/>
                        <a:pt x="309899" y="524329"/>
                        <a:pt x="610466" y="0"/>
                      </a:cubicBezTo>
                      <a:cubicBezTo>
                        <a:pt x="402185" y="888999"/>
                        <a:pt x="171632" y="2424792"/>
                        <a:pt x="473106" y="3115128"/>
                      </a:cubicBezTo>
                    </a:path>
                  </a:pathLst>
                </a:custGeom>
                <a:noFill/>
                <a:ln w="19050" cap="rnd">
                  <a:solidFill>
                    <a:schemeClr val="bg1">
                      <a:alpha val="30000"/>
                    </a:schemeClr>
                  </a:solidFill>
                  <a:prstDash val="sysDot"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9" name="Freeform: Shape 98"/>
                <p:cNvSpPr/>
                <p:nvPr/>
              </p:nvSpPr>
              <p:spPr>
                <a:xfrm>
                  <a:off x="1340028" y="3497757"/>
                  <a:ext cx="572960" cy="3142343"/>
                </a:xfrm>
                <a:custGeom>
                  <a:avLst/>
                  <a:gdLst>
                    <a:gd name="connsiteX0" fmla="*/ 0 w 1150258"/>
                    <a:gd name="connsiteY0" fmla="*/ 3142421 h 3142421"/>
                    <a:gd name="connsiteX1" fmla="*/ 711200 w 1150258"/>
                    <a:gd name="connsiteY1" fmla="*/ 78 h 3142421"/>
                    <a:gd name="connsiteX2" fmla="*/ 1150258 w 1150258"/>
                    <a:gd name="connsiteY2" fmla="*/ 3066221 h 3142421"/>
                    <a:gd name="connsiteX0" fmla="*/ 0 w 1150258"/>
                    <a:gd name="connsiteY0" fmla="*/ 3166407 h 3166407"/>
                    <a:gd name="connsiteX1" fmla="*/ 711200 w 1150258"/>
                    <a:gd name="connsiteY1" fmla="*/ 24064 h 3166407"/>
                    <a:gd name="connsiteX2" fmla="*/ 1150258 w 1150258"/>
                    <a:gd name="connsiteY2" fmla="*/ 3090207 h 3166407"/>
                    <a:gd name="connsiteX0" fmla="*/ 0 w 1150258"/>
                    <a:gd name="connsiteY0" fmla="*/ 3143584 h 3143584"/>
                    <a:gd name="connsiteX1" fmla="*/ 711200 w 1150258"/>
                    <a:gd name="connsiteY1" fmla="*/ 1241 h 3143584"/>
                    <a:gd name="connsiteX2" fmla="*/ 1150258 w 1150258"/>
                    <a:gd name="connsiteY2" fmla="*/ 3067384 h 3143584"/>
                    <a:gd name="connsiteX0" fmla="*/ 0 w 1150258"/>
                    <a:gd name="connsiteY0" fmla="*/ 3143584 h 3143584"/>
                    <a:gd name="connsiteX1" fmla="*/ 711200 w 1150258"/>
                    <a:gd name="connsiteY1" fmla="*/ 1241 h 3143584"/>
                    <a:gd name="connsiteX2" fmla="*/ 1150258 w 1150258"/>
                    <a:gd name="connsiteY2" fmla="*/ 3067384 h 3143584"/>
                    <a:gd name="connsiteX0" fmla="*/ 0 w 1150258"/>
                    <a:gd name="connsiteY0" fmla="*/ 3143584 h 3143584"/>
                    <a:gd name="connsiteX1" fmla="*/ 711200 w 1150258"/>
                    <a:gd name="connsiteY1" fmla="*/ 1241 h 3143584"/>
                    <a:gd name="connsiteX2" fmla="*/ 1150258 w 1150258"/>
                    <a:gd name="connsiteY2" fmla="*/ 3067384 h 3143584"/>
                    <a:gd name="connsiteX0" fmla="*/ 0 w 1150258"/>
                    <a:gd name="connsiteY0" fmla="*/ 3142343 h 3142343"/>
                    <a:gd name="connsiteX1" fmla="*/ 711200 w 1150258"/>
                    <a:gd name="connsiteY1" fmla="*/ 0 h 3142343"/>
                    <a:gd name="connsiteX2" fmla="*/ 1150258 w 1150258"/>
                    <a:gd name="connsiteY2" fmla="*/ 3066143 h 3142343"/>
                    <a:gd name="connsiteX0" fmla="*/ 0 w 1150258"/>
                    <a:gd name="connsiteY0" fmla="*/ 3142343 h 3142343"/>
                    <a:gd name="connsiteX1" fmla="*/ 711200 w 1150258"/>
                    <a:gd name="connsiteY1" fmla="*/ 0 h 3142343"/>
                    <a:gd name="connsiteX2" fmla="*/ 1150258 w 1150258"/>
                    <a:gd name="connsiteY2" fmla="*/ 3066143 h 3142343"/>
                    <a:gd name="connsiteX0" fmla="*/ 0 w 839308"/>
                    <a:gd name="connsiteY0" fmla="*/ 3142343 h 3142343"/>
                    <a:gd name="connsiteX1" fmla="*/ 711200 w 839308"/>
                    <a:gd name="connsiteY1" fmla="*/ 0 h 3142343"/>
                    <a:gd name="connsiteX2" fmla="*/ 839308 w 839308"/>
                    <a:gd name="connsiteY2" fmla="*/ 3104243 h 3142343"/>
                    <a:gd name="connsiteX0" fmla="*/ 0 w 839308"/>
                    <a:gd name="connsiteY0" fmla="*/ 3142343 h 3142343"/>
                    <a:gd name="connsiteX1" fmla="*/ 711200 w 839308"/>
                    <a:gd name="connsiteY1" fmla="*/ 0 h 3142343"/>
                    <a:gd name="connsiteX2" fmla="*/ 839308 w 839308"/>
                    <a:gd name="connsiteY2" fmla="*/ 3104243 h 3142343"/>
                    <a:gd name="connsiteX0" fmla="*/ 0 w 839308"/>
                    <a:gd name="connsiteY0" fmla="*/ 3142343 h 3142343"/>
                    <a:gd name="connsiteX1" fmla="*/ 711200 w 839308"/>
                    <a:gd name="connsiteY1" fmla="*/ 0 h 3142343"/>
                    <a:gd name="connsiteX2" fmla="*/ 839308 w 839308"/>
                    <a:gd name="connsiteY2" fmla="*/ 3104243 h 31423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839308" h="3142343">
                      <a:moveTo>
                        <a:pt x="0" y="3142343"/>
                      </a:moveTo>
                      <a:cubicBezTo>
                        <a:pt x="259745" y="1577521"/>
                        <a:pt x="410633" y="524329"/>
                        <a:pt x="711200" y="0"/>
                      </a:cubicBezTo>
                      <a:cubicBezTo>
                        <a:pt x="640677" y="951593"/>
                        <a:pt x="661415" y="2389414"/>
                        <a:pt x="839308" y="3104243"/>
                      </a:cubicBezTo>
                    </a:path>
                  </a:pathLst>
                </a:custGeom>
                <a:noFill/>
                <a:ln w="19050" cap="rnd">
                  <a:solidFill>
                    <a:schemeClr val="bg1">
                      <a:alpha val="30000"/>
                    </a:schemeClr>
                  </a:solidFill>
                  <a:prstDash val="sysDot"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91" name="Group 90"/>
              <p:cNvGrpSpPr/>
              <p:nvPr/>
            </p:nvGrpSpPr>
            <p:grpSpPr>
              <a:xfrm rot="7200000" flipH="1" flipV="1">
                <a:off x="10907040" y="2618587"/>
                <a:ext cx="1590444" cy="2242188"/>
                <a:chOff x="1113971" y="3497757"/>
                <a:chExt cx="1150258" cy="3142530"/>
              </a:xfrm>
            </p:grpSpPr>
            <p:sp>
              <p:nvSpPr>
                <p:cNvPr id="92" name="Freeform: Shape 91"/>
                <p:cNvSpPr/>
                <p:nvPr/>
              </p:nvSpPr>
              <p:spPr>
                <a:xfrm>
                  <a:off x="1113971" y="3497944"/>
                  <a:ext cx="1150258" cy="3142343"/>
                </a:xfrm>
                <a:custGeom>
                  <a:avLst/>
                  <a:gdLst>
                    <a:gd name="connsiteX0" fmla="*/ 0 w 1150258"/>
                    <a:gd name="connsiteY0" fmla="*/ 3142421 h 3142421"/>
                    <a:gd name="connsiteX1" fmla="*/ 711200 w 1150258"/>
                    <a:gd name="connsiteY1" fmla="*/ 78 h 3142421"/>
                    <a:gd name="connsiteX2" fmla="*/ 1150258 w 1150258"/>
                    <a:gd name="connsiteY2" fmla="*/ 3066221 h 3142421"/>
                    <a:gd name="connsiteX0" fmla="*/ 0 w 1150258"/>
                    <a:gd name="connsiteY0" fmla="*/ 3166407 h 3166407"/>
                    <a:gd name="connsiteX1" fmla="*/ 711200 w 1150258"/>
                    <a:gd name="connsiteY1" fmla="*/ 24064 h 3166407"/>
                    <a:gd name="connsiteX2" fmla="*/ 1150258 w 1150258"/>
                    <a:gd name="connsiteY2" fmla="*/ 3090207 h 3166407"/>
                    <a:gd name="connsiteX0" fmla="*/ 0 w 1150258"/>
                    <a:gd name="connsiteY0" fmla="*/ 3143584 h 3143584"/>
                    <a:gd name="connsiteX1" fmla="*/ 711200 w 1150258"/>
                    <a:gd name="connsiteY1" fmla="*/ 1241 h 3143584"/>
                    <a:gd name="connsiteX2" fmla="*/ 1150258 w 1150258"/>
                    <a:gd name="connsiteY2" fmla="*/ 3067384 h 3143584"/>
                    <a:gd name="connsiteX0" fmla="*/ 0 w 1150258"/>
                    <a:gd name="connsiteY0" fmla="*/ 3143584 h 3143584"/>
                    <a:gd name="connsiteX1" fmla="*/ 711200 w 1150258"/>
                    <a:gd name="connsiteY1" fmla="*/ 1241 h 3143584"/>
                    <a:gd name="connsiteX2" fmla="*/ 1150258 w 1150258"/>
                    <a:gd name="connsiteY2" fmla="*/ 3067384 h 3143584"/>
                    <a:gd name="connsiteX0" fmla="*/ 0 w 1150258"/>
                    <a:gd name="connsiteY0" fmla="*/ 3143584 h 3143584"/>
                    <a:gd name="connsiteX1" fmla="*/ 711200 w 1150258"/>
                    <a:gd name="connsiteY1" fmla="*/ 1241 h 3143584"/>
                    <a:gd name="connsiteX2" fmla="*/ 1150258 w 1150258"/>
                    <a:gd name="connsiteY2" fmla="*/ 3067384 h 3143584"/>
                    <a:gd name="connsiteX0" fmla="*/ 0 w 1150258"/>
                    <a:gd name="connsiteY0" fmla="*/ 3142343 h 3142343"/>
                    <a:gd name="connsiteX1" fmla="*/ 711200 w 1150258"/>
                    <a:gd name="connsiteY1" fmla="*/ 0 h 3142343"/>
                    <a:gd name="connsiteX2" fmla="*/ 1150258 w 1150258"/>
                    <a:gd name="connsiteY2" fmla="*/ 3066143 h 3142343"/>
                    <a:gd name="connsiteX0" fmla="*/ 0 w 1150258"/>
                    <a:gd name="connsiteY0" fmla="*/ 3142343 h 3142343"/>
                    <a:gd name="connsiteX1" fmla="*/ 711200 w 1150258"/>
                    <a:gd name="connsiteY1" fmla="*/ 0 h 3142343"/>
                    <a:gd name="connsiteX2" fmla="*/ 1150258 w 1150258"/>
                    <a:gd name="connsiteY2" fmla="*/ 3066143 h 31423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150258" h="3142343">
                      <a:moveTo>
                        <a:pt x="0" y="3142343"/>
                      </a:moveTo>
                      <a:cubicBezTo>
                        <a:pt x="259745" y="1577521"/>
                        <a:pt x="410633" y="524329"/>
                        <a:pt x="711200" y="0"/>
                      </a:cubicBezTo>
                      <a:cubicBezTo>
                        <a:pt x="732367" y="948871"/>
                        <a:pt x="848784" y="2375807"/>
                        <a:pt x="1150258" y="3066143"/>
                      </a:cubicBezTo>
                    </a:path>
                  </a:pathLst>
                </a:custGeom>
                <a:noFill/>
                <a:ln w="19050" cap="rnd">
                  <a:solidFill>
                    <a:schemeClr val="bg1">
                      <a:alpha val="30000"/>
                    </a:schemeClr>
                  </a:solidFill>
                  <a:prstDash val="sysDot"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3" name="Freeform: Shape 92"/>
                <p:cNvSpPr/>
                <p:nvPr/>
              </p:nvSpPr>
              <p:spPr>
                <a:xfrm>
                  <a:off x="1201058" y="3497943"/>
                  <a:ext cx="885371" cy="3142343"/>
                </a:xfrm>
                <a:custGeom>
                  <a:avLst/>
                  <a:gdLst>
                    <a:gd name="connsiteX0" fmla="*/ 0 w 1150258"/>
                    <a:gd name="connsiteY0" fmla="*/ 3142421 h 3142421"/>
                    <a:gd name="connsiteX1" fmla="*/ 711200 w 1150258"/>
                    <a:gd name="connsiteY1" fmla="*/ 78 h 3142421"/>
                    <a:gd name="connsiteX2" fmla="*/ 1150258 w 1150258"/>
                    <a:gd name="connsiteY2" fmla="*/ 3066221 h 3142421"/>
                    <a:gd name="connsiteX0" fmla="*/ 0 w 1150258"/>
                    <a:gd name="connsiteY0" fmla="*/ 3166407 h 3166407"/>
                    <a:gd name="connsiteX1" fmla="*/ 711200 w 1150258"/>
                    <a:gd name="connsiteY1" fmla="*/ 24064 h 3166407"/>
                    <a:gd name="connsiteX2" fmla="*/ 1150258 w 1150258"/>
                    <a:gd name="connsiteY2" fmla="*/ 3090207 h 3166407"/>
                    <a:gd name="connsiteX0" fmla="*/ 0 w 1150258"/>
                    <a:gd name="connsiteY0" fmla="*/ 3143584 h 3143584"/>
                    <a:gd name="connsiteX1" fmla="*/ 711200 w 1150258"/>
                    <a:gd name="connsiteY1" fmla="*/ 1241 h 3143584"/>
                    <a:gd name="connsiteX2" fmla="*/ 1150258 w 1150258"/>
                    <a:gd name="connsiteY2" fmla="*/ 3067384 h 3143584"/>
                    <a:gd name="connsiteX0" fmla="*/ 0 w 1150258"/>
                    <a:gd name="connsiteY0" fmla="*/ 3143584 h 3143584"/>
                    <a:gd name="connsiteX1" fmla="*/ 711200 w 1150258"/>
                    <a:gd name="connsiteY1" fmla="*/ 1241 h 3143584"/>
                    <a:gd name="connsiteX2" fmla="*/ 1150258 w 1150258"/>
                    <a:gd name="connsiteY2" fmla="*/ 3067384 h 3143584"/>
                    <a:gd name="connsiteX0" fmla="*/ 0 w 1150258"/>
                    <a:gd name="connsiteY0" fmla="*/ 3143584 h 3143584"/>
                    <a:gd name="connsiteX1" fmla="*/ 711200 w 1150258"/>
                    <a:gd name="connsiteY1" fmla="*/ 1241 h 3143584"/>
                    <a:gd name="connsiteX2" fmla="*/ 1150258 w 1150258"/>
                    <a:gd name="connsiteY2" fmla="*/ 3067384 h 3143584"/>
                    <a:gd name="connsiteX0" fmla="*/ 0 w 1150258"/>
                    <a:gd name="connsiteY0" fmla="*/ 3142343 h 3142343"/>
                    <a:gd name="connsiteX1" fmla="*/ 711200 w 1150258"/>
                    <a:gd name="connsiteY1" fmla="*/ 0 h 3142343"/>
                    <a:gd name="connsiteX2" fmla="*/ 1150258 w 1150258"/>
                    <a:gd name="connsiteY2" fmla="*/ 3066143 h 3142343"/>
                    <a:gd name="connsiteX0" fmla="*/ 0 w 1150258"/>
                    <a:gd name="connsiteY0" fmla="*/ 3142343 h 3142343"/>
                    <a:gd name="connsiteX1" fmla="*/ 711200 w 1150258"/>
                    <a:gd name="connsiteY1" fmla="*/ 0 h 3142343"/>
                    <a:gd name="connsiteX2" fmla="*/ 1150258 w 1150258"/>
                    <a:gd name="connsiteY2" fmla="*/ 3066143 h 3142343"/>
                    <a:gd name="connsiteX0" fmla="*/ 0 w 1013223"/>
                    <a:gd name="connsiteY0" fmla="*/ 3142343 h 3142343"/>
                    <a:gd name="connsiteX1" fmla="*/ 711200 w 1013223"/>
                    <a:gd name="connsiteY1" fmla="*/ 0 h 3142343"/>
                    <a:gd name="connsiteX2" fmla="*/ 1013223 w 1013223"/>
                    <a:gd name="connsiteY2" fmla="*/ 3077029 h 3142343"/>
                    <a:gd name="connsiteX0" fmla="*/ 0 w 1013223"/>
                    <a:gd name="connsiteY0" fmla="*/ 3142343 h 3142343"/>
                    <a:gd name="connsiteX1" fmla="*/ 711200 w 1013223"/>
                    <a:gd name="connsiteY1" fmla="*/ 0 h 3142343"/>
                    <a:gd name="connsiteX2" fmla="*/ 1013223 w 1013223"/>
                    <a:gd name="connsiteY2" fmla="*/ 3077029 h 3142343"/>
                    <a:gd name="connsiteX0" fmla="*/ 0 w 1013223"/>
                    <a:gd name="connsiteY0" fmla="*/ 3142343 h 3142343"/>
                    <a:gd name="connsiteX1" fmla="*/ 711200 w 1013223"/>
                    <a:gd name="connsiteY1" fmla="*/ 0 h 3142343"/>
                    <a:gd name="connsiteX2" fmla="*/ 1013223 w 1013223"/>
                    <a:gd name="connsiteY2" fmla="*/ 3077029 h 31423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013223" h="3142343">
                      <a:moveTo>
                        <a:pt x="0" y="3142343"/>
                      </a:moveTo>
                      <a:cubicBezTo>
                        <a:pt x="259745" y="1577521"/>
                        <a:pt x="410633" y="524329"/>
                        <a:pt x="711200" y="0"/>
                      </a:cubicBezTo>
                      <a:cubicBezTo>
                        <a:pt x="691880" y="954314"/>
                        <a:pt x="820754" y="2288721"/>
                        <a:pt x="1013223" y="3077029"/>
                      </a:cubicBezTo>
                    </a:path>
                  </a:pathLst>
                </a:custGeom>
                <a:noFill/>
                <a:ln w="19050" cap="rnd">
                  <a:solidFill>
                    <a:schemeClr val="bg1">
                      <a:alpha val="30000"/>
                    </a:schemeClr>
                  </a:solidFill>
                  <a:prstDash val="sysDot"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4" name="Freeform: Shape 93"/>
                <p:cNvSpPr/>
                <p:nvPr/>
              </p:nvSpPr>
              <p:spPr>
                <a:xfrm>
                  <a:off x="1527273" y="3498130"/>
                  <a:ext cx="296864" cy="3128736"/>
                </a:xfrm>
                <a:custGeom>
                  <a:avLst/>
                  <a:gdLst>
                    <a:gd name="connsiteX0" fmla="*/ 0 w 1150258"/>
                    <a:gd name="connsiteY0" fmla="*/ 3142421 h 3142421"/>
                    <a:gd name="connsiteX1" fmla="*/ 711200 w 1150258"/>
                    <a:gd name="connsiteY1" fmla="*/ 78 h 3142421"/>
                    <a:gd name="connsiteX2" fmla="*/ 1150258 w 1150258"/>
                    <a:gd name="connsiteY2" fmla="*/ 3066221 h 3142421"/>
                    <a:gd name="connsiteX0" fmla="*/ 0 w 1150258"/>
                    <a:gd name="connsiteY0" fmla="*/ 3166407 h 3166407"/>
                    <a:gd name="connsiteX1" fmla="*/ 711200 w 1150258"/>
                    <a:gd name="connsiteY1" fmla="*/ 24064 h 3166407"/>
                    <a:gd name="connsiteX2" fmla="*/ 1150258 w 1150258"/>
                    <a:gd name="connsiteY2" fmla="*/ 3090207 h 3166407"/>
                    <a:gd name="connsiteX0" fmla="*/ 0 w 1150258"/>
                    <a:gd name="connsiteY0" fmla="*/ 3143584 h 3143584"/>
                    <a:gd name="connsiteX1" fmla="*/ 711200 w 1150258"/>
                    <a:gd name="connsiteY1" fmla="*/ 1241 h 3143584"/>
                    <a:gd name="connsiteX2" fmla="*/ 1150258 w 1150258"/>
                    <a:gd name="connsiteY2" fmla="*/ 3067384 h 3143584"/>
                    <a:gd name="connsiteX0" fmla="*/ 0 w 1150258"/>
                    <a:gd name="connsiteY0" fmla="*/ 3143584 h 3143584"/>
                    <a:gd name="connsiteX1" fmla="*/ 711200 w 1150258"/>
                    <a:gd name="connsiteY1" fmla="*/ 1241 h 3143584"/>
                    <a:gd name="connsiteX2" fmla="*/ 1150258 w 1150258"/>
                    <a:gd name="connsiteY2" fmla="*/ 3067384 h 3143584"/>
                    <a:gd name="connsiteX0" fmla="*/ 0 w 1150258"/>
                    <a:gd name="connsiteY0" fmla="*/ 3143584 h 3143584"/>
                    <a:gd name="connsiteX1" fmla="*/ 711200 w 1150258"/>
                    <a:gd name="connsiteY1" fmla="*/ 1241 h 3143584"/>
                    <a:gd name="connsiteX2" fmla="*/ 1150258 w 1150258"/>
                    <a:gd name="connsiteY2" fmla="*/ 3067384 h 3143584"/>
                    <a:gd name="connsiteX0" fmla="*/ 0 w 1150258"/>
                    <a:gd name="connsiteY0" fmla="*/ 3142343 h 3142343"/>
                    <a:gd name="connsiteX1" fmla="*/ 711200 w 1150258"/>
                    <a:gd name="connsiteY1" fmla="*/ 0 h 3142343"/>
                    <a:gd name="connsiteX2" fmla="*/ 1150258 w 1150258"/>
                    <a:gd name="connsiteY2" fmla="*/ 3066143 h 3142343"/>
                    <a:gd name="connsiteX0" fmla="*/ 0 w 1150258"/>
                    <a:gd name="connsiteY0" fmla="*/ 3142343 h 3142343"/>
                    <a:gd name="connsiteX1" fmla="*/ 711200 w 1150258"/>
                    <a:gd name="connsiteY1" fmla="*/ 0 h 3142343"/>
                    <a:gd name="connsiteX2" fmla="*/ 1150258 w 1150258"/>
                    <a:gd name="connsiteY2" fmla="*/ 3066143 h 3142343"/>
                    <a:gd name="connsiteX0" fmla="*/ 0 w 711911"/>
                    <a:gd name="connsiteY0" fmla="*/ 3142343 h 3142343"/>
                    <a:gd name="connsiteX1" fmla="*/ 711200 w 711911"/>
                    <a:gd name="connsiteY1" fmla="*/ 0 h 3142343"/>
                    <a:gd name="connsiteX2" fmla="*/ 573840 w 711911"/>
                    <a:gd name="connsiteY2" fmla="*/ 3115128 h 3142343"/>
                    <a:gd name="connsiteX0" fmla="*/ 0 w 711199"/>
                    <a:gd name="connsiteY0" fmla="*/ 3142343 h 3142343"/>
                    <a:gd name="connsiteX1" fmla="*/ 711200 w 711199"/>
                    <a:gd name="connsiteY1" fmla="*/ 0 h 3142343"/>
                    <a:gd name="connsiteX2" fmla="*/ 573840 w 711199"/>
                    <a:gd name="connsiteY2" fmla="*/ 3115128 h 3142343"/>
                    <a:gd name="connsiteX0" fmla="*/ 0 w 610465"/>
                    <a:gd name="connsiteY0" fmla="*/ 3128736 h 3128736"/>
                    <a:gd name="connsiteX1" fmla="*/ 610466 w 610465"/>
                    <a:gd name="connsiteY1" fmla="*/ 0 h 3128736"/>
                    <a:gd name="connsiteX2" fmla="*/ 473106 w 610465"/>
                    <a:gd name="connsiteY2" fmla="*/ 3115128 h 3128736"/>
                    <a:gd name="connsiteX0" fmla="*/ 0 w 610465"/>
                    <a:gd name="connsiteY0" fmla="*/ 3128736 h 3128736"/>
                    <a:gd name="connsiteX1" fmla="*/ 610466 w 610465"/>
                    <a:gd name="connsiteY1" fmla="*/ 0 h 3128736"/>
                    <a:gd name="connsiteX2" fmla="*/ 473106 w 610465"/>
                    <a:gd name="connsiteY2" fmla="*/ 3115128 h 31287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610465" h="3128736">
                      <a:moveTo>
                        <a:pt x="0" y="3128736"/>
                      </a:moveTo>
                      <a:cubicBezTo>
                        <a:pt x="58280" y="1629229"/>
                        <a:pt x="309899" y="524329"/>
                        <a:pt x="610466" y="0"/>
                      </a:cubicBezTo>
                      <a:cubicBezTo>
                        <a:pt x="402185" y="888999"/>
                        <a:pt x="171632" y="2424792"/>
                        <a:pt x="473106" y="3115128"/>
                      </a:cubicBezTo>
                    </a:path>
                  </a:pathLst>
                </a:custGeom>
                <a:noFill/>
                <a:ln w="19050" cap="rnd">
                  <a:solidFill>
                    <a:schemeClr val="bg1">
                      <a:alpha val="30000"/>
                    </a:schemeClr>
                  </a:solidFill>
                  <a:prstDash val="sysDot"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5" name="Freeform: Shape 94"/>
                <p:cNvSpPr/>
                <p:nvPr/>
              </p:nvSpPr>
              <p:spPr>
                <a:xfrm>
                  <a:off x="1340028" y="3497757"/>
                  <a:ext cx="572960" cy="3142343"/>
                </a:xfrm>
                <a:custGeom>
                  <a:avLst/>
                  <a:gdLst>
                    <a:gd name="connsiteX0" fmla="*/ 0 w 1150258"/>
                    <a:gd name="connsiteY0" fmla="*/ 3142421 h 3142421"/>
                    <a:gd name="connsiteX1" fmla="*/ 711200 w 1150258"/>
                    <a:gd name="connsiteY1" fmla="*/ 78 h 3142421"/>
                    <a:gd name="connsiteX2" fmla="*/ 1150258 w 1150258"/>
                    <a:gd name="connsiteY2" fmla="*/ 3066221 h 3142421"/>
                    <a:gd name="connsiteX0" fmla="*/ 0 w 1150258"/>
                    <a:gd name="connsiteY0" fmla="*/ 3166407 h 3166407"/>
                    <a:gd name="connsiteX1" fmla="*/ 711200 w 1150258"/>
                    <a:gd name="connsiteY1" fmla="*/ 24064 h 3166407"/>
                    <a:gd name="connsiteX2" fmla="*/ 1150258 w 1150258"/>
                    <a:gd name="connsiteY2" fmla="*/ 3090207 h 3166407"/>
                    <a:gd name="connsiteX0" fmla="*/ 0 w 1150258"/>
                    <a:gd name="connsiteY0" fmla="*/ 3143584 h 3143584"/>
                    <a:gd name="connsiteX1" fmla="*/ 711200 w 1150258"/>
                    <a:gd name="connsiteY1" fmla="*/ 1241 h 3143584"/>
                    <a:gd name="connsiteX2" fmla="*/ 1150258 w 1150258"/>
                    <a:gd name="connsiteY2" fmla="*/ 3067384 h 3143584"/>
                    <a:gd name="connsiteX0" fmla="*/ 0 w 1150258"/>
                    <a:gd name="connsiteY0" fmla="*/ 3143584 h 3143584"/>
                    <a:gd name="connsiteX1" fmla="*/ 711200 w 1150258"/>
                    <a:gd name="connsiteY1" fmla="*/ 1241 h 3143584"/>
                    <a:gd name="connsiteX2" fmla="*/ 1150258 w 1150258"/>
                    <a:gd name="connsiteY2" fmla="*/ 3067384 h 3143584"/>
                    <a:gd name="connsiteX0" fmla="*/ 0 w 1150258"/>
                    <a:gd name="connsiteY0" fmla="*/ 3143584 h 3143584"/>
                    <a:gd name="connsiteX1" fmla="*/ 711200 w 1150258"/>
                    <a:gd name="connsiteY1" fmla="*/ 1241 h 3143584"/>
                    <a:gd name="connsiteX2" fmla="*/ 1150258 w 1150258"/>
                    <a:gd name="connsiteY2" fmla="*/ 3067384 h 3143584"/>
                    <a:gd name="connsiteX0" fmla="*/ 0 w 1150258"/>
                    <a:gd name="connsiteY0" fmla="*/ 3142343 h 3142343"/>
                    <a:gd name="connsiteX1" fmla="*/ 711200 w 1150258"/>
                    <a:gd name="connsiteY1" fmla="*/ 0 h 3142343"/>
                    <a:gd name="connsiteX2" fmla="*/ 1150258 w 1150258"/>
                    <a:gd name="connsiteY2" fmla="*/ 3066143 h 3142343"/>
                    <a:gd name="connsiteX0" fmla="*/ 0 w 1150258"/>
                    <a:gd name="connsiteY0" fmla="*/ 3142343 h 3142343"/>
                    <a:gd name="connsiteX1" fmla="*/ 711200 w 1150258"/>
                    <a:gd name="connsiteY1" fmla="*/ 0 h 3142343"/>
                    <a:gd name="connsiteX2" fmla="*/ 1150258 w 1150258"/>
                    <a:gd name="connsiteY2" fmla="*/ 3066143 h 3142343"/>
                    <a:gd name="connsiteX0" fmla="*/ 0 w 839308"/>
                    <a:gd name="connsiteY0" fmla="*/ 3142343 h 3142343"/>
                    <a:gd name="connsiteX1" fmla="*/ 711200 w 839308"/>
                    <a:gd name="connsiteY1" fmla="*/ 0 h 3142343"/>
                    <a:gd name="connsiteX2" fmla="*/ 839308 w 839308"/>
                    <a:gd name="connsiteY2" fmla="*/ 3104243 h 3142343"/>
                    <a:gd name="connsiteX0" fmla="*/ 0 w 839308"/>
                    <a:gd name="connsiteY0" fmla="*/ 3142343 h 3142343"/>
                    <a:gd name="connsiteX1" fmla="*/ 711200 w 839308"/>
                    <a:gd name="connsiteY1" fmla="*/ 0 h 3142343"/>
                    <a:gd name="connsiteX2" fmla="*/ 839308 w 839308"/>
                    <a:gd name="connsiteY2" fmla="*/ 3104243 h 3142343"/>
                    <a:gd name="connsiteX0" fmla="*/ 0 w 839308"/>
                    <a:gd name="connsiteY0" fmla="*/ 3142343 h 3142343"/>
                    <a:gd name="connsiteX1" fmla="*/ 711200 w 839308"/>
                    <a:gd name="connsiteY1" fmla="*/ 0 h 3142343"/>
                    <a:gd name="connsiteX2" fmla="*/ 839308 w 839308"/>
                    <a:gd name="connsiteY2" fmla="*/ 3104243 h 31423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839308" h="3142343">
                      <a:moveTo>
                        <a:pt x="0" y="3142343"/>
                      </a:moveTo>
                      <a:cubicBezTo>
                        <a:pt x="259745" y="1577521"/>
                        <a:pt x="410633" y="524329"/>
                        <a:pt x="711200" y="0"/>
                      </a:cubicBezTo>
                      <a:cubicBezTo>
                        <a:pt x="640677" y="951593"/>
                        <a:pt x="661415" y="2389414"/>
                        <a:pt x="839308" y="3104243"/>
                      </a:cubicBezTo>
                    </a:path>
                  </a:pathLst>
                </a:custGeom>
                <a:noFill/>
                <a:ln w="19050" cap="rnd">
                  <a:solidFill>
                    <a:schemeClr val="bg1">
                      <a:alpha val="30000"/>
                    </a:schemeClr>
                  </a:solidFill>
                  <a:prstDash val="sysDot"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>
                    <a:solidFill>
                      <a:prstClr val="white"/>
                    </a:solidFill>
                  </a:endParaRPr>
                </a:p>
              </p:txBody>
            </p:sp>
          </p:grpSp>
        </p:grpSp>
      </p:grpSp>
      <p:grpSp>
        <p:nvGrpSpPr>
          <p:cNvPr id="106" name="Group 105"/>
          <p:cNvGrpSpPr/>
          <p:nvPr userDrawn="1"/>
        </p:nvGrpSpPr>
        <p:grpSpPr>
          <a:xfrm>
            <a:off x="1476697" y="1517163"/>
            <a:ext cx="3599025" cy="1100078"/>
            <a:chOff x="5756093" y="2301512"/>
            <a:chExt cx="3899073" cy="1191791"/>
          </a:xfrm>
          <a:solidFill>
            <a:schemeClr val="bg1">
              <a:alpha val="30000"/>
            </a:schemeClr>
          </a:solidFill>
        </p:grpSpPr>
        <p:sp>
          <p:nvSpPr>
            <p:cNvPr id="107" name="Oval 106"/>
            <p:cNvSpPr/>
            <p:nvPr/>
          </p:nvSpPr>
          <p:spPr>
            <a:xfrm>
              <a:off x="8266386" y="2347545"/>
              <a:ext cx="254716" cy="254716"/>
            </a:xfrm>
            <a:prstGeom prst="ellipse">
              <a:avLst/>
            </a:pr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08" name="Oval 107"/>
            <p:cNvSpPr/>
            <p:nvPr/>
          </p:nvSpPr>
          <p:spPr>
            <a:xfrm>
              <a:off x="6326273" y="2776652"/>
              <a:ext cx="79452" cy="79452"/>
            </a:xfrm>
            <a:prstGeom prst="ellipse">
              <a:avLst/>
            </a:pr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09" name="Oval 108"/>
            <p:cNvSpPr/>
            <p:nvPr/>
          </p:nvSpPr>
          <p:spPr>
            <a:xfrm>
              <a:off x="7275317" y="2569605"/>
              <a:ext cx="128791" cy="128791"/>
            </a:xfrm>
            <a:prstGeom prst="ellipse">
              <a:avLst/>
            </a:pr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10" name="Oval 109"/>
            <p:cNvSpPr/>
            <p:nvPr/>
          </p:nvSpPr>
          <p:spPr>
            <a:xfrm>
              <a:off x="6676654" y="2855918"/>
              <a:ext cx="79452" cy="79452"/>
            </a:xfrm>
            <a:prstGeom prst="ellipse">
              <a:avLst/>
            </a:pr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11" name="Oval 110"/>
            <p:cNvSpPr/>
            <p:nvPr/>
          </p:nvSpPr>
          <p:spPr>
            <a:xfrm>
              <a:off x="7021860" y="2762326"/>
              <a:ext cx="79452" cy="79452"/>
            </a:xfrm>
            <a:prstGeom prst="ellipse">
              <a:avLst/>
            </a:pr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12" name="Oval 111"/>
            <p:cNvSpPr/>
            <p:nvPr/>
          </p:nvSpPr>
          <p:spPr>
            <a:xfrm>
              <a:off x="9150042" y="3113746"/>
              <a:ext cx="79452" cy="79452"/>
            </a:xfrm>
            <a:prstGeom prst="ellipse">
              <a:avLst/>
            </a:pr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13" name="Oval 112"/>
            <p:cNvSpPr/>
            <p:nvPr/>
          </p:nvSpPr>
          <p:spPr>
            <a:xfrm>
              <a:off x="7521113" y="2409075"/>
              <a:ext cx="128791" cy="128791"/>
            </a:xfrm>
            <a:prstGeom prst="ellipse">
              <a:avLst/>
            </a:pr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14" name="Oval 113"/>
            <p:cNvSpPr/>
            <p:nvPr/>
          </p:nvSpPr>
          <p:spPr>
            <a:xfrm>
              <a:off x="8821654" y="2895644"/>
              <a:ext cx="128791" cy="128791"/>
            </a:xfrm>
            <a:prstGeom prst="ellipse">
              <a:avLst/>
            </a:pr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15" name="Oval 114"/>
            <p:cNvSpPr/>
            <p:nvPr/>
          </p:nvSpPr>
          <p:spPr>
            <a:xfrm>
              <a:off x="7911267" y="2301512"/>
              <a:ext cx="156013" cy="156013"/>
            </a:xfrm>
            <a:prstGeom prst="ellipse">
              <a:avLst/>
            </a:pr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16" name="Oval 115"/>
            <p:cNvSpPr/>
            <p:nvPr/>
          </p:nvSpPr>
          <p:spPr>
            <a:xfrm>
              <a:off x="8622432" y="2646039"/>
              <a:ext cx="156013" cy="156013"/>
            </a:xfrm>
            <a:prstGeom prst="ellipse">
              <a:avLst/>
            </a:pr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17" name="Oval 116"/>
            <p:cNvSpPr/>
            <p:nvPr/>
          </p:nvSpPr>
          <p:spPr>
            <a:xfrm>
              <a:off x="6046050" y="2698396"/>
              <a:ext cx="45719" cy="45719"/>
            </a:xfrm>
            <a:prstGeom prst="ellipse">
              <a:avLst/>
            </a:pr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18" name="Oval 117"/>
            <p:cNvSpPr/>
            <p:nvPr/>
          </p:nvSpPr>
          <p:spPr>
            <a:xfrm>
              <a:off x="5756093" y="2768856"/>
              <a:ext cx="45719" cy="45719"/>
            </a:xfrm>
            <a:prstGeom prst="ellipse">
              <a:avLst/>
            </a:pr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19" name="Oval 118"/>
            <p:cNvSpPr/>
            <p:nvPr/>
          </p:nvSpPr>
          <p:spPr>
            <a:xfrm>
              <a:off x="9364414" y="3258175"/>
              <a:ext cx="45719" cy="45719"/>
            </a:xfrm>
            <a:prstGeom prst="ellipse">
              <a:avLst/>
            </a:pr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20" name="Oval 119"/>
            <p:cNvSpPr/>
            <p:nvPr/>
          </p:nvSpPr>
          <p:spPr>
            <a:xfrm>
              <a:off x="9609447" y="3447584"/>
              <a:ext cx="45719" cy="45719"/>
            </a:xfrm>
            <a:prstGeom prst="ellipse">
              <a:avLst/>
            </a:pr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>
                <a:solidFill>
                  <a:prstClr val="white"/>
                </a:solidFill>
              </a:endParaRPr>
            </a:p>
          </p:txBody>
        </p:sp>
      </p:grpSp>
      <p:grpSp>
        <p:nvGrpSpPr>
          <p:cNvPr id="121" name="Group 120"/>
          <p:cNvGrpSpPr/>
          <p:nvPr userDrawn="1"/>
        </p:nvGrpSpPr>
        <p:grpSpPr>
          <a:xfrm rot="4480905">
            <a:off x="-193235" y="3476287"/>
            <a:ext cx="3437832" cy="4758449"/>
            <a:chOff x="9385524" y="2790411"/>
            <a:chExt cx="3437832" cy="4758449"/>
          </a:xfrm>
        </p:grpSpPr>
        <p:sp>
          <p:nvSpPr>
            <p:cNvPr id="122" name="Freeform: Shape 121"/>
            <p:cNvSpPr/>
            <p:nvPr/>
          </p:nvSpPr>
          <p:spPr>
            <a:xfrm rot="1859816">
              <a:off x="9385524" y="2790411"/>
              <a:ext cx="2012192" cy="3930693"/>
            </a:xfrm>
            <a:custGeom>
              <a:avLst/>
              <a:gdLst>
                <a:gd name="connsiteX0" fmla="*/ 1226774 w 1394417"/>
                <a:gd name="connsiteY0" fmla="*/ 0 h 3497943"/>
                <a:gd name="connsiteX1" fmla="*/ 660717 w 1394417"/>
                <a:gd name="connsiteY1" fmla="*/ 254000 h 3497943"/>
                <a:gd name="connsiteX2" fmla="*/ 1299345 w 1394417"/>
                <a:gd name="connsiteY2" fmla="*/ 635000 h 3497943"/>
                <a:gd name="connsiteX3" fmla="*/ 317 w 1394417"/>
                <a:gd name="connsiteY3" fmla="*/ 1157514 h 3497943"/>
                <a:gd name="connsiteX4" fmla="*/ 1168717 w 1394417"/>
                <a:gd name="connsiteY4" fmla="*/ 2028371 h 3497943"/>
                <a:gd name="connsiteX5" fmla="*/ 504688 w 1394417"/>
                <a:gd name="connsiteY5" fmla="*/ 2630714 h 3497943"/>
                <a:gd name="connsiteX6" fmla="*/ 1379174 w 1394417"/>
                <a:gd name="connsiteY6" fmla="*/ 3066143 h 3497943"/>
                <a:gd name="connsiteX7" fmla="*/ 1081631 w 1394417"/>
                <a:gd name="connsiteY7" fmla="*/ 3334657 h 3497943"/>
                <a:gd name="connsiteX8" fmla="*/ 1357402 w 1394417"/>
                <a:gd name="connsiteY8" fmla="*/ 3497943 h 3497943"/>
                <a:gd name="connsiteX0" fmla="*/ 1406051 w 1406051"/>
                <a:gd name="connsiteY0" fmla="*/ 0 h 3542949"/>
                <a:gd name="connsiteX1" fmla="*/ 660717 w 1406051"/>
                <a:gd name="connsiteY1" fmla="*/ 299006 h 3542949"/>
                <a:gd name="connsiteX2" fmla="*/ 1299345 w 1406051"/>
                <a:gd name="connsiteY2" fmla="*/ 680006 h 3542949"/>
                <a:gd name="connsiteX3" fmla="*/ 317 w 1406051"/>
                <a:gd name="connsiteY3" fmla="*/ 1202520 h 3542949"/>
                <a:gd name="connsiteX4" fmla="*/ 1168717 w 1406051"/>
                <a:gd name="connsiteY4" fmla="*/ 2073377 h 3542949"/>
                <a:gd name="connsiteX5" fmla="*/ 504688 w 1406051"/>
                <a:gd name="connsiteY5" fmla="*/ 2675720 h 3542949"/>
                <a:gd name="connsiteX6" fmla="*/ 1379174 w 1406051"/>
                <a:gd name="connsiteY6" fmla="*/ 3111149 h 3542949"/>
                <a:gd name="connsiteX7" fmla="*/ 1081631 w 1406051"/>
                <a:gd name="connsiteY7" fmla="*/ 3379663 h 3542949"/>
                <a:gd name="connsiteX8" fmla="*/ 1357402 w 1406051"/>
                <a:gd name="connsiteY8" fmla="*/ 3542949 h 3542949"/>
                <a:gd name="connsiteX0" fmla="*/ 1406051 w 1442185"/>
                <a:gd name="connsiteY0" fmla="*/ 0 h 3633781"/>
                <a:gd name="connsiteX1" fmla="*/ 660717 w 1442185"/>
                <a:gd name="connsiteY1" fmla="*/ 299006 h 3633781"/>
                <a:gd name="connsiteX2" fmla="*/ 1299345 w 1442185"/>
                <a:gd name="connsiteY2" fmla="*/ 680006 h 3633781"/>
                <a:gd name="connsiteX3" fmla="*/ 317 w 1442185"/>
                <a:gd name="connsiteY3" fmla="*/ 1202520 h 3633781"/>
                <a:gd name="connsiteX4" fmla="*/ 1168717 w 1442185"/>
                <a:gd name="connsiteY4" fmla="*/ 2073377 h 3633781"/>
                <a:gd name="connsiteX5" fmla="*/ 504688 w 1442185"/>
                <a:gd name="connsiteY5" fmla="*/ 2675720 h 3633781"/>
                <a:gd name="connsiteX6" fmla="*/ 1379174 w 1442185"/>
                <a:gd name="connsiteY6" fmla="*/ 3111149 h 3633781"/>
                <a:gd name="connsiteX7" fmla="*/ 1081631 w 1442185"/>
                <a:gd name="connsiteY7" fmla="*/ 3379663 h 3633781"/>
                <a:gd name="connsiteX8" fmla="*/ 1442185 w 1442185"/>
                <a:gd name="connsiteY8" fmla="*/ 3633781 h 3633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42185" h="3633781">
                  <a:moveTo>
                    <a:pt x="1406051" y="0"/>
                  </a:moveTo>
                  <a:cubicBezTo>
                    <a:pt x="1116975" y="74083"/>
                    <a:pt x="678501" y="185672"/>
                    <a:pt x="660717" y="299006"/>
                  </a:cubicBezTo>
                  <a:cubicBezTo>
                    <a:pt x="642933" y="412340"/>
                    <a:pt x="1409412" y="529420"/>
                    <a:pt x="1299345" y="680006"/>
                  </a:cubicBezTo>
                  <a:cubicBezTo>
                    <a:pt x="1189278" y="830592"/>
                    <a:pt x="22088" y="970292"/>
                    <a:pt x="317" y="1202520"/>
                  </a:cubicBezTo>
                  <a:cubicBezTo>
                    <a:pt x="-21454" y="1434748"/>
                    <a:pt x="1084655" y="1827844"/>
                    <a:pt x="1168717" y="2073377"/>
                  </a:cubicBezTo>
                  <a:cubicBezTo>
                    <a:pt x="1252779" y="2318910"/>
                    <a:pt x="469612" y="2502758"/>
                    <a:pt x="504688" y="2675720"/>
                  </a:cubicBezTo>
                  <a:cubicBezTo>
                    <a:pt x="539764" y="2848682"/>
                    <a:pt x="1283017" y="2993825"/>
                    <a:pt x="1379174" y="3111149"/>
                  </a:cubicBezTo>
                  <a:cubicBezTo>
                    <a:pt x="1475331" y="3228473"/>
                    <a:pt x="1071129" y="3292558"/>
                    <a:pt x="1081631" y="3379663"/>
                  </a:cubicBezTo>
                  <a:cubicBezTo>
                    <a:pt x="1092133" y="3466768"/>
                    <a:pt x="1302485" y="3588121"/>
                    <a:pt x="1442185" y="3633781"/>
                  </a:cubicBezTo>
                </a:path>
              </a:pathLst>
            </a:custGeom>
            <a:noFill/>
            <a:ln>
              <a:solidFill>
                <a:schemeClr val="bg1">
                  <a:alpha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>
                <a:solidFill>
                  <a:prstClr val="white"/>
                </a:solidFill>
              </a:endParaRPr>
            </a:p>
          </p:txBody>
        </p:sp>
        <p:grpSp>
          <p:nvGrpSpPr>
            <p:cNvPr id="123" name="Group 122"/>
            <p:cNvGrpSpPr/>
            <p:nvPr/>
          </p:nvGrpSpPr>
          <p:grpSpPr>
            <a:xfrm>
              <a:off x="9659552" y="2944459"/>
              <a:ext cx="3163804" cy="4604401"/>
              <a:chOff x="9659552" y="2944459"/>
              <a:chExt cx="3163804" cy="4604401"/>
            </a:xfrm>
          </p:grpSpPr>
          <p:sp>
            <p:nvSpPr>
              <p:cNvPr id="124" name="Oval 123"/>
              <p:cNvSpPr/>
              <p:nvPr/>
            </p:nvSpPr>
            <p:spPr>
              <a:xfrm>
                <a:off x="10823866" y="3987711"/>
                <a:ext cx="79452" cy="79452"/>
              </a:xfrm>
              <a:prstGeom prst="ellipse">
                <a:avLst/>
              </a:prstGeom>
              <a:solidFill>
                <a:schemeClr val="bg1">
                  <a:alpha val="70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25" name="Group 124"/>
              <p:cNvGrpSpPr/>
              <p:nvPr/>
            </p:nvGrpSpPr>
            <p:grpSpPr>
              <a:xfrm>
                <a:off x="10171356" y="3779500"/>
                <a:ext cx="468086" cy="468086"/>
                <a:chOff x="3766458" y="4912364"/>
                <a:chExt cx="468086" cy="468086"/>
              </a:xfrm>
            </p:grpSpPr>
            <p:sp>
              <p:nvSpPr>
                <p:cNvPr id="149" name="Oval 148"/>
                <p:cNvSpPr/>
                <p:nvPr/>
              </p:nvSpPr>
              <p:spPr>
                <a:xfrm>
                  <a:off x="3766458" y="4912364"/>
                  <a:ext cx="468086" cy="468086"/>
                </a:xfrm>
                <a:prstGeom prst="ellipse">
                  <a:avLst/>
                </a:prstGeom>
                <a:noFill/>
                <a:ln w="28575">
                  <a:solidFill>
                    <a:schemeClr val="bg1">
                      <a:alpha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50" name="Oval 149"/>
                <p:cNvSpPr/>
                <p:nvPr/>
              </p:nvSpPr>
              <p:spPr>
                <a:xfrm>
                  <a:off x="3860079" y="5005985"/>
                  <a:ext cx="280844" cy="280844"/>
                </a:xfrm>
                <a:prstGeom prst="ellipse">
                  <a:avLst/>
                </a:prstGeom>
                <a:noFill/>
                <a:ln w="28575">
                  <a:solidFill>
                    <a:schemeClr val="bg1">
                      <a:alpha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51" name="Oval 150"/>
                <p:cNvSpPr/>
                <p:nvPr/>
              </p:nvSpPr>
              <p:spPr>
                <a:xfrm>
                  <a:off x="3959681" y="5105587"/>
                  <a:ext cx="81640" cy="81640"/>
                </a:xfrm>
                <a:prstGeom prst="ellipse">
                  <a:avLst/>
                </a:prstGeom>
                <a:solidFill>
                  <a:schemeClr val="bg1">
                    <a:alpha val="70000"/>
                  </a:schemeClr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126" name="Oval 125"/>
              <p:cNvSpPr/>
              <p:nvPr/>
            </p:nvSpPr>
            <p:spPr>
              <a:xfrm>
                <a:off x="11273865" y="4127326"/>
                <a:ext cx="79452" cy="79452"/>
              </a:xfrm>
              <a:prstGeom prst="ellipse">
                <a:avLst/>
              </a:prstGeom>
              <a:solidFill>
                <a:schemeClr val="bg1">
                  <a:alpha val="60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27" name="Oval 126"/>
              <p:cNvSpPr/>
              <p:nvPr/>
            </p:nvSpPr>
            <p:spPr>
              <a:xfrm>
                <a:off x="10545821" y="4457906"/>
                <a:ext cx="79452" cy="79452"/>
              </a:xfrm>
              <a:prstGeom prst="ellipse">
                <a:avLst/>
              </a:prstGeom>
              <a:solidFill>
                <a:schemeClr val="bg1">
                  <a:alpha val="70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28" name="Oval 127"/>
              <p:cNvSpPr/>
              <p:nvPr/>
            </p:nvSpPr>
            <p:spPr>
              <a:xfrm>
                <a:off x="10739111" y="4778511"/>
                <a:ext cx="79452" cy="79452"/>
              </a:xfrm>
              <a:prstGeom prst="ellipse">
                <a:avLst/>
              </a:prstGeom>
              <a:solidFill>
                <a:schemeClr val="bg1">
                  <a:alpha val="60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29" name="Oval 128"/>
              <p:cNvSpPr/>
              <p:nvPr/>
            </p:nvSpPr>
            <p:spPr>
              <a:xfrm>
                <a:off x="10936920" y="5102324"/>
                <a:ext cx="45719" cy="45719"/>
              </a:xfrm>
              <a:prstGeom prst="ellipse">
                <a:avLst/>
              </a:prstGeom>
              <a:solidFill>
                <a:schemeClr val="bg1">
                  <a:alpha val="40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30" name="Oval 129"/>
              <p:cNvSpPr/>
              <p:nvPr/>
            </p:nvSpPr>
            <p:spPr>
              <a:xfrm>
                <a:off x="11707992" y="4265279"/>
                <a:ext cx="45719" cy="45719"/>
              </a:xfrm>
              <a:prstGeom prst="ellipse">
                <a:avLst/>
              </a:prstGeom>
              <a:solidFill>
                <a:schemeClr val="bg1">
                  <a:alpha val="40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31" name="Oval 130"/>
              <p:cNvSpPr/>
              <p:nvPr/>
            </p:nvSpPr>
            <p:spPr>
              <a:xfrm>
                <a:off x="11957613" y="4161059"/>
                <a:ext cx="45719" cy="45719"/>
              </a:xfrm>
              <a:prstGeom prst="ellipse">
                <a:avLst/>
              </a:prstGeom>
              <a:solidFill>
                <a:schemeClr val="bg1">
                  <a:alpha val="40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32" name="Oval 131"/>
              <p:cNvSpPr/>
              <p:nvPr/>
            </p:nvSpPr>
            <p:spPr>
              <a:xfrm>
                <a:off x="11057753" y="5351715"/>
                <a:ext cx="45719" cy="45719"/>
              </a:xfrm>
              <a:prstGeom prst="ellipse">
                <a:avLst/>
              </a:prstGeom>
              <a:solidFill>
                <a:schemeClr val="bg1">
                  <a:alpha val="40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33" name="Freeform: Shape 132"/>
              <p:cNvSpPr/>
              <p:nvPr/>
            </p:nvSpPr>
            <p:spPr>
              <a:xfrm rot="1859816">
                <a:off x="9986645" y="3126797"/>
                <a:ext cx="1657518" cy="3532144"/>
              </a:xfrm>
              <a:custGeom>
                <a:avLst/>
                <a:gdLst>
                  <a:gd name="connsiteX0" fmla="*/ 1226774 w 1394417"/>
                  <a:gd name="connsiteY0" fmla="*/ 0 h 3497943"/>
                  <a:gd name="connsiteX1" fmla="*/ 660717 w 1394417"/>
                  <a:gd name="connsiteY1" fmla="*/ 254000 h 3497943"/>
                  <a:gd name="connsiteX2" fmla="*/ 1299345 w 1394417"/>
                  <a:gd name="connsiteY2" fmla="*/ 635000 h 3497943"/>
                  <a:gd name="connsiteX3" fmla="*/ 317 w 1394417"/>
                  <a:gd name="connsiteY3" fmla="*/ 1157514 h 3497943"/>
                  <a:gd name="connsiteX4" fmla="*/ 1168717 w 1394417"/>
                  <a:gd name="connsiteY4" fmla="*/ 2028371 h 3497943"/>
                  <a:gd name="connsiteX5" fmla="*/ 504688 w 1394417"/>
                  <a:gd name="connsiteY5" fmla="*/ 2630714 h 3497943"/>
                  <a:gd name="connsiteX6" fmla="*/ 1379174 w 1394417"/>
                  <a:gd name="connsiteY6" fmla="*/ 3066143 h 3497943"/>
                  <a:gd name="connsiteX7" fmla="*/ 1081631 w 1394417"/>
                  <a:gd name="connsiteY7" fmla="*/ 3334657 h 3497943"/>
                  <a:gd name="connsiteX8" fmla="*/ 1357402 w 1394417"/>
                  <a:gd name="connsiteY8" fmla="*/ 3497943 h 3497943"/>
                  <a:gd name="connsiteX0" fmla="*/ 1226774 w 1394417"/>
                  <a:gd name="connsiteY0" fmla="*/ 0 h 3334657"/>
                  <a:gd name="connsiteX1" fmla="*/ 660717 w 1394417"/>
                  <a:gd name="connsiteY1" fmla="*/ 254000 h 3334657"/>
                  <a:gd name="connsiteX2" fmla="*/ 1299345 w 1394417"/>
                  <a:gd name="connsiteY2" fmla="*/ 635000 h 3334657"/>
                  <a:gd name="connsiteX3" fmla="*/ 317 w 1394417"/>
                  <a:gd name="connsiteY3" fmla="*/ 1157514 h 3334657"/>
                  <a:gd name="connsiteX4" fmla="*/ 1168717 w 1394417"/>
                  <a:gd name="connsiteY4" fmla="*/ 2028371 h 3334657"/>
                  <a:gd name="connsiteX5" fmla="*/ 504688 w 1394417"/>
                  <a:gd name="connsiteY5" fmla="*/ 2630714 h 3334657"/>
                  <a:gd name="connsiteX6" fmla="*/ 1379174 w 1394417"/>
                  <a:gd name="connsiteY6" fmla="*/ 3066143 h 3334657"/>
                  <a:gd name="connsiteX7" fmla="*/ 1081631 w 1394417"/>
                  <a:gd name="connsiteY7" fmla="*/ 3334657 h 3334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394417" h="3334657">
                    <a:moveTo>
                      <a:pt x="1226774" y="0"/>
                    </a:moveTo>
                    <a:cubicBezTo>
                      <a:pt x="937698" y="74083"/>
                      <a:pt x="648622" y="148167"/>
                      <a:pt x="660717" y="254000"/>
                    </a:cubicBezTo>
                    <a:cubicBezTo>
                      <a:pt x="672812" y="359833"/>
                      <a:pt x="1409412" y="484414"/>
                      <a:pt x="1299345" y="635000"/>
                    </a:cubicBezTo>
                    <a:cubicBezTo>
                      <a:pt x="1189278" y="785586"/>
                      <a:pt x="22088" y="925286"/>
                      <a:pt x="317" y="1157514"/>
                    </a:cubicBezTo>
                    <a:cubicBezTo>
                      <a:pt x="-21454" y="1389742"/>
                      <a:pt x="1084655" y="1782838"/>
                      <a:pt x="1168717" y="2028371"/>
                    </a:cubicBezTo>
                    <a:cubicBezTo>
                      <a:pt x="1252779" y="2273904"/>
                      <a:pt x="469612" y="2457752"/>
                      <a:pt x="504688" y="2630714"/>
                    </a:cubicBezTo>
                    <a:cubicBezTo>
                      <a:pt x="539764" y="2803676"/>
                      <a:pt x="1283017" y="2948819"/>
                      <a:pt x="1379174" y="3066143"/>
                    </a:cubicBezTo>
                    <a:cubicBezTo>
                      <a:pt x="1475331" y="3183467"/>
                      <a:pt x="1085260" y="3262690"/>
                      <a:pt x="1081631" y="3334657"/>
                    </a:cubicBezTo>
                  </a:path>
                </a:pathLst>
              </a:custGeom>
              <a:noFill/>
              <a:ln>
                <a:solidFill>
                  <a:schemeClr val="bg1">
                    <a:alpha val="5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34" name="Group 133"/>
              <p:cNvGrpSpPr/>
              <p:nvPr/>
            </p:nvGrpSpPr>
            <p:grpSpPr>
              <a:xfrm>
                <a:off x="9659552" y="6255370"/>
                <a:ext cx="511804" cy="511804"/>
                <a:chOff x="3766458" y="4912364"/>
                <a:chExt cx="468086" cy="468086"/>
              </a:xfrm>
            </p:grpSpPr>
            <p:sp>
              <p:nvSpPr>
                <p:cNvPr id="146" name="Oval 145"/>
                <p:cNvSpPr/>
                <p:nvPr/>
              </p:nvSpPr>
              <p:spPr>
                <a:xfrm>
                  <a:off x="3766458" y="4912364"/>
                  <a:ext cx="468086" cy="468086"/>
                </a:xfrm>
                <a:prstGeom prst="ellipse">
                  <a:avLst/>
                </a:prstGeom>
                <a:noFill/>
                <a:ln w="28575">
                  <a:solidFill>
                    <a:schemeClr val="bg1">
                      <a:alpha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47" name="Oval 146"/>
                <p:cNvSpPr/>
                <p:nvPr/>
              </p:nvSpPr>
              <p:spPr>
                <a:xfrm>
                  <a:off x="3860079" y="5005985"/>
                  <a:ext cx="280844" cy="280844"/>
                </a:xfrm>
                <a:prstGeom prst="ellipse">
                  <a:avLst/>
                </a:prstGeom>
                <a:noFill/>
                <a:ln w="28575">
                  <a:solidFill>
                    <a:schemeClr val="bg1">
                      <a:alpha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48" name="Oval 147"/>
                <p:cNvSpPr/>
                <p:nvPr/>
              </p:nvSpPr>
              <p:spPr>
                <a:xfrm>
                  <a:off x="3959681" y="5105587"/>
                  <a:ext cx="81640" cy="81640"/>
                </a:xfrm>
                <a:prstGeom prst="ellipse">
                  <a:avLst/>
                </a:prstGeom>
                <a:solidFill>
                  <a:schemeClr val="bg1">
                    <a:alpha val="60000"/>
                  </a:schemeClr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135" name="Oval 134"/>
              <p:cNvSpPr/>
              <p:nvPr/>
            </p:nvSpPr>
            <p:spPr>
              <a:xfrm>
                <a:off x="10019476" y="3733781"/>
                <a:ext cx="45719" cy="45719"/>
              </a:xfrm>
              <a:prstGeom prst="ellipse">
                <a:avLst/>
              </a:prstGeom>
              <a:solidFill>
                <a:schemeClr val="bg1">
                  <a:alpha val="70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36" name="Group 135"/>
              <p:cNvGrpSpPr/>
              <p:nvPr/>
            </p:nvGrpSpPr>
            <p:grpSpPr>
              <a:xfrm rot="18900000" flipH="1">
                <a:off x="9997674" y="4364464"/>
                <a:ext cx="1590444" cy="3184396"/>
                <a:chOff x="1113971" y="3497757"/>
                <a:chExt cx="1150258" cy="3142530"/>
              </a:xfrm>
            </p:grpSpPr>
            <p:sp>
              <p:nvSpPr>
                <p:cNvPr id="142" name="Freeform: Shape 141"/>
                <p:cNvSpPr/>
                <p:nvPr/>
              </p:nvSpPr>
              <p:spPr>
                <a:xfrm>
                  <a:off x="1113971" y="3497944"/>
                  <a:ext cx="1150258" cy="3142343"/>
                </a:xfrm>
                <a:custGeom>
                  <a:avLst/>
                  <a:gdLst>
                    <a:gd name="connsiteX0" fmla="*/ 0 w 1150258"/>
                    <a:gd name="connsiteY0" fmla="*/ 3142421 h 3142421"/>
                    <a:gd name="connsiteX1" fmla="*/ 711200 w 1150258"/>
                    <a:gd name="connsiteY1" fmla="*/ 78 h 3142421"/>
                    <a:gd name="connsiteX2" fmla="*/ 1150258 w 1150258"/>
                    <a:gd name="connsiteY2" fmla="*/ 3066221 h 3142421"/>
                    <a:gd name="connsiteX0" fmla="*/ 0 w 1150258"/>
                    <a:gd name="connsiteY0" fmla="*/ 3166407 h 3166407"/>
                    <a:gd name="connsiteX1" fmla="*/ 711200 w 1150258"/>
                    <a:gd name="connsiteY1" fmla="*/ 24064 h 3166407"/>
                    <a:gd name="connsiteX2" fmla="*/ 1150258 w 1150258"/>
                    <a:gd name="connsiteY2" fmla="*/ 3090207 h 3166407"/>
                    <a:gd name="connsiteX0" fmla="*/ 0 w 1150258"/>
                    <a:gd name="connsiteY0" fmla="*/ 3143584 h 3143584"/>
                    <a:gd name="connsiteX1" fmla="*/ 711200 w 1150258"/>
                    <a:gd name="connsiteY1" fmla="*/ 1241 h 3143584"/>
                    <a:gd name="connsiteX2" fmla="*/ 1150258 w 1150258"/>
                    <a:gd name="connsiteY2" fmla="*/ 3067384 h 3143584"/>
                    <a:gd name="connsiteX0" fmla="*/ 0 w 1150258"/>
                    <a:gd name="connsiteY0" fmla="*/ 3143584 h 3143584"/>
                    <a:gd name="connsiteX1" fmla="*/ 711200 w 1150258"/>
                    <a:gd name="connsiteY1" fmla="*/ 1241 h 3143584"/>
                    <a:gd name="connsiteX2" fmla="*/ 1150258 w 1150258"/>
                    <a:gd name="connsiteY2" fmla="*/ 3067384 h 3143584"/>
                    <a:gd name="connsiteX0" fmla="*/ 0 w 1150258"/>
                    <a:gd name="connsiteY0" fmla="*/ 3143584 h 3143584"/>
                    <a:gd name="connsiteX1" fmla="*/ 711200 w 1150258"/>
                    <a:gd name="connsiteY1" fmla="*/ 1241 h 3143584"/>
                    <a:gd name="connsiteX2" fmla="*/ 1150258 w 1150258"/>
                    <a:gd name="connsiteY2" fmla="*/ 3067384 h 3143584"/>
                    <a:gd name="connsiteX0" fmla="*/ 0 w 1150258"/>
                    <a:gd name="connsiteY0" fmla="*/ 3142343 h 3142343"/>
                    <a:gd name="connsiteX1" fmla="*/ 711200 w 1150258"/>
                    <a:gd name="connsiteY1" fmla="*/ 0 h 3142343"/>
                    <a:gd name="connsiteX2" fmla="*/ 1150258 w 1150258"/>
                    <a:gd name="connsiteY2" fmla="*/ 3066143 h 3142343"/>
                    <a:gd name="connsiteX0" fmla="*/ 0 w 1150258"/>
                    <a:gd name="connsiteY0" fmla="*/ 3142343 h 3142343"/>
                    <a:gd name="connsiteX1" fmla="*/ 711200 w 1150258"/>
                    <a:gd name="connsiteY1" fmla="*/ 0 h 3142343"/>
                    <a:gd name="connsiteX2" fmla="*/ 1150258 w 1150258"/>
                    <a:gd name="connsiteY2" fmla="*/ 3066143 h 31423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150258" h="3142343">
                      <a:moveTo>
                        <a:pt x="0" y="3142343"/>
                      </a:moveTo>
                      <a:cubicBezTo>
                        <a:pt x="259745" y="1577521"/>
                        <a:pt x="410633" y="524329"/>
                        <a:pt x="711200" y="0"/>
                      </a:cubicBezTo>
                      <a:cubicBezTo>
                        <a:pt x="732367" y="948871"/>
                        <a:pt x="848784" y="2375807"/>
                        <a:pt x="1150258" y="3066143"/>
                      </a:cubicBezTo>
                    </a:path>
                  </a:pathLst>
                </a:custGeom>
                <a:noFill/>
                <a:ln w="19050" cap="rnd">
                  <a:solidFill>
                    <a:schemeClr val="bg1">
                      <a:alpha val="30000"/>
                    </a:schemeClr>
                  </a:solidFill>
                  <a:prstDash val="sysDot"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43" name="Freeform: Shape 142"/>
                <p:cNvSpPr/>
                <p:nvPr/>
              </p:nvSpPr>
              <p:spPr>
                <a:xfrm>
                  <a:off x="1201058" y="3497943"/>
                  <a:ext cx="885371" cy="3142343"/>
                </a:xfrm>
                <a:custGeom>
                  <a:avLst/>
                  <a:gdLst>
                    <a:gd name="connsiteX0" fmla="*/ 0 w 1150258"/>
                    <a:gd name="connsiteY0" fmla="*/ 3142421 h 3142421"/>
                    <a:gd name="connsiteX1" fmla="*/ 711200 w 1150258"/>
                    <a:gd name="connsiteY1" fmla="*/ 78 h 3142421"/>
                    <a:gd name="connsiteX2" fmla="*/ 1150258 w 1150258"/>
                    <a:gd name="connsiteY2" fmla="*/ 3066221 h 3142421"/>
                    <a:gd name="connsiteX0" fmla="*/ 0 w 1150258"/>
                    <a:gd name="connsiteY0" fmla="*/ 3166407 h 3166407"/>
                    <a:gd name="connsiteX1" fmla="*/ 711200 w 1150258"/>
                    <a:gd name="connsiteY1" fmla="*/ 24064 h 3166407"/>
                    <a:gd name="connsiteX2" fmla="*/ 1150258 w 1150258"/>
                    <a:gd name="connsiteY2" fmla="*/ 3090207 h 3166407"/>
                    <a:gd name="connsiteX0" fmla="*/ 0 w 1150258"/>
                    <a:gd name="connsiteY0" fmla="*/ 3143584 h 3143584"/>
                    <a:gd name="connsiteX1" fmla="*/ 711200 w 1150258"/>
                    <a:gd name="connsiteY1" fmla="*/ 1241 h 3143584"/>
                    <a:gd name="connsiteX2" fmla="*/ 1150258 w 1150258"/>
                    <a:gd name="connsiteY2" fmla="*/ 3067384 h 3143584"/>
                    <a:gd name="connsiteX0" fmla="*/ 0 w 1150258"/>
                    <a:gd name="connsiteY0" fmla="*/ 3143584 h 3143584"/>
                    <a:gd name="connsiteX1" fmla="*/ 711200 w 1150258"/>
                    <a:gd name="connsiteY1" fmla="*/ 1241 h 3143584"/>
                    <a:gd name="connsiteX2" fmla="*/ 1150258 w 1150258"/>
                    <a:gd name="connsiteY2" fmla="*/ 3067384 h 3143584"/>
                    <a:gd name="connsiteX0" fmla="*/ 0 w 1150258"/>
                    <a:gd name="connsiteY0" fmla="*/ 3143584 h 3143584"/>
                    <a:gd name="connsiteX1" fmla="*/ 711200 w 1150258"/>
                    <a:gd name="connsiteY1" fmla="*/ 1241 h 3143584"/>
                    <a:gd name="connsiteX2" fmla="*/ 1150258 w 1150258"/>
                    <a:gd name="connsiteY2" fmla="*/ 3067384 h 3143584"/>
                    <a:gd name="connsiteX0" fmla="*/ 0 w 1150258"/>
                    <a:gd name="connsiteY0" fmla="*/ 3142343 h 3142343"/>
                    <a:gd name="connsiteX1" fmla="*/ 711200 w 1150258"/>
                    <a:gd name="connsiteY1" fmla="*/ 0 h 3142343"/>
                    <a:gd name="connsiteX2" fmla="*/ 1150258 w 1150258"/>
                    <a:gd name="connsiteY2" fmla="*/ 3066143 h 3142343"/>
                    <a:gd name="connsiteX0" fmla="*/ 0 w 1150258"/>
                    <a:gd name="connsiteY0" fmla="*/ 3142343 h 3142343"/>
                    <a:gd name="connsiteX1" fmla="*/ 711200 w 1150258"/>
                    <a:gd name="connsiteY1" fmla="*/ 0 h 3142343"/>
                    <a:gd name="connsiteX2" fmla="*/ 1150258 w 1150258"/>
                    <a:gd name="connsiteY2" fmla="*/ 3066143 h 3142343"/>
                    <a:gd name="connsiteX0" fmla="*/ 0 w 1013223"/>
                    <a:gd name="connsiteY0" fmla="*/ 3142343 h 3142343"/>
                    <a:gd name="connsiteX1" fmla="*/ 711200 w 1013223"/>
                    <a:gd name="connsiteY1" fmla="*/ 0 h 3142343"/>
                    <a:gd name="connsiteX2" fmla="*/ 1013223 w 1013223"/>
                    <a:gd name="connsiteY2" fmla="*/ 3077029 h 3142343"/>
                    <a:gd name="connsiteX0" fmla="*/ 0 w 1013223"/>
                    <a:gd name="connsiteY0" fmla="*/ 3142343 h 3142343"/>
                    <a:gd name="connsiteX1" fmla="*/ 711200 w 1013223"/>
                    <a:gd name="connsiteY1" fmla="*/ 0 h 3142343"/>
                    <a:gd name="connsiteX2" fmla="*/ 1013223 w 1013223"/>
                    <a:gd name="connsiteY2" fmla="*/ 3077029 h 3142343"/>
                    <a:gd name="connsiteX0" fmla="*/ 0 w 1013223"/>
                    <a:gd name="connsiteY0" fmla="*/ 3142343 h 3142343"/>
                    <a:gd name="connsiteX1" fmla="*/ 711200 w 1013223"/>
                    <a:gd name="connsiteY1" fmla="*/ 0 h 3142343"/>
                    <a:gd name="connsiteX2" fmla="*/ 1013223 w 1013223"/>
                    <a:gd name="connsiteY2" fmla="*/ 3077029 h 31423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013223" h="3142343">
                      <a:moveTo>
                        <a:pt x="0" y="3142343"/>
                      </a:moveTo>
                      <a:cubicBezTo>
                        <a:pt x="259745" y="1577521"/>
                        <a:pt x="410633" y="524329"/>
                        <a:pt x="711200" y="0"/>
                      </a:cubicBezTo>
                      <a:cubicBezTo>
                        <a:pt x="691880" y="954314"/>
                        <a:pt x="820754" y="2288721"/>
                        <a:pt x="1013223" y="3077029"/>
                      </a:cubicBezTo>
                    </a:path>
                  </a:pathLst>
                </a:custGeom>
                <a:noFill/>
                <a:ln w="19050" cap="rnd">
                  <a:solidFill>
                    <a:schemeClr val="bg1">
                      <a:alpha val="30000"/>
                    </a:schemeClr>
                  </a:solidFill>
                  <a:prstDash val="sysDot"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44" name="Freeform: Shape 143"/>
                <p:cNvSpPr/>
                <p:nvPr/>
              </p:nvSpPr>
              <p:spPr>
                <a:xfrm>
                  <a:off x="1527273" y="3498130"/>
                  <a:ext cx="296864" cy="3128736"/>
                </a:xfrm>
                <a:custGeom>
                  <a:avLst/>
                  <a:gdLst>
                    <a:gd name="connsiteX0" fmla="*/ 0 w 1150258"/>
                    <a:gd name="connsiteY0" fmla="*/ 3142421 h 3142421"/>
                    <a:gd name="connsiteX1" fmla="*/ 711200 w 1150258"/>
                    <a:gd name="connsiteY1" fmla="*/ 78 h 3142421"/>
                    <a:gd name="connsiteX2" fmla="*/ 1150258 w 1150258"/>
                    <a:gd name="connsiteY2" fmla="*/ 3066221 h 3142421"/>
                    <a:gd name="connsiteX0" fmla="*/ 0 w 1150258"/>
                    <a:gd name="connsiteY0" fmla="*/ 3166407 h 3166407"/>
                    <a:gd name="connsiteX1" fmla="*/ 711200 w 1150258"/>
                    <a:gd name="connsiteY1" fmla="*/ 24064 h 3166407"/>
                    <a:gd name="connsiteX2" fmla="*/ 1150258 w 1150258"/>
                    <a:gd name="connsiteY2" fmla="*/ 3090207 h 3166407"/>
                    <a:gd name="connsiteX0" fmla="*/ 0 w 1150258"/>
                    <a:gd name="connsiteY0" fmla="*/ 3143584 h 3143584"/>
                    <a:gd name="connsiteX1" fmla="*/ 711200 w 1150258"/>
                    <a:gd name="connsiteY1" fmla="*/ 1241 h 3143584"/>
                    <a:gd name="connsiteX2" fmla="*/ 1150258 w 1150258"/>
                    <a:gd name="connsiteY2" fmla="*/ 3067384 h 3143584"/>
                    <a:gd name="connsiteX0" fmla="*/ 0 w 1150258"/>
                    <a:gd name="connsiteY0" fmla="*/ 3143584 h 3143584"/>
                    <a:gd name="connsiteX1" fmla="*/ 711200 w 1150258"/>
                    <a:gd name="connsiteY1" fmla="*/ 1241 h 3143584"/>
                    <a:gd name="connsiteX2" fmla="*/ 1150258 w 1150258"/>
                    <a:gd name="connsiteY2" fmla="*/ 3067384 h 3143584"/>
                    <a:gd name="connsiteX0" fmla="*/ 0 w 1150258"/>
                    <a:gd name="connsiteY0" fmla="*/ 3143584 h 3143584"/>
                    <a:gd name="connsiteX1" fmla="*/ 711200 w 1150258"/>
                    <a:gd name="connsiteY1" fmla="*/ 1241 h 3143584"/>
                    <a:gd name="connsiteX2" fmla="*/ 1150258 w 1150258"/>
                    <a:gd name="connsiteY2" fmla="*/ 3067384 h 3143584"/>
                    <a:gd name="connsiteX0" fmla="*/ 0 w 1150258"/>
                    <a:gd name="connsiteY0" fmla="*/ 3142343 h 3142343"/>
                    <a:gd name="connsiteX1" fmla="*/ 711200 w 1150258"/>
                    <a:gd name="connsiteY1" fmla="*/ 0 h 3142343"/>
                    <a:gd name="connsiteX2" fmla="*/ 1150258 w 1150258"/>
                    <a:gd name="connsiteY2" fmla="*/ 3066143 h 3142343"/>
                    <a:gd name="connsiteX0" fmla="*/ 0 w 1150258"/>
                    <a:gd name="connsiteY0" fmla="*/ 3142343 h 3142343"/>
                    <a:gd name="connsiteX1" fmla="*/ 711200 w 1150258"/>
                    <a:gd name="connsiteY1" fmla="*/ 0 h 3142343"/>
                    <a:gd name="connsiteX2" fmla="*/ 1150258 w 1150258"/>
                    <a:gd name="connsiteY2" fmla="*/ 3066143 h 3142343"/>
                    <a:gd name="connsiteX0" fmla="*/ 0 w 711911"/>
                    <a:gd name="connsiteY0" fmla="*/ 3142343 h 3142343"/>
                    <a:gd name="connsiteX1" fmla="*/ 711200 w 711911"/>
                    <a:gd name="connsiteY1" fmla="*/ 0 h 3142343"/>
                    <a:gd name="connsiteX2" fmla="*/ 573840 w 711911"/>
                    <a:gd name="connsiteY2" fmla="*/ 3115128 h 3142343"/>
                    <a:gd name="connsiteX0" fmla="*/ 0 w 711199"/>
                    <a:gd name="connsiteY0" fmla="*/ 3142343 h 3142343"/>
                    <a:gd name="connsiteX1" fmla="*/ 711200 w 711199"/>
                    <a:gd name="connsiteY1" fmla="*/ 0 h 3142343"/>
                    <a:gd name="connsiteX2" fmla="*/ 573840 w 711199"/>
                    <a:gd name="connsiteY2" fmla="*/ 3115128 h 3142343"/>
                    <a:gd name="connsiteX0" fmla="*/ 0 w 610465"/>
                    <a:gd name="connsiteY0" fmla="*/ 3128736 h 3128736"/>
                    <a:gd name="connsiteX1" fmla="*/ 610466 w 610465"/>
                    <a:gd name="connsiteY1" fmla="*/ 0 h 3128736"/>
                    <a:gd name="connsiteX2" fmla="*/ 473106 w 610465"/>
                    <a:gd name="connsiteY2" fmla="*/ 3115128 h 3128736"/>
                    <a:gd name="connsiteX0" fmla="*/ 0 w 610465"/>
                    <a:gd name="connsiteY0" fmla="*/ 3128736 h 3128736"/>
                    <a:gd name="connsiteX1" fmla="*/ 610466 w 610465"/>
                    <a:gd name="connsiteY1" fmla="*/ 0 h 3128736"/>
                    <a:gd name="connsiteX2" fmla="*/ 473106 w 610465"/>
                    <a:gd name="connsiteY2" fmla="*/ 3115128 h 31287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610465" h="3128736">
                      <a:moveTo>
                        <a:pt x="0" y="3128736"/>
                      </a:moveTo>
                      <a:cubicBezTo>
                        <a:pt x="58280" y="1629229"/>
                        <a:pt x="309899" y="524329"/>
                        <a:pt x="610466" y="0"/>
                      </a:cubicBezTo>
                      <a:cubicBezTo>
                        <a:pt x="402185" y="888999"/>
                        <a:pt x="171632" y="2424792"/>
                        <a:pt x="473106" y="3115128"/>
                      </a:cubicBezTo>
                    </a:path>
                  </a:pathLst>
                </a:custGeom>
                <a:noFill/>
                <a:ln w="19050" cap="rnd">
                  <a:solidFill>
                    <a:schemeClr val="bg1">
                      <a:alpha val="30000"/>
                    </a:schemeClr>
                  </a:solidFill>
                  <a:prstDash val="sysDot"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45" name="Freeform: Shape 144"/>
                <p:cNvSpPr/>
                <p:nvPr/>
              </p:nvSpPr>
              <p:spPr>
                <a:xfrm>
                  <a:off x="1340028" y="3497757"/>
                  <a:ext cx="572960" cy="3142343"/>
                </a:xfrm>
                <a:custGeom>
                  <a:avLst/>
                  <a:gdLst>
                    <a:gd name="connsiteX0" fmla="*/ 0 w 1150258"/>
                    <a:gd name="connsiteY0" fmla="*/ 3142421 h 3142421"/>
                    <a:gd name="connsiteX1" fmla="*/ 711200 w 1150258"/>
                    <a:gd name="connsiteY1" fmla="*/ 78 h 3142421"/>
                    <a:gd name="connsiteX2" fmla="*/ 1150258 w 1150258"/>
                    <a:gd name="connsiteY2" fmla="*/ 3066221 h 3142421"/>
                    <a:gd name="connsiteX0" fmla="*/ 0 w 1150258"/>
                    <a:gd name="connsiteY0" fmla="*/ 3166407 h 3166407"/>
                    <a:gd name="connsiteX1" fmla="*/ 711200 w 1150258"/>
                    <a:gd name="connsiteY1" fmla="*/ 24064 h 3166407"/>
                    <a:gd name="connsiteX2" fmla="*/ 1150258 w 1150258"/>
                    <a:gd name="connsiteY2" fmla="*/ 3090207 h 3166407"/>
                    <a:gd name="connsiteX0" fmla="*/ 0 w 1150258"/>
                    <a:gd name="connsiteY0" fmla="*/ 3143584 h 3143584"/>
                    <a:gd name="connsiteX1" fmla="*/ 711200 w 1150258"/>
                    <a:gd name="connsiteY1" fmla="*/ 1241 h 3143584"/>
                    <a:gd name="connsiteX2" fmla="*/ 1150258 w 1150258"/>
                    <a:gd name="connsiteY2" fmla="*/ 3067384 h 3143584"/>
                    <a:gd name="connsiteX0" fmla="*/ 0 w 1150258"/>
                    <a:gd name="connsiteY0" fmla="*/ 3143584 h 3143584"/>
                    <a:gd name="connsiteX1" fmla="*/ 711200 w 1150258"/>
                    <a:gd name="connsiteY1" fmla="*/ 1241 h 3143584"/>
                    <a:gd name="connsiteX2" fmla="*/ 1150258 w 1150258"/>
                    <a:gd name="connsiteY2" fmla="*/ 3067384 h 3143584"/>
                    <a:gd name="connsiteX0" fmla="*/ 0 w 1150258"/>
                    <a:gd name="connsiteY0" fmla="*/ 3143584 h 3143584"/>
                    <a:gd name="connsiteX1" fmla="*/ 711200 w 1150258"/>
                    <a:gd name="connsiteY1" fmla="*/ 1241 h 3143584"/>
                    <a:gd name="connsiteX2" fmla="*/ 1150258 w 1150258"/>
                    <a:gd name="connsiteY2" fmla="*/ 3067384 h 3143584"/>
                    <a:gd name="connsiteX0" fmla="*/ 0 w 1150258"/>
                    <a:gd name="connsiteY0" fmla="*/ 3142343 h 3142343"/>
                    <a:gd name="connsiteX1" fmla="*/ 711200 w 1150258"/>
                    <a:gd name="connsiteY1" fmla="*/ 0 h 3142343"/>
                    <a:gd name="connsiteX2" fmla="*/ 1150258 w 1150258"/>
                    <a:gd name="connsiteY2" fmla="*/ 3066143 h 3142343"/>
                    <a:gd name="connsiteX0" fmla="*/ 0 w 1150258"/>
                    <a:gd name="connsiteY0" fmla="*/ 3142343 h 3142343"/>
                    <a:gd name="connsiteX1" fmla="*/ 711200 w 1150258"/>
                    <a:gd name="connsiteY1" fmla="*/ 0 h 3142343"/>
                    <a:gd name="connsiteX2" fmla="*/ 1150258 w 1150258"/>
                    <a:gd name="connsiteY2" fmla="*/ 3066143 h 3142343"/>
                    <a:gd name="connsiteX0" fmla="*/ 0 w 839308"/>
                    <a:gd name="connsiteY0" fmla="*/ 3142343 h 3142343"/>
                    <a:gd name="connsiteX1" fmla="*/ 711200 w 839308"/>
                    <a:gd name="connsiteY1" fmla="*/ 0 h 3142343"/>
                    <a:gd name="connsiteX2" fmla="*/ 839308 w 839308"/>
                    <a:gd name="connsiteY2" fmla="*/ 3104243 h 3142343"/>
                    <a:gd name="connsiteX0" fmla="*/ 0 w 839308"/>
                    <a:gd name="connsiteY0" fmla="*/ 3142343 h 3142343"/>
                    <a:gd name="connsiteX1" fmla="*/ 711200 w 839308"/>
                    <a:gd name="connsiteY1" fmla="*/ 0 h 3142343"/>
                    <a:gd name="connsiteX2" fmla="*/ 839308 w 839308"/>
                    <a:gd name="connsiteY2" fmla="*/ 3104243 h 3142343"/>
                    <a:gd name="connsiteX0" fmla="*/ 0 w 839308"/>
                    <a:gd name="connsiteY0" fmla="*/ 3142343 h 3142343"/>
                    <a:gd name="connsiteX1" fmla="*/ 711200 w 839308"/>
                    <a:gd name="connsiteY1" fmla="*/ 0 h 3142343"/>
                    <a:gd name="connsiteX2" fmla="*/ 839308 w 839308"/>
                    <a:gd name="connsiteY2" fmla="*/ 3104243 h 31423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839308" h="3142343">
                      <a:moveTo>
                        <a:pt x="0" y="3142343"/>
                      </a:moveTo>
                      <a:cubicBezTo>
                        <a:pt x="259745" y="1577521"/>
                        <a:pt x="410633" y="524329"/>
                        <a:pt x="711200" y="0"/>
                      </a:cubicBezTo>
                      <a:cubicBezTo>
                        <a:pt x="640677" y="951593"/>
                        <a:pt x="661415" y="2389414"/>
                        <a:pt x="839308" y="3104243"/>
                      </a:cubicBezTo>
                    </a:path>
                  </a:pathLst>
                </a:custGeom>
                <a:noFill/>
                <a:ln w="19050" cap="rnd">
                  <a:solidFill>
                    <a:schemeClr val="bg1">
                      <a:alpha val="30000"/>
                    </a:schemeClr>
                  </a:solidFill>
                  <a:prstDash val="sysDot"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137" name="Group 136"/>
              <p:cNvGrpSpPr/>
              <p:nvPr/>
            </p:nvGrpSpPr>
            <p:grpSpPr>
              <a:xfrm rot="7200000" flipH="1" flipV="1">
                <a:off x="10907040" y="2618587"/>
                <a:ext cx="1590444" cy="2242188"/>
                <a:chOff x="1113971" y="3497757"/>
                <a:chExt cx="1150258" cy="3142530"/>
              </a:xfrm>
            </p:grpSpPr>
            <p:sp>
              <p:nvSpPr>
                <p:cNvPr id="138" name="Freeform: Shape 137"/>
                <p:cNvSpPr/>
                <p:nvPr/>
              </p:nvSpPr>
              <p:spPr>
                <a:xfrm>
                  <a:off x="1113971" y="3497944"/>
                  <a:ext cx="1150258" cy="3142343"/>
                </a:xfrm>
                <a:custGeom>
                  <a:avLst/>
                  <a:gdLst>
                    <a:gd name="connsiteX0" fmla="*/ 0 w 1150258"/>
                    <a:gd name="connsiteY0" fmla="*/ 3142421 h 3142421"/>
                    <a:gd name="connsiteX1" fmla="*/ 711200 w 1150258"/>
                    <a:gd name="connsiteY1" fmla="*/ 78 h 3142421"/>
                    <a:gd name="connsiteX2" fmla="*/ 1150258 w 1150258"/>
                    <a:gd name="connsiteY2" fmla="*/ 3066221 h 3142421"/>
                    <a:gd name="connsiteX0" fmla="*/ 0 w 1150258"/>
                    <a:gd name="connsiteY0" fmla="*/ 3166407 h 3166407"/>
                    <a:gd name="connsiteX1" fmla="*/ 711200 w 1150258"/>
                    <a:gd name="connsiteY1" fmla="*/ 24064 h 3166407"/>
                    <a:gd name="connsiteX2" fmla="*/ 1150258 w 1150258"/>
                    <a:gd name="connsiteY2" fmla="*/ 3090207 h 3166407"/>
                    <a:gd name="connsiteX0" fmla="*/ 0 w 1150258"/>
                    <a:gd name="connsiteY0" fmla="*/ 3143584 h 3143584"/>
                    <a:gd name="connsiteX1" fmla="*/ 711200 w 1150258"/>
                    <a:gd name="connsiteY1" fmla="*/ 1241 h 3143584"/>
                    <a:gd name="connsiteX2" fmla="*/ 1150258 w 1150258"/>
                    <a:gd name="connsiteY2" fmla="*/ 3067384 h 3143584"/>
                    <a:gd name="connsiteX0" fmla="*/ 0 w 1150258"/>
                    <a:gd name="connsiteY0" fmla="*/ 3143584 h 3143584"/>
                    <a:gd name="connsiteX1" fmla="*/ 711200 w 1150258"/>
                    <a:gd name="connsiteY1" fmla="*/ 1241 h 3143584"/>
                    <a:gd name="connsiteX2" fmla="*/ 1150258 w 1150258"/>
                    <a:gd name="connsiteY2" fmla="*/ 3067384 h 3143584"/>
                    <a:gd name="connsiteX0" fmla="*/ 0 w 1150258"/>
                    <a:gd name="connsiteY0" fmla="*/ 3143584 h 3143584"/>
                    <a:gd name="connsiteX1" fmla="*/ 711200 w 1150258"/>
                    <a:gd name="connsiteY1" fmla="*/ 1241 h 3143584"/>
                    <a:gd name="connsiteX2" fmla="*/ 1150258 w 1150258"/>
                    <a:gd name="connsiteY2" fmla="*/ 3067384 h 3143584"/>
                    <a:gd name="connsiteX0" fmla="*/ 0 w 1150258"/>
                    <a:gd name="connsiteY0" fmla="*/ 3142343 h 3142343"/>
                    <a:gd name="connsiteX1" fmla="*/ 711200 w 1150258"/>
                    <a:gd name="connsiteY1" fmla="*/ 0 h 3142343"/>
                    <a:gd name="connsiteX2" fmla="*/ 1150258 w 1150258"/>
                    <a:gd name="connsiteY2" fmla="*/ 3066143 h 3142343"/>
                    <a:gd name="connsiteX0" fmla="*/ 0 w 1150258"/>
                    <a:gd name="connsiteY0" fmla="*/ 3142343 h 3142343"/>
                    <a:gd name="connsiteX1" fmla="*/ 711200 w 1150258"/>
                    <a:gd name="connsiteY1" fmla="*/ 0 h 3142343"/>
                    <a:gd name="connsiteX2" fmla="*/ 1150258 w 1150258"/>
                    <a:gd name="connsiteY2" fmla="*/ 3066143 h 31423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150258" h="3142343">
                      <a:moveTo>
                        <a:pt x="0" y="3142343"/>
                      </a:moveTo>
                      <a:cubicBezTo>
                        <a:pt x="259745" y="1577521"/>
                        <a:pt x="410633" y="524329"/>
                        <a:pt x="711200" y="0"/>
                      </a:cubicBezTo>
                      <a:cubicBezTo>
                        <a:pt x="732367" y="948871"/>
                        <a:pt x="848784" y="2375807"/>
                        <a:pt x="1150258" y="3066143"/>
                      </a:cubicBezTo>
                    </a:path>
                  </a:pathLst>
                </a:custGeom>
                <a:noFill/>
                <a:ln w="19050" cap="rnd">
                  <a:solidFill>
                    <a:schemeClr val="bg1">
                      <a:alpha val="30000"/>
                    </a:schemeClr>
                  </a:solidFill>
                  <a:prstDash val="sysDot"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9" name="Freeform: Shape 138"/>
                <p:cNvSpPr/>
                <p:nvPr/>
              </p:nvSpPr>
              <p:spPr>
                <a:xfrm>
                  <a:off x="1201058" y="3497943"/>
                  <a:ext cx="885371" cy="3142343"/>
                </a:xfrm>
                <a:custGeom>
                  <a:avLst/>
                  <a:gdLst>
                    <a:gd name="connsiteX0" fmla="*/ 0 w 1150258"/>
                    <a:gd name="connsiteY0" fmla="*/ 3142421 h 3142421"/>
                    <a:gd name="connsiteX1" fmla="*/ 711200 w 1150258"/>
                    <a:gd name="connsiteY1" fmla="*/ 78 h 3142421"/>
                    <a:gd name="connsiteX2" fmla="*/ 1150258 w 1150258"/>
                    <a:gd name="connsiteY2" fmla="*/ 3066221 h 3142421"/>
                    <a:gd name="connsiteX0" fmla="*/ 0 w 1150258"/>
                    <a:gd name="connsiteY0" fmla="*/ 3166407 h 3166407"/>
                    <a:gd name="connsiteX1" fmla="*/ 711200 w 1150258"/>
                    <a:gd name="connsiteY1" fmla="*/ 24064 h 3166407"/>
                    <a:gd name="connsiteX2" fmla="*/ 1150258 w 1150258"/>
                    <a:gd name="connsiteY2" fmla="*/ 3090207 h 3166407"/>
                    <a:gd name="connsiteX0" fmla="*/ 0 w 1150258"/>
                    <a:gd name="connsiteY0" fmla="*/ 3143584 h 3143584"/>
                    <a:gd name="connsiteX1" fmla="*/ 711200 w 1150258"/>
                    <a:gd name="connsiteY1" fmla="*/ 1241 h 3143584"/>
                    <a:gd name="connsiteX2" fmla="*/ 1150258 w 1150258"/>
                    <a:gd name="connsiteY2" fmla="*/ 3067384 h 3143584"/>
                    <a:gd name="connsiteX0" fmla="*/ 0 w 1150258"/>
                    <a:gd name="connsiteY0" fmla="*/ 3143584 h 3143584"/>
                    <a:gd name="connsiteX1" fmla="*/ 711200 w 1150258"/>
                    <a:gd name="connsiteY1" fmla="*/ 1241 h 3143584"/>
                    <a:gd name="connsiteX2" fmla="*/ 1150258 w 1150258"/>
                    <a:gd name="connsiteY2" fmla="*/ 3067384 h 3143584"/>
                    <a:gd name="connsiteX0" fmla="*/ 0 w 1150258"/>
                    <a:gd name="connsiteY0" fmla="*/ 3143584 h 3143584"/>
                    <a:gd name="connsiteX1" fmla="*/ 711200 w 1150258"/>
                    <a:gd name="connsiteY1" fmla="*/ 1241 h 3143584"/>
                    <a:gd name="connsiteX2" fmla="*/ 1150258 w 1150258"/>
                    <a:gd name="connsiteY2" fmla="*/ 3067384 h 3143584"/>
                    <a:gd name="connsiteX0" fmla="*/ 0 w 1150258"/>
                    <a:gd name="connsiteY0" fmla="*/ 3142343 h 3142343"/>
                    <a:gd name="connsiteX1" fmla="*/ 711200 w 1150258"/>
                    <a:gd name="connsiteY1" fmla="*/ 0 h 3142343"/>
                    <a:gd name="connsiteX2" fmla="*/ 1150258 w 1150258"/>
                    <a:gd name="connsiteY2" fmla="*/ 3066143 h 3142343"/>
                    <a:gd name="connsiteX0" fmla="*/ 0 w 1150258"/>
                    <a:gd name="connsiteY0" fmla="*/ 3142343 h 3142343"/>
                    <a:gd name="connsiteX1" fmla="*/ 711200 w 1150258"/>
                    <a:gd name="connsiteY1" fmla="*/ 0 h 3142343"/>
                    <a:gd name="connsiteX2" fmla="*/ 1150258 w 1150258"/>
                    <a:gd name="connsiteY2" fmla="*/ 3066143 h 3142343"/>
                    <a:gd name="connsiteX0" fmla="*/ 0 w 1013223"/>
                    <a:gd name="connsiteY0" fmla="*/ 3142343 h 3142343"/>
                    <a:gd name="connsiteX1" fmla="*/ 711200 w 1013223"/>
                    <a:gd name="connsiteY1" fmla="*/ 0 h 3142343"/>
                    <a:gd name="connsiteX2" fmla="*/ 1013223 w 1013223"/>
                    <a:gd name="connsiteY2" fmla="*/ 3077029 h 3142343"/>
                    <a:gd name="connsiteX0" fmla="*/ 0 w 1013223"/>
                    <a:gd name="connsiteY0" fmla="*/ 3142343 h 3142343"/>
                    <a:gd name="connsiteX1" fmla="*/ 711200 w 1013223"/>
                    <a:gd name="connsiteY1" fmla="*/ 0 h 3142343"/>
                    <a:gd name="connsiteX2" fmla="*/ 1013223 w 1013223"/>
                    <a:gd name="connsiteY2" fmla="*/ 3077029 h 3142343"/>
                    <a:gd name="connsiteX0" fmla="*/ 0 w 1013223"/>
                    <a:gd name="connsiteY0" fmla="*/ 3142343 h 3142343"/>
                    <a:gd name="connsiteX1" fmla="*/ 711200 w 1013223"/>
                    <a:gd name="connsiteY1" fmla="*/ 0 h 3142343"/>
                    <a:gd name="connsiteX2" fmla="*/ 1013223 w 1013223"/>
                    <a:gd name="connsiteY2" fmla="*/ 3077029 h 31423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013223" h="3142343">
                      <a:moveTo>
                        <a:pt x="0" y="3142343"/>
                      </a:moveTo>
                      <a:cubicBezTo>
                        <a:pt x="259745" y="1577521"/>
                        <a:pt x="410633" y="524329"/>
                        <a:pt x="711200" y="0"/>
                      </a:cubicBezTo>
                      <a:cubicBezTo>
                        <a:pt x="691880" y="954314"/>
                        <a:pt x="820754" y="2288721"/>
                        <a:pt x="1013223" y="3077029"/>
                      </a:cubicBezTo>
                    </a:path>
                  </a:pathLst>
                </a:custGeom>
                <a:noFill/>
                <a:ln w="19050" cap="rnd">
                  <a:solidFill>
                    <a:schemeClr val="bg1">
                      <a:alpha val="30000"/>
                    </a:schemeClr>
                  </a:solidFill>
                  <a:prstDash val="sysDot"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40" name="Freeform: Shape 139"/>
                <p:cNvSpPr/>
                <p:nvPr/>
              </p:nvSpPr>
              <p:spPr>
                <a:xfrm>
                  <a:off x="1527273" y="3498130"/>
                  <a:ext cx="296864" cy="3128736"/>
                </a:xfrm>
                <a:custGeom>
                  <a:avLst/>
                  <a:gdLst>
                    <a:gd name="connsiteX0" fmla="*/ 0 w 1150258"/>
                    <a:gd name="connsiteY0" fmla="*/ 3142421 h 3142421"/>
                    <a:gd name="connsiteX1" fmla="*/ 711200 w 1150258"/>
                    <a:gd name="connsiteY1" fmla="*/ 78 h 3142421"/>
                    <a:gd name="connsiteX2" fmla="*/ 1150258 w 1150258"/>
                    <a:gd name="connsiteY2" fmla="*/ 3066221 h 3142421"/>
                    <a:gd name="connsiteX0" fmla="*/ 0 w 1150258"/>
                    <a:gd name="connsiteY0" fmla="*/ 3166407 h 3166407"/>
                    <a:gd name="connsiteX1" fmla="*/ 711200 w 1150258"/>
                    <a:gd name="connsiteY1" fmla="*/ 24064 h 3166407"/>
                    <a:gd name="connsiteX2" fmla="*/ 1150258 w 1150258"/>
                    <a:gd name="connsiteY2" fmla="*/ 3090207 h 3166407"/>
                    <a:gd name="connsiteX0" fmla="*/ 0 w 1150258"/>
                    <a:gd name="connsiteY0" fmla="*/ 3143584 h 3143584"/>
                    <a:gd name="connsiteX1" fmla="*/ 711200 w 1150258"/>
                    <a:gd name="connsiteY1" fmla="*/ 1241 h 3143584"/>
                    <a:gd name="connsiteX2" fmla="*/ 1150258 w 1150258"/>
                    <a:gd name="connsiteY2" fmla="*/ 3067384 h 3143584"/>
                    <a:gd name="connsiteX0" fmla="*/ 0 w 1150258"/>
                    <a:gd name="connsiteY0" fmla="*/ 3143584 h 3143584"/>
                    <a:gd name="connsiteX1" fmla="*/ 711200 w 1150258"/>
                    <a:gd name="connsiteY1" fmla="*/ 1241 h 3143584"/>
                    <a:gd name="connsiteX2" fmla="*/ 1150258 w 1150258"/>
                    <a:gd name="connsiteY2" fmla="*/ 3067384 h 3143584"/>
                    <a:gd name="connsiteX0" fmla="*/ 0 w 1150258"/>
                    <a:gd name="connsiteY0" fmla="*/ 3143584 h 3143584"/>
                    <a:gd name="connsiteX1" fmla="*/ 711200 w 1150258"/>
                    <a:gd name="connsiteY1" fmla="*/ 1241 h 3143584"/>
                    <a:gd name="connsiteX2" fmla="*/ 1150258 w 1150258"/>
                    <a:gd name="connsiteY2" fmla="*/ 3067384 h 3143584"/>
                    <a:gd name="connsiteX0" fmla="*/ 0 w 1150258"/>
                    <a:gd name="connsiteY0" fmla="*/ 3142343 h 3142343"/>
                    <a:gd name="connsiteX1" fmla="*/ 711200 w 1150258"/>
                    <a:gd name="connsiteY1" fmla="*/ 0 h 3142343"/>
                    <a:gd name="connsiteX2" fmla="*/ 1150258 w 1150258"/>
                    <a:gd name="connsiteY2" fmla="*/ 3066143 h 3142343"/>
                    <a:gd name="connsiteX0" fmla="*/ 0 w 1150258"/>
                    <a:gd name="connsiteY0" fmla="*/ 3142343 h 3142343"/>
                    <a:gd name="connsiteX1" fmla="*/ 711200 w 1150258"/>
                    <a:gd name="connsiteY1" fmla="*/ 0 h 3142343"/>
                    <a:gd name="connsiteX2" fmla="*/ 1150258 w 1150258"/>
                    <a:gd name="connsiteY2" fmla="*/ 3066143 h 3142343"/>
                    <a:gd name="connsiteX0" fmla="*/ 0 w 711911"/>
                    <a:gd name="connsiteY0" fmla="*/ 3142343 h 3142343"/>
                    <a:gd name="connsiteX1" fmla="*/ 711200 w 711911"/>
                    <a:gd name="connsiteY1" fmla="*/ 0 h 3142343"/>
                    <a:gd name="connsiteX2" fmla="*/ 573840 w 711911"/>
                    <a:gd name="connsiteY2" fmla="*/ 3115128 h 3142343"/>
                    <a:gd name="connsiteX0" fmla="*/ 0 w 711199"/>
                    <a:gd name="connsiteY0" fmla="*/ 3142343 h 3142343"/>
                    <a:gd name="connsiteX1" fmla="*/ 711200 w 711199"/>
                    <a:gd name="connsiteY1" fmla="*/ 0 h 3142343"/>
                    <a:gd name="connsiteX2" fmla="*/ 573840 w 711199"/>
                    <a:gd name="connsiteY2" fmla="*/ 3115128 h 3142343"/>
                    <a:gd name="connsiteX0" fmla="*/ 0 w 610465"/>
                    <a:gd name="connsiteY0" fmla="*/ 3128736 h 3128736"/>
                    <a:gd name="connsiteX1" fmla="*/ 610466 w 610465"/>
                    <a:gd name="connsiteY1" fmla="*/ 0 h 3128736"/>
                    <a:gd name="connsiteX2" fmla="*/ 473106 w 610465"/>
                    <a:gd name="connsiteY2" fmla="*/ 3115128 h 3128736"/>
                    <a:gd name="connsiteX0" fmla="*/ 0 w 610465"/>
                    <a:gd name="connsiteY0" fmla="*/ 3128736 h 3128736"/>
                    <a:gd name="connsiteX1" fmla="*/ 610466 w 610465"/>
                    <a:gd name="connsiteY1" fmla="*/ 0 h 3128736"/>
                    <a:gd name="connsiteX2" fmla="*/ 473106 w 610465"/>
                    <a:gd name="connsiteY2" fmla="*/ 3115128 h 31287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610465" h="3128736">
                      <a:moveTo>
                        <a:pt x="0" y="3128736"/>
                      </a:moveTo>
                      <a:cubicBezTo>
                        <a:pt x="58280" y="1629229"/>
                        <a:pt x="309899" y="524329"/>
                        <a:pt x="610466" y="0"/>
                      </a:cubicBezTo>
                      <a:cubicBezTo>
                        <a:pt x="402185" y="888999"/>
                        <a:pt x="171632" y="2424792"/>
                        <a:pt x="473106" y="3115128"/>
                      </a:cubicBezTo>
                    </a:path>
                  </a:pathLst>
                </a:custGeom>
                <a:noFill/>
                <a:ln w="19050" cap="rnd">
                  <a:solidFill>
                    <a:schemeClr val="bg1">
                      <a:alpha val="30000"/>
                    </a:schemeClr>
                  </a:solidFill>
                  <a:prstDash val="sysDot"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41" name="Freeform: Shape 140"/>
                <p:cNvSpPr/>
                <p:nvPr/>
              </p:nvSpPr>
              <p:spPr>
                <a:xfrm>
                  <a:off x="1340028" y="3497757"/>
                  <a:ext cx="572960" cy="3142343"/>
                </a:xfrm>
                <a:custGeom>
                  <a:avLst/>
                  <a:gdLst>
                    <a:gd name="connsiteX0" fmla="*/ 0 w 1150258"/>
                    <a:gd name="connsiteY0" fmla="*/ 3142421 h 3142421"/>
                    <a:gd name="connsiteX1" fmla="*/ 711200 w 1150258"/>
                    <a:gd name="connsiteY1" fmla="*/ 78 h 3142421"/>
                    <a:gd name="connsiteX2" fmla="*/ 1150258 w 1150258"/>
                    <a:gd name="connsiteY2" fmla="*/ 3066221 h 3142421"/>
                    <a:gd name="connsiteX0" fmla="*/ 0 w 1150258"/>
                    <a:gd name="connsiteY0" fmla="*/ 3166407 h 3166407"/>
                    <a:gd name="connsiteX1" fmla="*/ 711200 w 1150258"/>
                    <a:gd name="connsiteY1" fmla="*/ 24064 h 3166407"/>
                    <a:gd name="connsiteX2" fmla="*/ 1150258 w 1150258"/>
                    <a:gd name="connsiteY2" fmla="*/ 3090207 h 3166407"/>
                    <a:gd name="connsiteX0" fmla="*/ 0 w 1150258"/>
                    <a:gd name="connsiteY0" fmla="*/ 3143584 h 3143584"/>
                    <a:gd name="connsiteX1" fmla="*/ 711200 w 1150258"/>
                    <a:gd name="connsiteY1" fmla="*/ 1241 h 3143584"/>
                    <a:gd name="connsiteX2" fmla="*/ 1150258 w 1150258"/>
                    <a:gd name="connsiteY2" fmla="*/ 3067384 h 3143584"/>
                    <a:gd name="connsiteX0" fmla="*/ 0 w 1150258"/>
                    <a:gd name="connsiteY0" fmla="*/ 3143584 h 3143584"/>
                    <a:gd name="connsiteX1" fmla="*/ 711200 w 1150258"/>
                    <a:gd name="connsiteY1" fmla="*/ 1241 h 3143584"/>
                    <a:gd name="connsiteX2" fmla="*/ 1150258 w 1150258"/>
                    <a:gd name="connsiteY2" fmla="*/ 3067384 h 3143584"/>
                    <a:gd name="connsiteX0" fmla="*/ 0 w 1150258"/>
                    <a:gd name="connsiteY0" fmla="*/ 3143584 h 3143584"/>
                    <a:gd name="connsiteX1" fmla="*/ 711200 w 1150258"/>
                    <a:gd name="connsiteY1" fmla="*/ 1241 h 3143584"/>
                    <a:gd name="connsiteX2" fmla="*/ 1150258 w 1150258"/>
                    <a:gd name="connsiteY2" fmla="*/ 3067384 h 3143584"/>
                    <a:gd name="connsiteX0" fmla="*/ 0 w 1150258"/>
                    <a:gd name="connsiteY0" fmla="*/ 3142343 h 3142343"/>
                    <a:gd name="connsiteX1" fmla="*/ 711200 w 1150258"/>
                    <a:gd name="connsiteY1" fmla="*/ 0 h 3142343"/>
                    <a:gd name="connsiteX2" fmla="*/ 1150258 w 1150258"/>
                    <a:gd name="connsiteY2" fmla="*/ 3066143 h 3142343"/>
                    <a:gd name="connsiteX0" fmla="*/ 0 w 1150258"/>
                    <a:gd name="connsiteY0" fmla="*/ 3142343 h 3142343"/>
                    <a:gd name="connsiteX1" fmla="*/ 711200 w 1150258"/>
                    <a:gd name="connsiteY1" fmla="*/ 0 h 3142343"/>
                    <a:gd name="connsiteX2" fmla="*/ 1150258 w 1150258"/>
                    <a:gd name="connsiteY2" fmla="*/ 3066143 h 3142343"/>
                    <a:gd name="connsiteX0" fmla="*/ 0 w 839308"/>
                    <a:gd name="connsiteY0" fmla="*/ 3142343 h 3142343"/>
                    <a:gd name="connsiteX1" fmla="*/ 711200 w 839308"/>
                    <a:gd name="connsiteY1" fmla="*/ 0 h 3142343"/>
                    <a:gd name="connsiteX2" fmla="*/ 839308 w 839308"/>
                    <a:gd name="connsiteY2" fmla="*/ 3104243 h 3142343"/>
                    <a:gd name="connsiteX0" fmla="*/ 0 w 839308"/>
                    <a:gd name="connsiteY0" fmla="*/ 3142343 h 3142343"/>
                    <a:gd name="connsiteX1" fmla="*/ 711200 w 839308"/>
                    <a:gd name="connsiteY1" fmla="*/ 0 h 3142343"/>
                    <a:gd name="connsiteX2" fmla="*/ 839308 w 839308"/>
                    <a:gd name="connsiteY2" fmla="*/ 3104243 h 3142343"/>
                    <a:gd name="connsiteX0" fmla="*/ 0 w 839308"/>
                    <a:gd name="connsiteY0" fmla="*/ 3142343 h 3142343"/>
                    <a:gd name="connsiteX1" fmla="*/ 711200 w 839308"/>
                    <a:gd name="connsiteY1" fmla="*/ 0 h 3142343"/>
                    <a:gd name="connsiteX2" fmla="*/ 839308 w 839308"/>
                    <a:gd name="connsiteY2" fmla="*/ 3104243 h 31423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839308" h="3142343">
                      <a:moveTo>
                        <a:pt x="0" y="3142343"/>
                      </a:moveTo>
                      <a:cubicBezTo>
                        <a:pt x="259745" y="1577521"/>
                        <a:pt x="410633" y="524329"/>
                        <a:pt x="711200" y="0"/>
                      </a:cubicBezTo>
                      <a:cubicBezTo>
                        <a:pt x="640677" y="951593"/>
                        <a:pt x="661415" y="2389414"/>
                        <a:pt x="839308" y="3104243"/>
                      </a:cubicBezTo>
                    </a:path>
                  </a:pathLst>
                </a:custGeom>
                <a:noFill/>
                <a:ln w="19050" cap="rnd">
                  <a:solidFill>
                    <a:schemeClr val="bg1">
                      <a:alpha val="30000"/>
                    </a:schemeClr>
                  </a:solidFill>
                  <a:prstDash val="sysDot"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>
                    <a:solidFill>
                      <a:prstClr val="white"/>
                    </a:solidFill>
                  </a:endParaRPr>
                </a:p>
              </p:txBody>
            </p:sp>
          </p:grpSp>
        </p:grpSp>
      </p:grpSp>
      <p:grpSp>
        <p:nvGrpSpPr>
          <p:cNvPr id="152" name="Group 151"/>
          <p:cNvGrpSpPr/>
          <p:nvPr userDrawn="1"/>
        </p:nvGrpSpPr>
        <p:grpSpPr>
          <a:xfrm rot="21444120" flipH="1">
            <a:off x="10234111" y="-501857"/>
            <a:ext cx="2326374" cy="4134470"/>
            <a:chOff x="-213066" y="2126266"/>
            <a:chExt cx="2326374" cy="4134470"/>
          </a:xfrm>
        </p:grpSpPr>
        <p:grpSp>
          <p:nvGrpSpPr>
            <p:cNvPr id="153" name="Group 152"/>
            <p:cNvGrpSpPr/>
            <p:nvPr/>
          </p:nvGrpSpPr>
          <p:grpSpPr>
            <a:xfrm rot="5400000">
              <a:off x="-1021470" y="3125958"/>
              <a:ext cx="4134470" cy="2135086"/>
              <a:chOff x="2108201" y="5087492"/>
              <a:chExt cx="4484244" cy="2408425"/>
            </a:xfrm>
          </p:grpSpPr>
          <p:sp>
            <p:nvSpPr>
              <p:cNvPr id="159" name="Freeform: Shape 158"/>
              <p:cNvSpPr/>
              <p:nvPr/>
            </p:nvSpPr>
            <p:spPr>
              <a:xfrm>
                <a:off x="2108202" y="5087492"/>
                <a:ext cx="4484243" cy="2291402"/>
              </a:xfrm>
              <a:custGeom>
                <a:avLst/>
                <a:gdLst>
                  <a:gd name="connsiteX0" fmla="*/ 0 w 6527800"/>
                  <a:gd name="connsiteY0" fmla="*/ 1190184 h 2282384"/>
                  <a:gd name="connsiteX1" fmla="*/ 765628 w 6527800"/>
                  <a:gd name="connsiteY1" fmla="*/ 1865099 h 2282384"/>
                  <a:gd name="connsiteX2" fmla="*/ 1531257 w 6527800"/>
                  <a:gd name="connsiteY2" fmla="*/ 13 h 2282384"/>
                  <a:gd name="connsiteX3" fmla="*/ 2140857 w 6527800"/>
                  <a:gd name="connsiteY3" fmla="*/ 1897756 h 2282384"/>
                  <a:gd name="connsiteX4" fmla="*/ 2804886 w 6527800"/>
                  <a:gd name="connsiteY4" fmla="*/ 801927 h 2282384"/>
                  <a:gd name="connsiteX5" fmla="*/ 3291114 w 6527800"/>
                  <a:gd name="connsiteY5" fmla="*/ 1846956 h 2282384"/>
                  <a:gd name="connsiteX6" fmla="*/ 3755571 w 6527800"/>
                  <a:gd name="connsiteY6" fmla="*/ 1273641 h 2282384"/>
                  <a:gd name="connsiteX7" fmla="*/ 4071257 w 6527800"/>
                  <a:gd name="connsiteY7" fmla="*/ 1763499 h 2282384"/>
                  <a:gd name="connsiteX8" fmla="*/ 4466771 w 6527800"/>
                  <a:gd name="connsiteY8" fmla="*/ 399156 h 2282384"/>
                  <a:gd name="connsiteX9" fmla="*/ 4858657 w 6527800"/>
                  <a:gd name="connsiteY9" fmla="*/ 1357099 h 2282384"/>
                  <a:gd name="connsiteX10" fmla="*/ 5148943 w 6527800"/>
                  <a:gd name="connsiteY10" fmla="*/ 747499 h 2282384"/>
                  <a:gd name="connsiteX11" fmla="*/ 5588000 w 6527800"/>
                  <a:gd name="connsiteY11" fmla="*/ 1886870 h 2282384"/>
                  <a:gd name="connsiteX12" fmla="*/ 6074228 w 6527800"/>
                  <a:gd name="connsiteY12" fmla="*/ 928927 h 2282384"/>
                  <a:gd name="connsiteX13" fmla="*/ 6527800 w 6527800"/>
                  <a:gd name="connsiteY13" fmla="*/ 2282384 h 2282384"/>
                  <a:gd name="connsiteX0" fmla="*/ 0 w 6625100"/>
                  <a:gd name="connsiteY0" fmla="*/ 1190184 h 2687163"/>
                  <a:gd name="connsiteX1" fmla="*/ 765628 w 6625100"/>
                  <a:gd name="connsiteY1" fmla="*/ 1865099 h 2687163"/>
                  <a:gd name="connsiteX2" fmla="*/ 1531257 w 6625100"/>
                  <a:gd name="connsiteY2" fmla="*/ 13 h 2687163"/>
                  <a:gd name="connsiteX3" fmla="*/ 2140857 w 6625100"/>
                  <a:gd name="connsiteY3" fmla="*/ 1897756 h 2687163"/>
                  <a:gd name="connsiteX4" fmla="*/ 2804886 w 6625100"/>
                  <a:gd name="connsiteY4" fmla="*/ 801927 h 2687163"/>
                  <a:gd name="connsiteX5" fmla="*/ 3291114 w 6625100"/>
                  <a:gd name="connsiteY5" fmla="*/ 1846956 h 2687163"/>
                  <a:gd name="connsiteX6" fmla="*/ 3755571 w 6625100"/>
                  <a:gd name="connsiteY6" fmla="*/ 1273641 h 2687163"/>
                  <a:gd name="connsiteX7" fmla="*/ 4071257 w 6625100"/>
                  <a:gd name="connsiteY7" fmla="*/ 1763499 h 2687163"/>
                  <a:gd name="connsiteX8" fmla="*/ 4466771 w 6625100"/>
                  <a:gd name="connsiteY8" fmla="*/ 399156 h 2687163"/>
                  <a:gd name="connsiteX9" fmla="*/ 4858657 w 6625100"/>
                  <a:gd name="connsiteY9" fmla="*/ 1357099 h 2687163"/>
                  <a:gd name="connsiteX10" fmla="*/ 5148943 w 6625100"/>
                  <a:gd name="connsiteY10" fmla="*/ 747499 h 2687163"/>
                  <a:gd name="connsiteX11" fmla="*/ 5588000 w 6625100"/>
                  <a:gd name="connsiteY11" fmla="*/ 1886870 h 2687163"/>
                  <a:gd name="connsiteX12" fmla="*/ 6074228 w 6625100"/>
                  <a:gd name="connsiteY12" fmla="*/ 928927 h 2687163"/>
                  <a:gd name="connsiteX13" fmla="*/ 6625100 w 6625100"/>
                  <a:gd name="connsiteY13" fmla="*/ 2687163 h 2687163"/>
                  <a:gd name="connsiteX0" fmla="*/ 0 w 5859472"/>
                  <a:gd name="connsiteY0" fmla="*/ 1865099 h 2687163"/>
                  <a:gd name="connsiteX1" fmla="*/ 765629 w 5859472"/>
                  <a:gd name="connsiteY1" fmla="*/ 13 h 2687163"/>
                  <a:gd name="connsiteX2" fmla="*/ 1375229 w 5859472"/>
                  <a:gd name="connsiteY2" fmla="*/ 1897756 h 2687163"/>
                  <a:gd name="connsiteX3" fmla="*/ 2039258 w 5859472"/>
                  <a:gd name="connsiteY3" fmla="*/ 801927 h 2687163"/>
                  <a:gd name="connsiteX4" fmla="*/ 2525486 w 5859472"/>
                  <a:gd name="connsiteY4" fmla="*/ 1846956 h 2687163"/>
                  <a:gd name="connsiteX5" fmla="*/ 2989943 w 5859472"/>
                  <a:gd name="connsiteY5" fmla="*/ 1273641 h 2687163"/>
                  <a:gd name="connsiteX6" fmla="*/ 3305629 w 5859472"/>
                  <a:gd name="connsiteY6" fmla="*/ 1763499 h 2687163"/>
                  <a:gd name="connsiteX7" fmla="*/ 3701143 w 5859472"/>
                  <a:gd name="connsiteY7" fmla="*/ 399156 h 2687163"/>
                  <a:gd name="connsiteX8" fmla="*/ 4093029 w 5859472"/>
                  <a:gd name="connsiteY8" fmla="*/ 1357099 h 2687163"/>
                  <a:gd name="connsiteX9" fmla="*/ 4383315 w 5859472"/>
                  <a:gd name="connsiteY9" fmla="*/ 747499 h 2687163"/>
                  <a:gd name="connsiteX10" fmla="*/ 4822372 w 5859472"/>
                  <a:gd name="connsiteY10" fmla="*/ 1886870 h 2687163"/>
                  <a:gd name="connsiteX11" fmla="*/ 5308600 w 5859472"/>
                  <a:gd name="connsiteY11" fmla="*/ 928927 h 2687163"/>
                  <a:gd name="connsiteX12" fmla="*/ 5859472 w 5859472"/>
                  <a:gd name="connsiteY12" fmla="*/ 2687163 h 2687163"/>
                  <a:gd name="connsiteX0" fmla="*/ -1 w 5093842"/>
                  <a:gd name="connsiteY0" fmla="*/ -1 h 2687149"/>
                  <a:gd name="connsiteX1" fmla="*/ 609599 w 5093842"/>
                  <a:gd name="connsiteY1" fmla="*/ 1897742 h 2687149"/>
                  <a:gd name="connsiteX2" fmla="*/ 1273628 w 5093842"/>
                  <a:gd name="connsiteY2" fmla="*/ 801913 h 2687149"/>
                  <a:gd name="connsiteX3" fmla="*/ 1759856 w 5093842"/>
                  <a:gd name="connsiteY3" fmla="*/ 1846942 h 2687149"/>
                  <a:gd name="connsiteX4" fmla="*/ 2224313 w 5093842"/>
                  <a:gd name="connsiteY4" fmla="*/ 1273627 h 2687149"/>
                  <a:gd name="connsiteX5" fmla="*/ 2539999 w 5093842"/>
                  <a:gd name="connsiteY5" fmla="*/ 1763485 h 2687149"/>
                  <a:gd name="connsiteX6" fmla="*/ 2935513 w 5093842"/>
                  <a:gd name="connsiteY6" fmla="*/ 399142 h 2687149"/>
                  <a:gd name="connsiteX7" fmla="*/ 3327399 w 5093842"/>
                  <a:gd name="connsiteY7" fmla="*/ 1357085 h 2687149"/>
                  <a:gd name="connsiteX8" fmla="*/ 3617685 w 5093842"/>
                  <a:gd name="connsiteY8" fmla="*/ 747485 h 2687149"/>
                  <a:gd name="connsiteX9" fmla="*/ 4056742 w 5093842"/>
                  <a:gd name="connsiteY9" fmla="*/ 1886856 h 2687149"/>
                  <a:gd name="connsiteX10" fmla="*/ 4542970 w 5093842"/>
                  <a:gd name="connsiteY10" fmla="*/ 928913 h 2687149"/>
                  <a:gd name="connsiteX11" fmla="*/ 5093842 w 5093842"/>
                  <a:gd name="connsiteY11" fmla="*/ 2687149 h 2687149"/>
                  <a:gd name="connsiteX0" fmla="*/ 0 w 4484243"/>
                  <a:gd name="connsiteY0" fmla="*/ 1501995 h 2291402"/>
                  <a:gd name="connsiteX1" fmla="*/ 664029 w 4484243"/>
                  <a:gd name="connsiteY1" fmla="*/ 406166 h 2291402"/>
                  <a:gd name="connsiteX2" fmla="*/ 1150257 w 4484243"/>
                  <a:gd name="connsiteY2" fmla="*/ 1451195 h 2291402"/>
                  <a:gd name="connsiteX3" fmla="*/ 1614714 w 4484243"/>
                  <a:gd name="connsiteY3" fmla="*/ 877880 h 2291402"/>
                  <a:gd name="connsiteX4" fmla="*/ 1930400 w 4484243"/>
                  <a:gd name="connsiteY4" fmla="*/ 1367738 h 2291402"/>
                  <a:gd name="connsiteX5" fmla="*/ 2325914 w 4484243"/>
                  <a:gd name="connsiteY5" fmla="*/ 3395 h 2291402"/>
                  <a:gd name="connsiteX6" fmla="*/ 2717800 w 4484243"/>
                  <a:gd name="connsiteY6" fmla="*/ 961338 h 2291402"/>
                  <a:gd name="connsiteX7" fmla="*/ 3008086 w 4484243"/>
                  <a:gd name="connsiteY7" fmla="*/ 351738 h 2291402"/>
                  <a:gd name="connsiteX8" fmla="*/ 3447143 w 4484243"/>
                  <a:gd name="connsiteY8" fmla="*/ 1491109 h 2291402"/>
                  <a:gd name="connsiteX9" fmla="*/ 3933371 w 4484243"/>
                  <a:gd name="connsiteY9" fmla="*/ 533166 h 2291402"/>
                  <a:gd name="connsiteX10" fmla="*/ 4484243 w 4484243"/>
                  <a:gd name="connsiteY10" fmla="*/ 2291402 h 22914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484243" h="2291402">
                    <a:moveTo>
                      <a:pt x="0" y="1501995"/>
                    </a:moveTo>
                    <a:cubicBezTo>
                      <a:pt x="212272" y="1635647"/>
                      <a:pt x="472320" y="414633"/>
                      <a:pt x="664029" y="406166"/>
                    </a:cubicBezTo>
                    <a:cubicBezTo>
                      <a:pt x="855738" y="397699"/>
                      <a:pt x="991810" y="1372576"/>
                      <a:pt x="1150257" y="1451195"/>
                    </a:cubicBezTo>
                    <a:cubicBezTo>
                      <a:pt x="1308704" y="1529814"/>
                      <a:pt x="1484690" y="891789"/>
                      <a:pt x="1614714" y="877880"/>
                    </a:cubicBezTo>
                    <a:cubicBezTo>
                      <a:pt x="1744738" y="863971"/>
                      <a:pt x="1811867" y="1513486"/>
                      <a:pt x="1930400" y="1367738"/>
                    </a:cubicBezTo>
                    <a:cubicBezTo>
                      <a:pt x="2048933" y="1221991"/>
                      <a:pt x="2194681" y="71128"/>
                      <a:pt x="2325914" y="3395"/>
                    </a:cubicBezTo>
                    <a:cubicBezTo>
                      <a:pt x="2457147" y="-64338"/>
                      <a:pt x="2604105" y="903281"/>
                      <a:pt x="2717800" y="961338"/>
                    </a:cubicBezTo>
                    <a:cubicBezTo>
                      <a:pt x="2831495" y="1019395"/>
                      <a:pt x="2886529" y="263443"/>
                      <a:pt x="3008086" y="351738"/>
                    </a:cubicBezTo>
                    <a:cubicBezTo>
                      <a:pt x="3129643" y="440033"/>
                      <a:pt x="3292929" y="1460871"/>
                      <a:pt x="3447143" y="1491109"/>
                    </a:cubicBezTo>
                    <a:cubicBezTo>
                      <a:pt x="3601357" y="1521347"/>
                      <a:pt x="3760521" y="399784"/>
                      <a:pt x="3933371" y="533166"/>
                    </a:cubicBezTo>
                    <a:cubicBezTo>
                      <a:pt x="4106221" y="666548"/>
                      <a:pt x="4335773" y="1647633"/>
                      <a:pt x="4484243" y="2291402"/>
                    </a:cubicBezTo>
                  </a:path>
                </a:pathLst>
              </a:custGeom>
              <a:noFill/>
              <a:ln>
                <a:solidFill>
                  <a:schemeClr val="bg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60" name="Freeform: Shape 159"/>
              <p:cNvSpPr/>
              <p:nvPr/>
            </p:nvSpPr>
            <p:spPr>
              <a:xfrm>
                <a:off x="2108202" y="5531345"/>
                <a:ext cx="4445322" cy="1864309"/>
              </a:xfrm>
              <a:custGeom>
                <a:avLst/>
                <a:gdLst>
                  <a:gd name="connsiteX0" fmla="*/ 0 w 6527800"/>
                  <a:gd name="connsiteY0" fmla="*/ 1190184 h 2282384"/>
                  <a:gd name="connsiteX1" fmla="*/ 765628 w 6527800"/>
                  <a:gd name="connsiteY1" fmla="*/ 1865099 h 2282384"/>
                  <a:gd name="connsiteX2" fmla="*/ 1531257 w 6527800"/>
                  <a:gd name="connsiteY2" fmla="*/ 13 h 2282384"/>
                  <a:gd name="connsiteX3" fmla="*/ 2140857 w 6527800"/>
                  <a:gd name="connsiteY3" fmla="*/ 1897756 h 2282384"/>
                  <a:gd name="connsiteX4" fmla="*/ 2804886 w 6527800"/>
                  <a:gd name="connsiteY4" fmla="*/ 801927 h 2282384"/>
                  <a:gd name="connsiteX5" fmla="*/ 3291114 w 6527800"/>
                  <a:gd name="connsiteY5" fmla="*/ 1846956 h 2282384"/>
                  <a:gd name="connsiteX6" fmla="*/ 3755571 w 6527800"/>
                  <a:gd name="connsiteY6" fmla="*/ 1273641 h 2282384"/>
                  <a:gd name="connsiteX7" fmla="*/ 4071257 w 6527800"/>
                  <a:gd name="connsiteY7" fmla="*/ 1763499 h 2282384"/>
                  <a:gd name="connsiteX8" fmla="*/ 4466771 w 6527800"/>
                  <a:gd name="connsiteY8" fmla="*/ 399156 h 2282384"/>
                  <a:gd name="connsiteX9" fmla="*/ 4858657 w 6527800"/>
                  <a:gd name="connsiteY9" fmla="*/ 1357099 h 2282384"/>
                  <a:gd name="connsiteX10" fmla="*/ 5148943 w 6527800"/>
                  <a:gd name="connsiteY10" fmla="*/ 747499 h 2282384"/>
                  <a:gd name="connsiteX11" fmla="*/ 5588000 w 6527800"/>
                  <a:gd name="connsiteY11" fmla="*/ 1886870 h 2282384"/>
                  <a:gd name="connsiteX12" fmla="*/ 6074228 w 6527800"/>
                  <a:gd name="connsiteY12" fmla="*/ 928927 h 2282384"/>
                  <a:gd name="connsiteX13" fmla="*/ 6527800 w 6527800"/>
                  <a:gd name="connsiteY13" fmla="*/ 2282384 h 2282384"/>
                  <a:gd name="connsiteX0" fmla="*/ 0 w 6586180"/>
                  <a:gd name="connsiteY0" fmla="*/ 1190184 h 2518602"/>
                  <a:gd name="connsiteX1" fmla="*/ 765628 w 6586180"/>
                  <a:gd name="connsiteY1" fmla="*/ 1865099 h 2518602"/>
                  <a:gd name="connsiteX2" fmla="*/ 1531257 w 6586180"/>
                  <a:gd name="connsiteY2" fmla="*/ 13 h 2518602"/>
                  <a:gd name="connsiteX3" fmla="*/ 2140857 w 6586180"/>
                  <a:gd name="connsiteY3" fmla="*/ 1897756 h 2518602"/>
                  <a:gd name="connsiteX4" fmla="*/ 2804886 w 6586180"/>
                  <a:gd name="connsiteY4" fmla="*/ 801927 h 2518602"/>
                  <a:gd name="connsiteX5" fmla="*/ 3291114 w 6586180"/>
                  <a:gd name="connsiteY5" fmla="*/ 1846956 h 2518602"/>
                  <a:gd name="connsiteX6" fmla="*/ 3755571 w 6586180"/>
                  <a:gd name="connsiteY6" fmla="*/ 1273641 h 2518602"/>
                  <a:gd name="connsiteX7" fmla="*/ 4071257 w 6586180"/>
                  <a:gd name="connsiteY7" fmla="*/ 1763499 h 2518602"/>
                  <a:gd name="connsiteX8" fmla="*/ 4466771 w 6586180"/>
                  <a:gd name="connsiteY8" fmla="*/ 399156 h 2518602"/>
                  <a:gd name="connsiteX9" fmla="*/ 4858657 w 6586180"/>
                  <a:gd name="connsiteY9" fmla="*/ 1357099 h 2518602"/>
                  <a:gd name="connsiteX10" fmla="*/ 5148943 w 6586180"/>
                  <a:gd name="connsiteY10" fmla="*/ 747499 h 2518602"/>
                  <a:gd name="connsiteX11" fmla="*/ 5588000 w 6586180"/>
                  <a:gd name="connsiteY11" fmla="*/ 1886870 h 2518602"/>
                  <a:gd name="connsiteX12" fmla="*/ 6074228 w 6586180"/>
                  <a:gd name="connsiteY12" fmla="*/ 928927 h 2518602"/>
                  <a:gd name="connsiteX13" fmla="*/ 6586180 w 6586180"/>
                  <a:gd name="connsiteY13" fmla="*/ 2518602 h 2518602"/>
                  <a:gd name="connsiteX0" fmla="*/ 0 w 5820552"/>
                  <a:gd name="connsiteY0" fmla="*/ 1865099 h 2518602"/>
                  <a:gd name="connsiteX1" fmla="*/ 765629 w 5820552"/>
                  <a:gd name="connsiteY1" fmla="*/ 13 h 2518602"/>
                  <a:gd name="connsiteX2" fmla="*/ 1375229 w 5820552"/>
                  <a:gd name="connsiteY2" fmla="*/ 1897756 h 2518602"/>
                  <a:gd name="connsiteX3" fmla="*/ 2039258 w 5820552"/>
                  <a:gd name="connsiteY3" fmla="*/ 801927 h 2518602"/>
                  <a:gd name="connsiteX4" fmla="*/ 2525486 w 5820552"/>
                  <a:gd name="connsiteY4" fmla="*/ 1846956 h 2518602"/>
                  <a:gd name="connsiteX5" fmla="*/ 2989943 w 5820552"/>
                  <a:gd name="connsiteY5" fmla="*/ 1273641 h 2518602"/>
                  <a:gd name="connsiteX6" fmla="*/ 3305629 w 5820552"/>
                  <a:gd name="connsiteY6" fmla="*/ 1763499 h 2518602"/>
                  <a:gd name="connsiteX7" fmla="*/ 3701143 w 5820552"/>
                  <a:gd name="connsiteY7" fmla="*/ 399156 h 2518602"/>
                  <a:gd name="connsiteX8" fmla="*/ 4093029 w 5820552"/>
                  <a:gd name="connsiteY8" fmla="*/ 1357099 h 2518602"/>
                  <a:gd name="connsiteX9" fmla="*/ 4383315 w 5820552"/>
                  <a:gd name="connsiteY9" fmla="*/ 747499 h 2518602"/>
                  <a:gd name="connsiteX10" fmla="*/ 4822372 w 5820552"/>
                  <a:gd name="connsiteY10" fmla="*/ 1886870 h 2518602"/>
                  <a:gd name="connsiteX11" fmla="*/ 5308600 w 5820552"/>
                  <a:gd name="connsiteY11" fmla="*/ 928927 h 2518602"/>
                  <a:gd name="connsiteX12" fmla="*/ 5820552 w 5820552"/>
                  <a:gd name="connsiteY12" fmla="*/ 2518602 h 2518602"/>
                  <a:gd name="connsiteX0" fmla="*/ 0 w 5054923"/>
                  <a:gd name="connsiteY0" fmla="*/ 0 h 2518589"/>
                  <a:gd name="connsiteX1" fmla="*/ 609600 w 5054923"/>
                  <a:gd name="connsiteY1" fmla="*/ 1897743 h 2518589"/>
                  <a:gd name="connsiteX2" fmla="*/ 1273629 w 5054923"/>
                  <a:gd name="connsiteY2" fmla="*/ 801914 h 2518589"/>
                  <a:gd name="connsiteX3" fmla="*/ 1759857 w 5054923"/>
                  <a:gd name="connsiteY3" fmla="*/ 1846943 h 2518589"/>
                  <a:gd name="connsiteX4" fmla="*/ 2224314 w 5054923"/>
                  <a:gd name="connsiteY4" fmla="*/ 1273628 h 2518589"/>
                  <a:gd name="connsiteX5" fmla="*/ 2540000 w 5054923"/>
                  <a:gd name="connsiteY5" fmla="*/ 1763486 h 2518589"/>
                  <a:gd name="connsiteX6" fmla="*/ 2935514 w 5054923"/>
                  <a:gd name="connsiteY6" fmla="*/ 399143 h 2518589"/>
                  <a:gd name="connsiteX7" fmla="*/ 3327400 w 5054923"/>
                  <a:gd name="connsiteY7" fmla="*/ 1357086 h 2518589"/>
                  <a:gd name="connsiteX8" fmla="*/ 3617686 w 5054923"/>
                  <a:gd name="connsiteY8" fmla="*/ 747486 h 2518589"/>
                  <a:gd name="connsiteX9" fmla="*/ 4056743 w 5054923"/>
                  <a:gd name="connsiteY9" fmla="*/ 1886857 h 2518589"/>
                  <a:gd name="connsiteX10" fmla="*/ 4542971 w 5054923"/>
                  <a:gd name="connsiteY10" fmla="*/ 928914 h 2518589"/>
                  <a:gd name="connsiteX11" fmla="*/ 5054923 w 5054923"/>
                  <a:gd name="connsiteY11" fmla="*/ 2518589 h 2518589"/>
                  <a:gd name="connsiteX0" fmla="*/ 0 w 4445323"/>
                  <a:gd name="connsiteY0" fmla="*/ 1501995 h 2122841"/>
                  <a:gd name="connsiteX1" fmla="*/ 664029 w 4445323"/>
                  <a:gd name="connsiteY1" fmla="*/ 406166 h 2122841"/>
                  <a:gd name="connsiteX2" fmla="*/ 1150257 w 4445323"/>
                  <a:gd name="connsiteY2" fmla="*/ 1451195 h 2122841"/>
                  <a:gd name="connsiteX3" fmla="*/ 1614714 w 4445323"/>
                  <a:gd name="connsiteY3" fmla="*/ 877880 h 2122841"/>
                  <a:gd name="connsiteX4" fmla="*/ 1930400 w 4445323"/>
                  <a:gd name="connsiteY4" fmla="*/ 1367738 h 2122841"/>
                  <a:gd name="connsiteX5" fmla="*/ 2325914 w 4445323"/>
                  <a:gd name="connsiteY5" fmla="*/ 3395 h 2122841"/>
                  <a:gd name="connsiteX6" fmla="*/ 2717800 w 4445323"/>
                  <a:gd name="connsiteY6" fmla="*/ 961338 h 2122841"/>
                  <a:gd name="connsiteX7" fmla="*/ 3008086 w 4445323"/>
                  <a:gd name="connsiteY7" fmla="*/ 351738 h 2122841"/>
                  <a:gd name="connsiteX8" fmla="*/ 3447143 w 4445323"/>
                  <a:gd name="connsiteY8" fmla="*/ 1491109 h 2122841"/>
                  <a:gd name="connsiteX9" fmla="*/ 3933371 w 4445323"/>
                  <a:gd name="connsiteY9" fmla="*/ 533166 h 2122841"/>
                  <a:gd name="connsiteX10" fmla="*/ 4445323 w 4445323"/>
                  <a:gd name="connsiteY10" fmla="*/ 2122841 h 21228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445323" h="2122841">
                    <a:moveTo>
                      <a:pt x="0" y="1501995"/>
                    </a:moveTo>
                    <a:cubicBezTo>
                      <a:pt x="212272" y="1635647"/>
                      <a:pt x="472320" y="414633"/>
                      <a:pt x="664029" y="406166"/>
                    </a:cubicBezTo>
                    <a:cubicBezTo>
                      <a:pt x="855738" y="397699"/>
                      <a:pt x="991810" y="1372576"/>
                      <a:pt x="1150257" y="1451195"/>
                    </a:cubicBezTo>
                    <a:cubicBezTo>
                      <a:pt x="1308704" y="1529814"/>
                      <a:pt x="1484690" y="891789"/>
                      <a:pt x="1614714" y="877880"/>
                    </a:cubicBezTo>
                    <a:cubicBezTo>
                      <a:pt x="1744738" y="863971"/>
                      <a:pt x="1811867" y="1513486"/>
                      <a:pt x="1930400" y="1367738"/>
                    </a:cubicBezTo>
                    <a:cubicBezTo>
                      <a:pt x="2048933" y="1221991"/>
                      <a:pt x="2194681" y="71128"/>
                      <a:pt x="2325914" y="3395"/>
                    </a:cubicBezTo>
                    <a:cubicBezTo>
                      <a:pt x="2457147" y="-64338"/>
                      <a:pt x="2604105" y="903281"/>
                      <a:pt x="2717800" y="961338"/>
                    </a:cubicBezTo>
                    <a:cubicBezTo>
                      <a:pt x="2831495" y="1019395"/>
                      <a:pt x="2886529" y="263443"/>
                      <a:pt x="3008086" y="351738"/>
                    </a:cubicBezTo>
                    <a:cubicBezTo>
                      <a:pt x="3129643" y="440033"/>
                      <a:pt x="3292929" y="1460871"/>
                      <a:pt x="3447143" y="1491109"/>
                    </a:cubicBezTo>
                    <a:cubicBezTo>
                      <a:pt x="3601357" y="1521347"/>
                      <a:pt x="3767008" y="427877"/>
                      <a:pt x="3933371" y="533166"/>
                    </a:cubicBezTo>
                    <a:cubicBezTo>
                      <a:pt x="4099734" y="638455"/>
                      <a:pt x="4296853" y="1479072"/>
                      <a:pt x="4445323" y="2122841"/>
                    </a:cubicBezTo>
                  </a:path>
                </a:pathLst>
              </a:custGeom>
              <a:noFill/>
              <a:ln>
                <a:solidFill>
                  <a:schemeClr val="bg1">
                    <a:alpha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61" name="Freeform: Shape 160"/>
              <p:cNvSpPr/>
              <p:nvPr/>
            </p:nvSpPr>
            <p:spPr>
              <a:xfrm>
                <a:off x="2108201" y="6195930"/>
                <a:ext cx="4386943" cy="1220173"/>
              </a:xfrm>
              <a:custGeom>
                <a:avLst/>
                <a:gdLst>
                  <a:gd name="connsiteX0" fmla="*/ 0 w 6527800"/>
                  <a:gd name="connsiteY0" fmla="*/ 1190184 h 2282384"/>
                  <a:gd name="connsiteX1" fmla="*/ 765628 w 6527800"/>
                  <a:gd name="connsiteY1" fmla="*/ 1865099 h 2282384"/>
                  <a:gd name="connsiteX2" fmla="*/ 1531257 w 6527800"/>
                  <a:gd name="connsiteY2" fmla="*/ 13 h 2282384"/>
                  <a:gd name="connsiteX3" fmla="*/ 2140857 w 6527800"/>
                  <a:gd name="connsiteY3" fmla="*/ 1897756 h 2282384"/>
                  <a:gd name="connsiteX4" fmla="*/ 2804886 w 6527800"/>
                  <a:gd name="connsiteY4" fmla="*/ 801927 h 2282384"/>
                  <a:gd name="connsiteX5" fmla="*/ 3291114 w 6527800"/>
                  <a:gd name="connsiteY5" fmla="*/ 1846956 h 2282384"/>
                  <a:gd name="connsiteX6" fmla="*/ 3755571 w 6527800"/>
                  <a:gd name="connsiteY6" fmla="*/ 1273641 h 2282384"/>
                  <a:gd name="connsiteX7" fmla="*/ 4071257 w 6527800"/>
                  <a:gd name="connsiteY7" fmla="*/ 1763499 h 2282384"/>
                  <a:gd name="connsiteX8" fmla="*/ 4466771 w 6527800"/>
                  <a:gd name="connsiteY8" fmla="*/ 399156 h 2282384"/>
                  <a:gd name="connsiteX9" fmla="*/ 4858657 w 6527800"/>
                  <a:gd name="connsiteY9" fmla="*/ 1357099 h 2282384"/>
                  <a:gd name="connsiteX10" fmla="*/ 5148943 w 6527800"/>
                  <a:gd name="connsiteY10" fmla="*/ 747499 h 2282384"/>
                  <a:gd name="connsiteX11" fmla="*/ 5588000 w 6527800"/>
                  <a:gd name="connsiteY11" fmla="*/ 1886870 h 2282384"/>
                  <a:gd name="connsiteX12" fmla="*/ 6074228 w 6527800"/>
                  <a:gd name="connsiteY12" fmla="*/ 928927 h 2282384"/>
                  <a:gd name="connsiteX13" fmla="*/ 6527800 w 6527800"/>
                  <a:gd name="connsiteY13" fmla="*/ 2282384 h 2282384"/>
                  <a:gd name="connsiteX0" fmla="*/ 0 w 5762172"/>
                  <a:gd name="connsiteY0" fmla="*/ 1865099 h 2282384"/>
                  <a:gd name="connsiteX1" fmla="*/ 765629 w 5762172"/>
                  <a:gd name="connsiteY1" fmla="*/ 13 h 2282384"/>
                  <a:gd name="connsiteX2" fmla="*/ 1375229 w 5762172"/>
                  <a:gd name="connsiteY2" fmla="*/ 1897756 h 2282384"/>
                  <a:gd name="connsiteX3" fmla="*/ 2039258 w 5762172"/>
                  <a:gd name="connsiteY3" fmla="*/ 801927 h 2282384"/>
                  <a:gd name="connsiteX4" fmla="*/ 2525486 w 5762172"/>
                  <a:gd name="connsiteY4" fmla="*/ 1846956 h 2282384"/>
                  <a:gd name="connsiteX5" fmla="*/ 2989943 w 5762172"/>
                  <a:gd name="connsiteY5" fmla="*/ 1273641 h 2282384"/>
                  <a:gd name="connsiteX6" fmla="*/ 3305629 w 5762172"/>
                  <a:gd name="connsiteY6" fmla="*/ 1763499 h 2282384"/>
                  <a:gd name="connsiteX7" fmla="*/ 3701143 w 5762172"/>
                  <a:gd name="connsiteY7" fmla="*/ 399156 h 2282384"/>
                  <a:gd name="connsiteX8" fmla="*/ 4093029 w 5762172"/>
                  <a:gd name="connsiteY8" fmla="*/ 1357099 h 2282384"/>
                  <a:gd name="connsiteX9" fmla="*/ 4383315 w 5762172"/>
                  <a:gd name="connsiteY9" fmla="*/ 747499 h 2282384"/>
                  <a:gd name="connsiteX10" fmla="*/ 4822372 w 5762172"/>
                  <a:gd name="connsiteY10" fmla="*/ 1886870 h 2282384"/>
                  <a:gd name="connsiteX11" fmla="*/ 5308600 w 5762172"/>
                  <a:gd name="connsiteY11" fmla="*/ 928927 h 2282384"/>
                  <a:gd name="connsiteX12" fmla="*/ 5762172 w 5762172"/>
                  <a:gd name="connsiteY12" fmla="*/ 2282384 h 2282384"/>
                  <a:gd name="connsiteX0" fmla="*/ 0 w 4996543"/>
                  <a:gd name="connsiteY0" fmla="*/ 1 h 2282372"/>
                  <a:gd name="connsiteX1" fmla="*/ 609600 w 4996543"/>
                  <a:gd name="connsiteY1" fmla="*/ 1897744 h 2282372"/>
                  <a:gd name="connsiteX2" fmla="*/ 1273629 w 4996543"/>
                  <a:gd name="connsiteY2" fmla="*/ 801915 h 2282372"/>
                  <a:gd name="connsiteX3" fmla="*/ 1759857 w 4996543"/>
                  <a:gd name="connsiteY3" fmla="*/ 1846944 h 2282372"/>
                  <a:gd name="connsiteX4" fmla="*/ 2224314 w 4996543"/>
                  <a:gd name="connsiteY4" fmla="*/ 1273629 h 2282372"/>
                  <a:gd name="connsiteX5" fmla="*/ 2540000 w 4996543"/>
                  <a:gd name="connsiteY5" fmla="*/ 1763487 h 2282372"/>
                  <a:gd name="connsiteX6" fmla="*/ 2935514 w 4996543"/>
                  <a:gd name="connsiteY6" fmla="*/ 399144 h 2282372"/>
                  <a:gd name="connsiteX7" fmla="*/ 3327400 w 4996543"/>
                  <a:gd name="connsiteY7" fmla="*/ 1357087 h 2282372"/>
                  <a:gd name="connsiteX8" fmla="*/ 3617686 w 4996543"/>
                  <a:gd name="connsiteY8" fmla="*/ 747487 h 2282372"/>
                  <a:gd name="connsiteX9" fmla="*/ 4056743 w 4996543"/>
                  <a:gd name="connsiteY9" fmla="*/ 1886858 h 2282372"/>
                  <a:gd name="connsiteX10" fmla="*/ 4542971 w 4996543"/>
                  <a:gd name="connsiteY10" fmla="*/ 928915 h 2282372"/>
                  <a:gd name="connsiteX11" fmla="*/ 4996543 w 4996543"/>
                  <a:gd name="connsiteY11" fmla="*/ 2282372 h 2282372"/>
                  <a:gd name="connsiteX0" fmla="*/ 0 w 4386943"/>
                  <a:gd name="connsiteY0" fmla="*/ 1501995 h 1886623"/>
                  <a:gd name="connsiteX1" fmla="*/ 664029 w 4386943"/>
                  <a:gd name="connsiteY1" fmla="*/ 406166 h 1886623"/>
                  <a:gd name="connsiteX2" fmla="*/ 1150257 w 4386943"/>
                  <a:gd name="connsiteY2" fmla="*/ 1451195 h 1886623"/>
                  <a:gd name="connsiteX3" fmla="*/ 1614714 w 4386943"/>
                  <a:gd name="connsiteY3" fmla="*/ 877880 h 1886623"/>
                  <a:gd name="connsiteX4" fmla="*/ 1930400 w 4386943"/>
                  <a:gd name="connsiteY4" fmla="*/ 1367738 h 1886623"/>
                  <a:gd name="connsiteX5" fmla="*/ 2325914 w 4386943"/>
                  <a:gd name="connsiteY5" fmla="*/ 3395 h 1886623"/>
                  <a:gd name="connsiteX6" fmla="*/ 2717800 w 4386943"/>
                  <a:gd name="connsiteY6" fmla="*/ 961338 h 1886623"/>
                  <a:gd name="connsiteX7" fmla="*/ 3008086 w 4386943"/>
                  <a:gd name="connsiteY7" fmla="*/ 351738 h 1886623"/>
                  <a:gd name="connsiteX8" fmla="*/ 3447143 w 4386943"/>
                  <a:gd name="connsiteY8" fmla="*/ 1491109 h 1886623"/>
                  <a:gd name="connsiteX9" fmla="*/ 3933371 w 4386943"/>
                  <a:gd name="connsiteY9" fmla="*/ 533166 h 1886623"/>
                  <a:gd name="connsiteX10" fmla="*/ 4386943 w 4386943"/>
                  <a:gd name="connsiteY10" fmla="*/ 1886623 h 18866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386943" h="1886623">
                    <a:moveTo>
                      <a:pt x="0" y="1501995"/>
                    </a:moveTo>
                    <a:cubicBezTo>
                      <a:pt x="212272" y="1635647"/>
                      <a:pt x="472320" y="414633"/>
                      <a:pt x="664029" y="406166"/>
                    </a:cubicBezTo>
                    <a:cubicBezTo>
                      <a:pt x="855738" y="397699"/>
                      <a:pt x="991810" y="1372576"/>
                      <a:pt x="1150257" y="1451195"/>
                    </a:cubicBezTo>
                    <a:cubicBezTo>
                      <a:pt x="1308704" y="1529814"/>
                      <a:pt x="1484690" y="891789"/>
                      <a:pt x="1614714" y="877880"/>
                    </a:cubicBezTo>
                    <a:cubicBezTo>
                      <a:pt x="1744738" y="863971"/>
                      <a:pt x="1811867" y="1513486"/>
                      <a:pt x="1930400" y="1367738"/>
                    </a:cubicBezTo>
                    <a:cubicBezTo>
                      <a:pt x="2048933" y="1221991"/>
                      <a:pt x="2194681" y="71128"/>
                      <a:pt x="2325914" y="3395"/>
                    </a:cubicBezTo>
                    <a:cubicBezTo>
                      <a:pt x="2457147" y="-64338"/>
                      <a:pt x="2604105" y="903281"/>
                      <a:pt x="2717800" y="961338"/>
                    </a:cubicBezTo>
                    <a:cubicBezTo>
                      <a:pt x="2831495" y="1019395"/>
                      <a:pt x="2886529" y="263443"/>
                      <a:pt x="3008086" y="351738"/>
                    </a:cubicBezTo>
                    <a:cubicBezTo>
                      <a:pt x="3129643" y="440033"/>
                      <a:pt x="3292929" y="1460871"/>
                      <a:pt x="3447143" y="1491109"/>
                    </a:cubicBezTo>
                    <a:cubicBezTo>
                      <a:pt x="3601357" y="1521347"/>
                      <a:pt x="3776738" y="467247"/>
                      <a:pt x="3933371" y="533166"/>
                    </a:cubicBezTo>
                    <a:cubicBezTo>
                      <a:pt x="4090004" y="599085"/>
                      <a:pt x="4238473" y="1242854"/>
                      <a:pt x="4386943" y="1886623"/>
                    </a:cubicBezTo>
                  </a:path>
                </a:pathLst>
              </a:custGeom>
              <a:noFill/>
              <a:ln>
                <a:solidFill>
                  <a:schemeClr val="bg1">
                    <a:alpha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62" name="Freeform: Shape 161"/>
              <p:cNvSpPr/>
              <p:nvPr/>
            </p:nvSpPr>
            <p:spPr>
              <a:xfrm>
                <a:off x="2108201" y="6633272"/>
                <a:ext cx="4386943" cy="862645"/>
              </a:xfrm>
              <a:custGeom>
                <a:avLst/>
                <a:gdLst>
                  <a:gd name="connsiteX0" fmla="*/ 0 w 6527800"/>
                  <a:gd name="connsiteY0" fmla="*/ 1190184 h 2282384"/>
                  <a:gd name="connsiteX1" fmla="*/ 765628 w 6527800"/>
                  <a:gd name="connsiteY1" fmla="*/ 1865099 h 2282384"/>
                  <a:gd name="connsiteX2" fmla="*/ 1531257 w 6527800"/>
                  <a:gd name="connsiteY2" fmla="*/ 13 h 2282384"/>
                  <a:gd name="connsiteX3" fmla="*/ 2140857 w 6527800"/>
                  <a:gd name="connsiteY3" fmla="*/ 1897756 h 2282384"/>
                  <a:gd name="connsiteX4" fmla="*/ 2804886 w 6527800"/>
                  <a:gd name="connsiteY4" fmla="*/ 801927 h 2282384"/>
                  <a:gd name="connsiteX5" fmla="*/ 3291114 w 6527800"/>
                  <a:gd name="connsiteY5" fmla="*/ 1846956 h 2282384"/>
                  <a:gd name="connsiteX6" fmla="*/ 3755571 w 6527800"/>
                  <a:gd name="connsiteY6" fmla="*/ 1273641 h 2282384"/>
                  <a:gd name="connsiteX7" fmla="*/ 4071257 w 6527800"/>
                  <a:gd name="connsiteY7" fmla="*/ 1763499 h 2282384"/>
                  <a:gd name="connsiteX8" fmla="*/ 4466771 w 6527800"/>
                  <a:gd name="connsiteY8" fmla="*/ 399156 h 2282384"/>
                  <a:gd name="connsiteX9" fmla="*/ 4858657 w 6527800"/>
                  <a:gd name="connsiteY9" fmla="*/ 1357099 h 2282384"/>
                  <a:gd name="connsiteX10" fmla="*/ 5148943 w 6527800"/>
                  <a:gd name="connsiteY10" fmla="*/ 747499 h 2282384"/>
                  <a:gd name="connsiteX11" fmla="*/ 5588000 w 6527800"/>
                  <a:gd name="connsiteY11" fmla="*/ 1886870 h 2282384"/>
                  <a:gd name="connsiteX12" fmla="*/ 6074228 w 6527800"/>
                  <a:gd name="connsiteY12" fmla="*/ 928927 h 2282384"/>
                  <a:gd name="connsiteX13" fmla="*/ 6527800 w 6527800"/>
                  <a:gd name="connsiteY13" fmla="*/ 2282384 h 2282384"/>
                  <a:gd name="connsiteX0" fmla="*/ 0 w 5762172"/>
                  <a:gd name="connsiteY0" fmla="*/ 1865099 h 2282384"/>
                  <a:gd name="connsiteX1" fmla="*/ 765629 w 5762172"/>
                  <a:gd name="connsiteY1" fmla="*/ 13 h 2282384"/>
                  <a:gd name="connsiteX2" fmla="*/ 1375229 w 5762172"/>
                  <a:gd name="connsiteY2" fmla="*/ 1897756 h 2282384"/>
                  <a:gd name="connsiteX3" fmla="*/ 2039258 w 5762172"/>
                  <a:gd name="connsiteY3" fmla="*/ 801927 h 2282384"/>
                  <a:gd name="connsiteX4" fmla="*/ 2525486 w 5762172"/>
                  <a:gd name="connsiteY4" fmla="*/ 1846956 h 2282384"/>
                  <a:gd name="connsiteX5" fmla="*/ 2989943 w 5762172"/>
                  <a:gd name="connsiteY5" fmla="*/ 1273641 h 2282384"/>
                  <a:gd name="connsiteX6" fmla="*/ 3305629 w 5762172"/>
                  <a:gd name="connsiteY6" fmla="*/ 1763499 h 2282384"/>
                  <a:gd name="connsiteX7" fmla="*/ 3701143 w 5762172"/>
                  <a:gd name="connsiteY7" fmla="*/ 399156 h 2282384"/>
                  <a:gd name="connsiteX8" fmla="*/ 4093029 w 5762172"/>
                  <a:gd name="connsiteY8" fmla="*/ 1357099 h 2282384"/>
                  <a:gd name="connsiteX9" fmla="*/ 4383315 w 5762172"/>
                  <a:gd name="connsiteY9" fmla="*/ 747499 h 2282384"/>
                  <a:gd name="connsiteX10" fmla="*/ 4822372 w 5762172"/>
                  <a:gd name="connsiteY10" fmla="*/ 1886870 h 2282384"/>
                  <a:gd name="connsiteX11" fmla="*/ 5308600 w 5762172"/>
                  <a:gd name="connsiteY11" fmla="*/ 928927 h 2282384"/>
                  <a:gd name="connsiteX12" fmla="*/ 5762172 w 5762172"/>
                  <a:gd name="connsiteY12" fmla="*/ 2282384 h 2282384"/>
                  <a:gd name="connsiteX0" fmla="*/ 0 w 4996543"/>
                  <a:gd name="connsiteY0" fmla="*/ 1 h 2282372"/>
                  <a:gd name="connsiteX1" fmla="*/ 609600 w 4996543"/>
                  <a:gd name="connsiteY1" fmla="*/ 1897744 h 2282372"/>
                  <a:gd name="connsiteX2" fmla="*/ 1273629 w 4996543"/>
                  <a:gd name="connsiteY2" fmla="*/ 801915 h 2282372"/>
                  <a:gd name="connsiteX3" fmla="*/ 1759857 w 4996543"/>
                  <a:gd name="connsiteY3" fmla="*/ 1846944 h 2282372"/>
                  <a:gd name="connsiteX4" fmla="*/ 2224314 w 4996543"/>
                  <a:gd name="connsiteY4" fmla="*/ 1273629 h 2282372"/>
                  <a:gd name="connsiteX5" fmla="*/ 2540000 w 4996543"/>
                  <a:gd name="connsiteY5" fmla="*/ 1763487 h 2282372"/>
                  <a:gd name="connsiteX6" fmla="*/ 2935514 w 4996543"/>
                  <a:gd name="connsiteY6" fmla="*/ 399144 h 2282372"/>
                  <a:gd name="connsiteX7" fmla="*/ 3327400 w 4996543"/>
                  <a:gd name="connsiteY7" fmla="*/ 1357087 h 2282372"/>
                  <a:gd name="connsiteX8" fmla="*/ 3617686 w 4996543"/>
                  <a:gd name="connsiteY8" fmla="*/ 747487 h 2282372"/>
                  <a:gd name="connsiteX9" fmla="*/ 4056743 w 4996543"/>
                  <a:gd name="connsiteY9" fmla="*/ 1886858 h 2282372"/>
                  <a:gd name="connsiteX10" fmla="*/ 4542971 w 4996543"/>
                  <a:gd name="connsiteY10" fmla="*/ 928915 h 2282372"/>
                  <a:gd name="connsiteX11" fmla="*/ 4996543 w 4996543"/>
                  <a:gd name="connsiteY11" fmla="*/ 2282372 h 2282372"/>
                  <a:gd name="connsiteX0" fmla="*/ 0 w 4386943"/>
                  <a:gd name="connsiteY0" fmla="*/ 1501996 h 1886624"/>
                  <a:gd name="connsiteX1" fmla="*/ 664029 w 4386943"/>
                  <a:gd name="connsiteY1" fmla="*/ 406167 h 1886624"/>
                  <a:gd name="connsiteX2" fmla="*/ 1150257 w 4386943"/>
                  <a:gd name="connsiteY2" fmla="*/ 1451196 h 1886624"/>
                  <a:gd name="connsiteX3" fmla="*/ 1614714 w 4386943"/>
                  <a:gd name="connsiteY3" fmla="*/ 877881 h 1886624"/>
                  <a:gd name="connsiteX4" fmla="*/ 1930400 w 4386943"/>
                  <a:gd name="connsiteY4" fmla="*/ 1367739 h 1886624"/>
                  <a:gd name="connsiteX5" fmla="*/ 2325914 w 4386943"/>
                  <a:gd name="connsiteY5" fmla="*/ 3396 h 1886624"/>
                  <a:gd name="connsiteX6" fmla="*/ 2717800 w 4386943"/>
                  <a:gd name="connsiteY6" fmla="*/ 961339 h 1886624"/>
                  <a:gd name="connsiteX7" fmla="*/ 3008086 w 4386943"/>
                  <a:gd name="connsiteY7" fmla="*/ 351739 h 1886624"/>
                  <a:gd name="connsiteX8" fmla="*/ 3447143 w 4386943"/>
                  <a:gd name="connsiteY8" fmla="*/ 1491110 h 1886624"/>
                  <a:gd name="connsiteX9" fmla="*/ 3933371 w 4386943"/>
                  <a:gd name="connsiteY9" fmla="*/ 533167 h 1886624"/>
                  <a:gd name="connsiteX10" fmla="*/ 4386943 w 4386943"/>
                  <a:gd name="connsiteY10" fmla="*/ 1886624 h 18866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386943" h="1886624">
                    <a:moveTo>
                      <a:pt x="0" y="1501996"/>
                    </a:moveTo>
                    <a:cubicBezTo>
                      <a:pt x="212272" y="1635648"/>
                      <a:pt x="472320" y="414634"/>
                      <a:pt x="664029" y="406167"/>
                    </a:cubicBezTo>
                    <a:cubicBezTo>
                      <a:pt x="855738" y="397700"/>
                      <a:pt x="991810" y="1372577"/>
                      <a:pt x="1150257" y="1451196"/>
                    </a:cubicBezTo>
                    <a:cubicBezTo>
                      <a:pt x="1308704" y="1529815"/>
                      <a:pt x="1484690" y="891790"/>
                      <a:pt x="1614714" y="877881"/>
                    </a:cubicBezTo>
                    <a:cubicBezTo>
                      <a:pt x="1744738" y="863972"/>
                      <a:pt x="1811867" y="1513487"/>
                      <a:pt x="1930400" y="1367739"/>
                    </a:cubicBezTo>
                    <a:cubicBezTo>
                      <a:pt x="2048933" y="1221992"/>
                      <a:pt x="2194681" y="71129"/>
                      <a:pt x="2325914" y="3396"/>
                    </a:cubicBezTo>
                    <a:cubicBezTo>
                      <a:pt x="2457147" y="-64337"/>
                      <a:pt x="2604105" y="903282"/>
                      <a:pt x="2717800" y="961339"/>
                    </a:cubicBezTo>
                    <a:cubicBezTo>
                      <a:pt x="2831495" y="1019396"/>
                      <a:pt x="2886529" y="263444"/>
                      <a:pt x="3008086" y="351739"/>
                    </a:cubicBezTo>
                    <a:cubicBezTo>
                      <a:pt x="3129643" y="440034"/>
                      <a:pt x="3292929" y="1460872"/>
                      <a:pt x="3447143" y="1491110"/>
                    </a:cubicBezTo>
                    <a:cubicBezTo>
                      <a:pt x="3601357" y="1521348"/>
                      <a:pt x="3776738" y="467248"/>
                      <a:pt x="3933371" y="533167"/>
                    </a:cubicBezTo>
                    <a:cubicBezTo>
                      <a:pt x="4090004" y="599086"/>
                      <a:pt x="4238473" y="1242855"/>
                      <a:pt x="4386943" y="1886624"/>
                    </a:cubicBezTo>
                  </a:path>
                </a:pathLst>
              </a:custGeom>
              <a:noFill/>
              <a:ln>
                <a:solidFill>
                  <a:schemeClr val="bg1">
                    <a:alpha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54" name="Group 153"/>
            <p:cNvGrpSpPr/>
            <p:nvPr/>
          </p:nvGrpSpPr>
          <p:grpSpPr>
            <a:xfrm rot="5400000">
              <a:off x="-972652" y="3077916"/>
              <a:ext cx="2967991" cy="1448820"/>
              <a:chOff x="2772230" y="5087490"/>
              <a:chExt cx="3820215" cy="2408427"/>
            </a:xfrm>
          </p:grpSpPr>
          <p:sp>
            <p:nvSpPr>
              <p:cNvPr id="155" name="Freeform: Shape 154"/>
              <p:cNvSpPr/>
              <p:nvPr/>
            </p:nvSpPr>
            <p:spPr>
              <a:xfrm>
                <a:off x="2772230" y="5087490"/>
                <a:ext cx="3820215" cy="2291400"/>
              </a:xfrm>
              <a:custGeom>
                <a:avLst/>
                <a:gdLst>
                  <a:gd name="connsiteX0" fmla="*/ 0 w 6527800"/>
                  <a:gd name="connsiteY0" fmla="*/ 1190184 h 2282384"/>
                  <a:gd name="connsiteX1" fmla="*/ 765628 w 6527800"/>
                  <a:gd name="connsiteY1" fmla="*/ 1865099 h 2282384"/>
                  <a:gd name="connsiteX2" fmla="*/ 1531257 w 6527800"/>
                  <a:gd name="connsiteY2" fmla="*/ 13 h 2282384"/>
                  <a:gd name="connsiteX3" fmla="*/ 2140857 w 6527800"/>
                  <a:gd name="connsiteY3" fmla="*/ 1897756 h 2282384"/>
                  <a:gd name="connsiteX4" fmla="*/ 2804886 w 6527800"/>
                  <a:gd name="connsiteY4" fmla="*/ 801927 h 2282384"/>
                  <a:gd name="connsiteX5" fmla="*/ 3291114 w 6527800"/>
                  <a:gd name="connsiteY5" fmla="*/ 1846956 h 2282384"/>
                  <a:gd name="connsiteX6" fmla="*/ 3755571 w 6527800"/>
                  <a:gd name="connsiteY6" fmla="*/ 1273641 h 2282384"/>
                  <a:gd name="connsiteX7" fmla="*/ 4071257 w 6527800"/>
                  <a:gd name="connsiteY7" fmla="*/ 1763499 h 2282384"/>
                  <a:gd name="connsiteX8" fmla="*/ 4466771 w 6527800"/>
                  <a:gd name="connsiteY8" fmla="*/ 399156 h 2282384"/>
                  <a:gd name="connsiteX9" fmla="*/ 4858657 w 6527800"/>
                  <a:gd name="connsiteY9" fmla="*/ 1357099 h 2282384"/>
                  <a:gd name="connsiteX10" fmla="*/ 5148943 w 6527800"/>
                  <a:gd name="connsiteY10" fmla="*/ 747499 h 2282384"/>
                  <a:gd name="connsiteX11" fmla="*/ 5588000 w 6527800"/>
                  <a:gd name="connsiteY11" fmla="*/ 1886870 h 2282384"/>
                  <a:gd name="connsiteX12" fmla="*/ 6074228 w 6527800"/>
                  <a:gd name="connsiteY12" fmla="*/ 928927 h 2282384"/>
                  <a:gd name="connsiteX13" fmla="*/ 6527800 w 6527800"/>
                  <a:gd name="connsiteY13" fmla="*/ 2282384 h 2282384"/>
                  <a:gd name="connsiteX0" fmla="*/ 0 w 6625100"/>
                  <a:gd name="connsiteY0" fmla="*/ 1190184 h 2687163"/>
                  <a:gd name="connsiteX1" fmla="*/ 765628 w 6625100"/>
                  <a:gd name="connsiteY1" fmla="*/ 1865099 h 2687163"/>
                  <a:gd name="connsiteX2" fmla="*/ 1531257 w 6625100"/>
                  <a:gd name="connsiteY2" fmla="*/ 13 h 2687163"/>
                  <a:gd name="connsiteX3" fmla="*/ 2140857 w 6625100"/>
                  <a:gd name="connsiteY3" fmla="*/ 1897756 h 2687163"/>
                  <a:gd name="connsiteX4" fmla="*/ 2804886 w 6625100"/>
                  <a:gd name="connsiteY4" fmla="*/ 801927 h 2687163"/>
                  <a:gd name="connsiteX5" fmla="*/ 3291114 w 6625100"/>
                  <a:gd name="connsiteY5" fmla="*/ 1846956 h 2687163"/>
                  <a:gd name="connsiteX6" fmla="*/ 3755571 w 6625100"/>
                  <a:gd name="connsiteY6" fmla="*/ 1273641 h 2687163"/>
                  <a:gd name="connsiteX7" fmla="*/ 4071257 w 6625100"/>
                  <a:gd name="connsiteY7" fmla="*/ 1763499 h 2687163"/>
                  <a:gd name="connsiteX8" fmla="*/ 4466771 w 6625100"/>
                  <a:gd name="connsiteY8" fmla="*/ 399156 h 2687163"/>
                  <a:gd name="connsiteX9" fmla="*/ 4858657 w 6625100"/>
                  <a:gd name="connsiteY9" fmla="*/ 1357099 h 2687163"/>
                  <a:gd name="connsiteX10" fmla="*/ 5148943 w 6625100"/>
                  <a:gd name="connsiteY10" fmla="*/ 747499 h 2687163"/>
                  <a:gd name="connsiteX11" fmla="*/ 5588000 w 6625100"/>
                  <a:gd name="connsiteY11" fmla="*/ 1886870 h 2687163"/>
                  <a:gd name="connsiteX12" fmla="*/ 6074228 w 6625100"/>
                  <a:gd name="connsiteY12" fmla="*/ 928927 h 2687163"/>
                  <a:gd name="connsiteX13" fmla="*/ 6625100 w 6625100"/>
                  <a:gd name="connsiteY13" fmla="*/ 2687163 h 2687163"/>
                  <a:gd name="connsiteX0" fmla="*/ 0 w 5859472"/>
                  <a:gd name="connsiteY0" fmla="*/ 1865099 h 2687163"/>
                  <a:gd name="connsiteX1" fmla="*/ 765629 w 5859472"/>
                  <a:gd name="connsiteY1" fmla="*/ 13 h 2687163"/>
                  <a:gd name="connsiteX2" fmla="*/ 1375229 w 5859472"/>
                  <a:gd name="connsiteY2" fmla="*/ 1897756 h 2687163"/>
                  <a:gd name="connsiteX3" fmla="*/ 2039258 w 5859472"/>
                  <a:gd name="connsiteY3" fmla="*/ 801927 h 2687163"/>
                  <a:gd name="connsiteX4" fmla="*/ 2525486 w 5859472"/>
                  <a:gd name="connsiteY4" fmla="*/ 1846956 h 2687163"/>
                  <a:gd name="connsiteX5" fmla="*/ 2989943 w 5859472"/>
                  <a:gd name="connsiteY5" fmla="*/ 1273641 h 2687163"/>
                  <a:gd name="connsiteX6" fmla="*/ 3305629 w 5859472"/>
                  <a:gd name="connsiteY6" fmla="*/ 1763499 h 2687163"/>
                  <a:gd name="connsiteX7" fmla="*/ 3701143 w 5859472"/>
                  <a:gd name="connsiteY7" fmla="*/ 399156 h 2687163"/>
                  <a:gd name="connsiteX8" fmla="*/ 4093029 w 5859472"/>
                  <a:gd name="connsiteY8" fmla="*/ 1357099 h 2687163"/>
                  <a:gd name="connsiteX9" fmla="*/ 4383315 w 5859472"/>
                  <a:gd name="connsiteY9" fmla="*/ 747499 h 2687163"/>
                  <a:gd name="connsiteX10" fmla="*/ 4822372 w 5859472"/>
                  <a:gd name="connsiteY10" fmla="*/ 1886870 h 2687163"/>
                  <a:gd name="connsiteX11" fmla="*/ 5308600 w 5859472"/>
                  <a:gd name="connsiteY11" fmla="*/ 928927 h 2687163"/>
                  <a:gd name="connsiteX12" fmla="*/ 5859472 w 5859472"/>
                  <a:gd name="connsiteY12" fmla="*/ 2687163 h 2687163"/>
                  <a:gd name="connsiteX0" fmla="*/ -1 w 5093842"/>
                  <a:gd name="connsiteY0" fmla="*/ 0 h 2687150"/>
                  <a:gd name="connsiteX1" fmla="*/ 609599 w 5093842"/>
                  <a:gd name="connsiteY1" fmla="*/ 1897743 h 2687150"/>
                  <a:gd name="connsiteX2" fmla="*/ 1273628 w 5093842"/>
                  <a:gd name="connsiteY2" fmla="*/ 801914 h 2687150"/>
                  <a:gd name="connsiteX3" fmla="*/ 1759856 w 5093842"/>
                  <a:gd name="connsiteY3" fmla="*/ 1846943 h 2687150"/>
                  <a:gd name="connsiteX4" fmla="*/ 2224313 w 5093842"/>
                  <a:gd name="connsiteY4" fmla="*/ 1273628 h 2687150"/>
                  <a:gd name="connsiteX5" fmla="*/ 2539999 w 5093842"/>
                  <a:gd name="connsiteY5" fmla="*/ 1763486 h 2687150"/>
                  <a:gd name="connsiteX6" fmla="*/ 2935513 w 5093842"/>
                  <a:gd name="connsiteY6" fmla="*/ 399143 h 2687150"/>
                  <a:gd name="connsiteX7" fmla="*/ 3327399 w 5093842"/>
                  <a:gd name="connsiteY7" fmla="*/ 1357086 h 2687150"/>
                  <a:gd name="connsiteX8" fmla="*/ 3617685 w 5093842"/>
                  <a:gd name="connsiteY8" fmla="*/ 747486 h 2687150"/>
                  <a:gd name="connsiteX9" fmla="*/ 4056742 w 5093842"/>
                  <a:gd name="connsiteY9" fmla="*/ 1886857 h 2687150"/>
                  <a:gd name="connsiteX10" fmla="*/ 4542970 w 5093842"/>
                  <a:gd name="connsiteY10" fmla="*/ 928914 h 2687150"/>
                  <a:gd name="connsiteX11" fmla="*/ 5093842 w 5093842"/>
                  <a:gd name="connsiteY11" fmla="*/ 2687150 h 2687150"/>
                  <a:gd name="connsiteX0" fmla="*/ 0 w 4484243"/>
                  <a:gd name="connsiteY0" fmla="*/ 1501996 h 2291403"/>
                  <a:gd name="connsiteX1" fmla="*/ 664029 w 4484243"/>
                  <a:gd name="connsiteY1" fmla="*/ 406167 h 2291403"/>
                  <a:gd name="connsiteX2" fmla="*/ 1150257 w 4484243"/>
                  <a:gd name="connsiteY2" fmla="*/ 1451196 h 2291403"/>
                  <a:gd name="connsiteX3" fmla="*/ 1614714 w 4484243"/>
                  <a:gd name="connsiteY3" fmla="*/ 877881 h 2291403"/>
                  <a:gd name="connsiteX4" fmla="*/ 1930400 w 4484243"/>
                  <a:gd name="connsiteY4" fmla="*/ 1367739 h 2291403"/>
                  <a:gd name="connsiteX5" fmla="*/ 2325914 w 4484243"/>
                  <a:gd name="connsiteY5" fmla="*/ 3396 h 2291403"/>
                  <a:gd name="connsiteX6" fmla="*/ 2717800 w 4484243"/>
                  <a:gd name="connsiteY6" fmla="*/ 961339 h 2291403"/>
                  <a:gd name="connsiteX7" fmla="*/ 3008086 w 4484243"/>
                  <a:gd name="connsiteY7" fmla="*/ 351739 h 2291403"/>
                  <a:gd name="connsiteX8" fmla="*/ 3447143 w 4484243"/>
                  <a:gd name="connsiteY8" fmla="*/ 1491110 h 2291403"/>
                  <a:gd name="connsiteX9" fmla="*/ 3933371 w 4484243"/>
                  <a:gd name="connsiteY9" fmla="*/ 533167 h 2291403"/>
                  <a:gd name="connsiteX10" fmla="*/ 4484243 w 4484243"/>
                  <a:gd name="connsiteY10" fmla="*/ 2291403 h 2291403"/>
                  <a:gd name="connsiteX0" fmla="*/ 0 w 3820214"/>
                  <a:gd name="connsiteY0" fmla="*/ 406165 h 2291401"/>
                  <a:gd name="connsiteX1" fmla="*/ 486228 w 3820214"/>
                  <a:gd name="connsiteY1" fmla="*/ 1451194 h 2291401"/>
                  <a:gd name="connsiteX2" fmla="*/ 950685 w 3820214"/>
                  <a:gd name="connsiteY2" fmla="*/ 877879 h 2291401"/>
                  <a:gd name="connsiteX3" fmla="*/ 1266371 w 3820214"/>
                  <a:gd name="connsiteY3" fmla="*/ 1367737 h 2291401"/>
                  <a:gd name="connsiteX4" fmla="*/ 1661885 w 3820214"/>
                  <a:gd name="connsiteY4" fmla="*/ 3394 h 2291401"/>
                  <a:gd name="connsiteX5" fmla="*/ 2053771 w 3820214"/>
                  <a:gd name="connsiteY5" fmla="*/ 961337 h 2291401"/>
                  <a:gd name="connsiteX6" fmla="*/ 2344057 w 3820214"/>
                  <a:gd name="connsiteY6" fmla="*/ 351737 h 2291401"/>
                  <a:gd name="connsiteX7" fmla="*/ 2783114 w 3820214"/>
                  <a:gd name="connsiteY7" fmla="*/ 1491108 h 2291401"/>
                  <a:gd name="connsiteX8" fmla="*/ 3269342 w 3820214"/>
                  <a:gd name="connsiteY8" fmla="*/ 533165 h 2291401"/>
                  <a:gd name="connsiteX9" fmla="*/ 3820214 w 3820214"/>
                  <a:gd name="connsiteY9" fmla="*/ 2291401 h 22914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820214" h="2291401">
                    <a:moveTo>
                      <a:pt x="0" y="406165"/>
                    </a:moveTo>
                    <a:cubicBezTo>
                      <a:pt x="191709" y="397698"/>
                      <a:pt x="327781" y="1372575"/>
                      <a:pt x="486228" y="1451194"/>
                    </a:cubicBezTo>
                    <a:cubicBezTo>
                      <a:pt x="644675" y="1529813"/>
                      <a:pt x="820661" y="891788"/>
                      <a:pt x="950685" y="877879"/>
                    </a:cubicBezTo>
                    <a:cubicBezTo>
                      <a:pt x="1080709" y="863970"/>
                      <a:pt x="1147838" y="1513485"/>
                      <a:pt x="1266371" y="1367737"/>
                    </a:cubicBezTo>
                    <a:cubicBezTo>
                      <a:pt x="1384904" y="1221990"/>
                      <a:pt x="1530652" y="71127"/>
                      <a:pt x="1661885" y="3394"/>
                    </a:cubicBezTo>
                    <a:cubicBezTo>
                      <a:pt x="1793118" y="-64339"/>
                      <a:pt x="1940076" y="903280"/>
                      <a:pt x="2053771" y="961337"/>
                    </a:cubicBezTo>
                    <a:cubicBezTo>
                      <a:pt x="2167466" y="1019394"/>
                      <a:pt x="2222500" y="263442"/>
                      <a:pt x="2344057" y="351737"/>
                    </a:cubicBezTo>
                    <a:cubicBezTo>
                      <a:pt x="2465614" y="440032"/>
                      <a:pt x="2628900" y="1460870"/>
                      <a:pt x="2783114" y="1491108"/>
                    </a:cubicBezTo>
                    <a:cubicBezTo>
                      <a:pt x="2937328" y="1521346"/>
                      <a:pt x="3096492" y="399783"/>
                      <a:pt x="3269342" y="533165"/>
                    </a:cubicBezTo>
                    <a:cubicBezTo>
                      <a:pt x="3442192" y="666547"/>
                      <a:pt x="3671744" y="1647632"/>
                      <a:pt x="3820214" y="2291401"/>
                    </a:cubicBezTo>
                  </a:path>
                </a:pathLst>
              </a:custGeom>
              <a:noFill/>
              <a:ln>
                <a:solidFill>
                  <a:schemeClr val="bg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56" name="Freeform: Shape 155"/>
              <p:cNvSpPr/>
              <p:nvPr/>
            </p:nvSpPr>
            <p:spPr>
              <a:xfrm>
                <a:off x="2772230" y="5531340"/>
                <a:ext cx="3781294" cy="1864309"/>
              </a:xfrm>
              <a:custGeom>
                <a:avLst/>
                <a:gdLst>
                  <a:gd name="connsiteX0" fmla="*/ 0 w 6527800"/>
                  <a:gd name="connsiteY0" fmla="*/ 1190184 h 2282384"/>
                  <a:gd name="connsiteX1" fmla="*/ 765628 w 6527800"/>
                  <a:gd name="connsiteY1" fmla="*/ 1865099 h 2282384"/>
                  <a:gd name="connsiteX2" fmla="*/ 1531257 w 6527800"/>
                  <a:gd name="connsiteY2" fmla="*/ 13 h 2282384"/>
                  <a:gd name="connsiteX3" fmla="*/ 2140857 w 6527800"/>
                  <a:gd name="connsiteY3" fmla="*/ 1897756 h 2282384"/>
                  <a:gd name="connsiteX4" fmla="*/ 2804886 w 6527800"/>
                  <a:gd name="connsiteY4" fmla="*/ 801927 h 2282384"/>
                  <a:gd name="connsiteX5" fmla="*/ 3291114 w 6527800"/>
                  <a:gd name="connsiteY5" fmla="*/ 1846956 h 2282384"/>
                  <a:gd name="connsiteX6" fmla="*/ 3755571 w 6527800"/>
                  <a:gd name="connsiteY6" fmla="*/ 1273641 h 2282384"/>
                  <a:gd name="connsiteX7" fmla="*/ 4071257 w 6527800"/>
                  <a:gd name="connsiteY7" fmla="*/ 1763499 h 2282384"/>
                  <a:gd name="connsiteX8" fmla="*/ 4466771 w 6527800"/>
                  <a:gd name="connsiteY8" fmla="*/ 399156 h 2282384"/>
                  <a:gd name="connsiteX9" fmla="*/ 4858657 w 6527800"/>
                  <a:gd name="connsiteY9" fmla="*/ 1357099 h 2282384"/>
                  <a:gd name="connsiteX10" fmla="*/ 5148943 w 6527800"/>
                  <a:gd name="connsiteY10" fmla="*/ 747499 h 2282384"/>
                  <a:gd name="connsiteX11" fmla="*/ 5588000 w 6527800"/>
                  <a:gd name="connsiteY11" fmla="*/ 1886870 h 2282384"/>
                  <a:gd name="connsiteX12" fmla="*/ 6074228 w 6527800"/>
                  <a:gd name="connsiteY12" fmla="*/ 928927 h 2282384"/>
                  <a:gd name="connsiteX13" fmla="*/ 6527800 w 6527800"/>
                  <a:gd name="connsiteY13" fmla="*/ 2282384 h 2282384"/>
                  <a:gd name="connsiteX0" fmla="*/ 0 w 6586180"/>
                  <a:gd name="connsiteY0" fmla="*/ 1190184 h 2518602"/>
                  <a:gd name="connsiteX1" fmla="*/ 765628 w 6586180"/>
                  <a:gd name="connsiteY1" fmla="*/ 1865099 h 2518602"/>
                  <a:gd name="connsiteX2" fmla="*/ 1531257 w 6586180"/>
                  <a:gd name="connsiteY2" fmla="*/ 13 h 2518602"/>
                  <a:gd name="connsiteX3" fmla="*/ 2140857 w 6586180"/>
                  <a:gd name="connsiteY3" fmla="*/ 1897756 h 2518602"/>
                  <a:gd name="connsiteX4" fmla="*/ 2804886 w 6586180"/>
                  <a:gd name="connsiteY4" fmla="*/ 801927 h 2518602"/>
                  <a:gd name="connsiteX5" fmla="*/ 3291114 w 6586180"/>
                  <a:gd name="connsiteY5" fmla="*/ 1846956 h 2518602"/>
                  <a:gd name="connsiteX6" fmla="*/ 3755571 w 6586180"/>
                  <a:gd name="connsiteY6" fmla="*/ 1273641 h 2518602"/>
                  <a:gd name="connsiteX7" fmla="*/ 4071257 w 6586180"/>
                  <a:gd name="connsiteY7" fmla="*/ 1763499 h 2518602"/>
                  <a:gd name="connsiteX8" fmla="*/ 4466771 w 6586180"/>
                  <a:gd name="connsiteY8" fmla="*/ 399156 h 2518602"/>
                  <a:gd name="connsiteX9" fmla="*/ 4858657 w 6586180"/>
                  <a:gd name="connsiteY9" fmla="*/ 1357099 h 2518602"/>
                  <a:gd name="connsiteX10" fmla="*/ 5148943 w 6586180"/>
                  <a:gd name="connsiteY10" fmla="*/ 747499 h 2518602"/>
                  <a:gd name="connsiteX11" fmla="*/ 5588000 w 6586180"/>
                  <a:gd name="connsiteY11" fmla="*/ 1886870 h 2518602"/>
                  <a:gd name="connsiteX12" fmla="*/ 6074228 w 6586180"/>
                  <a:gd name="connsiteY12" fmla="*/ 928927 h 2518602"/>
                  <a:gd name="connsiteX13" fmla="*/ 6586180 w 6586180"/>
                  <a:gd name="connsiteY13" fmla="*/ 2518602 h 2518602"/>
                  <a:gd name="connsiteX0" fmla="*/ 0 w 6586180"/>
                  <a:gd name="connsiteY0" fmla="*/ 794423 h 2122841"/>
                  <a:gd name="connsiteX1" fmla="*/ 765628 w 6586180"/>
                  <a:gd name="connsiteY1" fmla="*/ 1469338 h 2122841"/>
                  <a:gd name="connsiteX2" fmla="*/ 2140857 w 6586180"/>
                  <a:gd name="connsiteY2" fmla="*/ 1501995 h 2122841"/>
                  <a:gd name="connsiteX3" fmla="*/ 2804886 w 6586180"/>
                  <a:gd name="connsiteY3" fmla="*/ 406166 h 2122841"/>
                  <a:gd name="connsiteX4" fmla="*/ 3291114 w 6586180"/>
                  <a:gd name="connsiteY4" fmla="*/ 1451195 h 2122841"/>
                  <a:gd name="connsiteX5" fmla="*/ 3755571 w 6586180"/>
                  <a:gd name="connsiteY5" fmla="*/ 877880 h 2122841"/>
                  <a:gd name="connsiteX6" fmla="*/ 4071257 w 6586180"/>
                  <a:gd name="connsiteY6" fmla="*/ 1367738 h 2122841"/>
                  <a:gd name="connsiteX7" fmla="*/ 4466771 w 6586180"/>
                  <a:gd name="connsiteY7" fmla="*/ 3395 h 2122841"/>
                  <a:gd name="connsiteX8" fmla="*/ 4858657 w 6586180"/>
                  <a:gd name="connsiteY8" fmla="*/ 961338 h 2122841"/>
                  <a:gd name="connsiteX9" fmla="*/ 5148943 w 6586180"/>
                  <a:gd name="connsiteY9" fmla="*/ 351738 h 2122841"/>
                  <a:gd name="connsiteX10" fmla="*/ 5588000 w 6586180"/>
                  <a:gd name="connsiteY10" fmla="*/ 1491109 h 2122841"/>
                  <a:gd name="connsiteX11" fmla="*/ 6074228 w 6586180"/>
                  <a:gd name="connsiteY11" fmla="*/ 533166 h 2122841"/>
                  <a:gd name="connsiteX12" fmla="*/ 6586180 w 6586180"/>
                  <a:gd name="connsiteY12" fmla="*/ 2122841 h 2122841"/>
                  <a:gd name="connsiteX0" fmla="*/ 0 w 6586180"/>
                  <a:gd name="connsiteY0" fmla="*/ 794423 h 2122841"/>
                  <a:gd name="connsiteX1" fmla="*/ 2140857 w 6586180"/>
                  <a:gd name="connsiteY1" fmla="*/ 1501995 h 2122841"/>
                  <a:gd name="connsiteX2" fmla="*/ 2804886 w 6586180"/>
                  <a:gd name="connsiteY2" fmla="*/ 406166 h 2122841"/>
                  <a:gd name="connsiteX3" fmla="*/ 3291114 w 6586180"/>
                  <a:gd name="connsiteY3" fmla="*/ 1451195 h 2122841"/>
                  <a:gd name="connsiteX4" fmla="*/ 3755571 w 6586180"/>
                  <a:gd name="connsiteY4" fmla="*/ 877880 h 2122841"/>
                  <a:gd name="connsiteX5" fmla="*/ 4071257 w 6586180"/>
                  <a:gd name="connsiteY5" fmla="*/ 1367738 h 2122841"/>
                  <a:gd name="connsiteX6" fmla="*/ 4466771 w 6586180"/>
                  <a:gd name="connsiteY6" fmla="*/ 3395 h 2122841"/>
                  <a:gd name="connsiteX7" fmla="*/ 4858657 w 6586180"/>
                  <a:gd name="connsiteY7" fmla="*/ 961338 h 2122841"/>
                  <a:gd name="connsiteX8" fmla="*/ 5148943 w 6586180"/>
                  <a:gd name="connsiteY8" fmla="*/ 351738 h 2122841"/>
                  <a:gd name="connsiteX9" fmla="*/ 5588000 w 6586180"/>
                  <a:gd name="connsiteY9" fmla="*/ 1491109 h 2122841"/>
                  <a:gd name="connsiteX10" fmla="*/ 6074228 w 6586180"/>
                  <a:gd name="connsiteY10" fmla="*/ 533166 h 2122841"/>
                  <a:gd name="connsiteX11" fmla="*/ 6586180 w 6586180"/>
                  <a:gd name="connsiteY11" fmla="*/ 2122841 h 2122841"/>
                  <a:gd name="connsiteX0" fmla="*/ 0 w 4445323"/>
                  <a:gd name="connsiteY0" fmla="*/ 1501995 h 2122841"/>
                  <a:gd name="connsiteX1" fmla="*/ 664029 w 4445323"/>
                  <a:gd name="connsiteY1" fmla="*/ 406166 h 2122841"/>
                  <a:gd name="connsiteX2" fmla="*/ 1150257 w 4445323"/>
                  <a:gd name="connsiteY2" fmla="*/ 1451195 h 2122841"/>
                  <a:gd name="connsiteX3" fmla="*/ 1614714 w 4445323"/>
                  <a:gd name="connsiteY3" fmla="*/ 877880 h 2122841"/>
                  <a:gd name="connsiteX4" fmla="*/ 1930400 w 4445323"/>
                  <a:gd name="connsiteY4" fmla="*/ 1367738 h 2122841"/>
                  <a:gd name="connsiteX5" fmla="*/ 2325914 w 4445323"/>
                  <a:gd name="connsiteY5" fmla="*/ 3395 h 2122841"/>
                  <a:gd name="connsiteX6" fmla="*/ 2717800 w 4445323"/>
                  <a:gd name="connsiteY6" fmla="*/ 961338 h 2122841"/>
                  <a:gd name="connsiteX7" fmla="*/ 3008086 w 4445323"/>
                  <a:gd name="connsiteY7" fmla="*/ 351738 h 2122841"/>
                  <a:gd name="connsiteX8" fmla="*/ 3447143 w 4445323"/>
                  <a:gd name="connsiteY8" fmla="*/ 1491109 h 2122841"/>
                  <a:gd name="connsiteX9" fmla="*/ 3933371 w 4445323"/>
                  <a:gd name="connsiteY9" fmla="*/ 533166 h 2122841"/>
                  <a:gd name="connsiteX10" fmla="*/ 4445323 w 4445323"/>
                  <a:gd name="connsiteY10" fmla="*/ 2122841 h 2122841"/>
                  <a:gd name="connsiteX0" fmla="*/ 0 w 3781294"/>
                  <a:gd name="connsiteY0" fmla="*/ 406166 h 2122841"/>
                  <a:gd name="connsiteX1" fmla="*/ 486228 w 3781294"/>
                  <a:gd name="connsiteY1" fmla="*/ 1451195 h 2122841"/>
                  <a:gd name="connsiteX2" fmla="*/ 950685 w 3781294"/>
                  <a:gd name="connsiteY2" fmla="*/ 877880 h 2122841"/>
                  <a:gd name="connsiteX3" fmla="*/ 1266371 w 3781294"/>
                  <a:gd name="connsiteY3" fmla="*/ 1367738 h 2122841"/>
                  <a:gd name="connsiteX4" fmla="*/ 1661885 w 3781294"/>
                  <a:gd name="connsiteY4" fmla="*/ 3395 h 2122841"/>
                  <a:gd name="connsiteX5" fmla="*/ 2053771 w 3781294"/>
                  <a:gd name="connsiteY5" fmla="*/ 961338 h 2122841"/>
                  <a:gd name="connsiteX6" fmla="*/ 2344057 w 3781294"/>
                  <a:gd name="connsiteY6" fmla="*/ 351738 h 2122841"/>
                  <a:gd name="connsiteX7" fmla="*/ 2783114 w 3781294"/>
                  <a:gd name="connsiteY7" fmla="*/ 1491109 h 2122841"/>
                  <a:gd name="connsiteX8" fmla="*/ 3269342 w 3781294"/>
                  <a:gd name="connsiteY8" fmla="*/ 533166 h 2122841"/>
                  <a:gd name="connsiteX9" fmla="*/ 3781294 w 3781294"/>
                  <a:gd name="connsiteY9" fmla="*/ 2122841 h 21228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781294" h="2122841">
                    <a:moveTo>
                      <a:pt x="0" y="406166"/>
                    </a:moveTo>
                    <a:cubicBezTo>
                      <a:pt x="191709" y="397699"/>
                      <a:pt x="327781" y="1372576"/>
                      <a:pt x="486228" y="1451195"/>
                    </a:cubicBezTo>
                    <a:cubicBezTo>
                      <a:pt x="644675" y="1529814"/>
                      <a:pt x="820661" y="891789"/>
                      <a:pt x="950685" y="877880"/>
                    </a:cubicBezTo>
                    <a:cubicBezTo>
                      <a:pt x="1080709" y="863971"/>
                      <a:pt x="1147838" y="1513486"/>
                      <a:pt x="1266371" y="1367738"/>
                    </a:cubicBezTo>
                    <a:cubicBezTo>
                      <a:pt x="1384904" y="1221991"/>
                      <a:pt x="1530652" y="71128"/>
                      <a:pt x="1661885" y="3395"/>
                    </a:cubicBezTo>
                    <a:cubicBezTo>
                      <a:pt x="1793118" y="-64338"/>
                      <a:pt x="1940076" y="903281"/>
                      <a:pt x="2053771" y="961338"/>
                    </a:cubicBezTo>
                    <a:cubicBezTo>
                      <a:pt x="2167466" y="1019395"/>
                      <a:pt x="2222500" y="263443"/>
                      <a:pt x="2344057" y="351738"/>
                    </a:cubicBezTo>
                    <a:cubicBezTo>
                      <a:pt x="2465614" y="440033"/>
                      <a:pt x="2628900" y="1460871"/>
                      <a:pt x="2783114" y="1491109"/>
                    </a:cubicBezTo>
                    <a:cubicBezTo>
                      <a:pt x="2937328" y="1521347"/>
                      <a:pt x="3102979" y="427877"/>
                      <a:pt x="3269342" y="533166"/>
                    </a:cubicBezTo>
                    <a:cubicBezTo>
                      <a:pt x="3435705" y="638455"/>
                      <a:pt x="3632824" y="1479072"/>
                      <a:pt x="3781294" y="2122841"/>
                    </a:cubicBezTo>
                  </a:path>
                </a:pathLst>
              </a:custGeom>
              <a:noFill/>
              <a:ln>
                <a:solidFill>
                  <a:schemeClr val="bg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57" name="Freeform: Shape 156"/>
              <p:cNvSpPr/>
              <p:nvPr/>
            </p:nvSpPr>
            <p:spPr>
              <a:xfrm>
                <a:off x="3258458" y="6195929"/>
                <a:ext cx="3236685" cy="1220174"/>
              </a:xfrm>
              <a:custGeom>
                <a:avLst/>
                <a:gdLst>
                  <a:gd name="connsiteX0" fmla="*/ 0 w 6527800"/>
                  <a:gd name="connsiteY0" fmla="*/ 1190184 h 2282384"/>
                  <a:gd name="connsiteX1" fmla="*/ 765628 w 6527800"/>
                  <a:gd name="connsiteY1" fmla="*/ 1865099 h 2282384"/>
                  <a:gd name="connsiteX2" fmla="*/ 1531257 w 6527800"/>
                  <a:gd name="connsiteY2" fmla="*/ 13 h 2282384"/>
                  <a:gd name="connsiteX3" fmla="*/ 2140857 w 6527800"/>
                  <a:gd name="connsiteY3" fmla="*/ 1897756 h 2282384"/>
                  <a:gd name="connsiteX4" fmla="*/ 2804886 w 6527800"/>
                  <a:gd name="connsiteY4" fmla="*/ 801927 h 2282384"/>
                  <a:gd name="connsiteX5" fmla="*/ 3291114 w 6527800"/>
                  <a:gd name="connsiteY5" fmla="*/ 1846956 h 2282384"/>
                  <a:gd name="connsiteX6" fmla="*/ 3755571 w 6527800"/>
                  <a:gd name="connsiteY6" fmla="*/ 1273641 h 2282384"/>
                  <a:gd name="connsiteX7" fmla="*/ 4071257 w 6527800"/>
                  <a:gd name="connsiteY7" fmla="*/ 1763499 h 2282384"/>
                  <a:gd name="connsiteX8" fmla="*/ 4466771 w 6527800"/>
                  <a:gd name="connsiteY8" fmla="*/ 399156 h 2282384"/>
                  <a:gd name="connsiteX9" fmla="*/ 4858657 w 6527800"/>
                  <a:gd name="connsiteY9" fmla="*/ 1357099 h 2282384"/>
                  <a:gd name="connsiteX10" fmla="*/ 5148943 w 6527800"/>
                  <a:gd name="connsiteY10" fmla="*/ 747499 h 2282384"/>
                  <a:gd name="connsiteX11" fmla="*/ 5588000 w 6527800"/>
                  <a:gd name="connsiteY11" fmla="*/ 1886870 h 2282384"/>
                  <a:gd name="connsiteX12" fmla="*/ 6074228 w 6527800"/>
                  <a:gd name="connsiteY12" fmla="*/ 928927 h 2282384"/>
                  <a:gd name="connsiteX13" fmla="*/ 6527800 w 6527800"/>
                  <a:gd name="connsiteY13" fmla="*/ 2282384 h 2282384"/>
                  <a:gd name="connsiteX0" fmla="*/ 0 w 6527800"/>
                  <a:gd name="connsiteY0" fmla="*/ 1219485 h 2311685"/>
                  <a:gd name="connsiteX1" fmla="*/ 765628 w 6527800"/>
                  <a:gd name="connsiteY1" fmla="*/ 1894400 h 2311685"/>
                  <a:gd name="connsiteX2" fmla="*/ 1531257 w 6527800"/>
                  <a:gd name="connsiteY2" fmla="*/ 29314 h 2311685"/>
                  <a:gd name="connsiteX3" fmla="*/ 2804886 w 6527800"/>
                  <a:gd name="connsiteY3" fmla="*/ 831228 h 2311685"/>
                  <a:gd name="connsiteX4" fmla="*/ 3291114 w 6527800"/>
                  <a:gd name="connsiteY4" fmla="*/ 1876257 h 2311685"/>
                  <a:gd name="connsiteX5" fmla="*/ 3755571 w 6527800"/>
                  <a:gd name="connsiteY5" fmla="*/ 1302942 h 2311685"/>
                  <a:gd name="connsiteX6" fmla="*/ 4071257 w 6527800"/>
                  <a:gd name="connsiteY6" fmla="*/ 1792800 h 2311685"/>
                  <a:gd name="connsiteX7" fmla="*/ 4466771 w 6527800"/>
                  <a:gd name="connsiteY7" fmla="*/ 428457 h 2311685"/>
                  <a:gd name="connsiteX8" fmla="*/ 4858657 w 6527800"/>
                  <a:gd name="connsiteY8" fmla="*/ 1386400 h 2311685"/>
                  <a:gd name="connsiteX9" fmla="*/ 5148943 w 6527800"/>
                  <a:gd name="connsiteY9" fmla="*/ 776800 h 2311685"/>
                  <a:gd name="connsiteX10" fmla="*/ 5588000 w 6527800"/>
                  <a:gd name="connsiteY10" fmla="*/ 1916171 h 2311685"/>
                  <a:gd name="connsiteX11" fmla="*/ 6074228 w 6527800"/>
                  <a:gd name="connsiteY11" fmla="*/ 958228 h 2311685"/>
                  <a:gd name="connsiteX12" fmla="*/ 6527800 w 6527800"/>
                  <a:gd name="connsiteY12" fmla="*/ 2311685 h 2311685"/>
                  <a:gd name="connsiteX0" fmla="*/ 0 w 6527800"/>
                  <a:gd name="connsiteY0" fmla="*/ 794423 h 1886623"/>
                  <a:gd name="connsiteX1" fmla="*/ 765628 w 6527800"/>
                  <a:gd name="connsiteY1" fmla="*/ 1469338 h 1886623"/>
                  <a:gd name="connsiteX2" fmla="*/ 2804886 w 6527800"/>
                  <a:gd name="connsiteY2" fmla="*/ 406166 h 1886623"/>
                  <a:gd name="connsiteX3" fmla="*/ 3291114 w 6527800"/>
                  <a:gd name="connsiteY3" fmla="*/ 1451195 h 1886623"/>
                  <a:gd name="connsiteX4" fmla="*/ 3755571 w 6527800"/>
                  <a:gd name="connsiteY4" fmla="*/ 877880 h 1886623"/>
                  <a:gd name="connsiteX5" fmla="*/ 4071257 w 6527800"/>
                  <a:gd name="connsiteY5" fmla="*/ 1367738 h 1886623"/>
                  <a:gd name="connsiteX6" fmla="*/ 4466771 w 6527800"/>
                  <a:gd name="connsiteY6" fmla="*/ 3395 h 1886623"/>
                  <a:gd name="connsiteX7" fmla="*/ 4858657 w 6527800"/>
                  <a:gd name="connsiteY7" fmla="*/ 961338 h 1886623"/>
                  <a:gd name="connsiteX8" fmla="*/ 5148943 w 6527800"/>
                  <a:gd name="connsiteY8" fmla="*/ 351738 h 1886623"/>
                  <a:gd name="connsiteX9" fmla="*/ 5588000 w 6527800"/>
                  <a:gd name="connsiteY9" fmla="*/ 1491109 h 1886623"/>
                  <a:gd name="connsiteX10" fmla="*/ 6074228 w 6527800"/>
                  <a:gd name="connsiteY10" fmla="*/ 533166 h 1886623"/>
                  <a:gd name="connsiteX11" fmla="*/ 6527800 w 6527800"/>
                  <a:gd name="connsiteY11" fmla="*/ 1886623 h 1886623"/>
                  <a:gd name="connsiteX0" fmla="*/ 0 w 6527800"/>
                  <a:gd name="connsiteY0" fmla="*/ 794423 h 1886623"/>
                  <a:gd name="connsiteX1" fmla="*/ 765628 w 6527800"/>
                  <a:gd name="connsiteY1" fmla="*/ 1469338 h 1886623"/>
                  <a:gd name="connsiteX2" fmla="*/ 3291114 w 6527800"/>
                  <a:gd name="connsiteY2" fmla="*/ 1451195 h 1886623"/>
                  <a:gd name="connsiteX3" fmla="*/ 3755571 w 6527800"/>
                  <a:gd name="connsiteY3" fmla="*/ 877880 h 1886623"/>
                  <a:gd name="connsiteX4" fmla="*/ 4071257 w 6527800"/>
                  <a:gd name="connsiteY4" fmla="*/ 1367738 h 1886623"/>
                  <a:gd name="connsiteX5" fmla="*/ 4466771 w 6527800"/>
                  <a:gd name="connsiteY5" fmla="*/ 3395 h 1886623"/>
                  <a:gd name="connsiteX6" fmla="*/ 4858657 w 6527800"/>
                  <a:gd name="connsiteY6" fmla="*/ 961338 h 1886623"/>
                  <a:gd name="connsiteX7" fmla="*/ 5148943 w 6527800"/>
                  <a:gd name="connsiteY7" fmla="*/ 351738 h 1886623"/>
                  <a:gd name="connsiteX8" fmla="*/ 5588000 w 6527800"/>
                  <a:gd name="connsiteY8" fmla="*/ 1491109 h 1886623"/>
                  <a:gd name="connsiteX9" fmla="*/ 6074228 w 6527800"/>
                  <a:gd name="connsiteY9" fmla="*/ 533166 h 1886623"/>
                  <a:gd name="connsiteX10" fmla="*/ 6527800 w 6527800"/>
                  <a:gd name="connsiteY10" fmla="*/ 1886623 h 1886623"/>
                  <a:gd name="connsiteX0" fmla="*/ 0 w 6527800"/>
                  <a:gd name="connsiteY0" fmla="*/ 794423 h 1886623"/>
                  <a:gd name="connsiteX1" fmla="*/ 3291114 w 6527800"/>
                  <a:gd name="connsiteY1" fmla="*/ 1451195 h 1886623"/>
                  <a:gd name="connsiteX2" fmla="*/ 3755571 w 6527800"/>
                  <a:gd name="connsiteY2" fmla="*/ 877880 h 1886623"/>
                  <a:gd name="connsiteX3" fmla="*/ 4071257 w 6527800"/>
                  <a:gd name="connsiteY3" fmla="*/ 1367738 h 1886623"/>
                  <a:gd name="connsiteX4" fmla="*/ 4466771 w 6527800"/>
                  <a:gd name="connsiteY4" fmla="*/ 3395 h 1886623"/>
                  <a:gd name="connsiteX5" fmla="*/ 4858657 w 6527800"/>
                  <a:gd name="connsiteY5" fmla="*/ 961338 h 1886623"/>
                  <a:gd name="connsiteX6" fmla="*/ 5148943 w 6527800"/>
                  <a:gd name="connsiteY6" fmla="*/ 351738 h 1886623"/>
                  <a:gd name="connsiteX7" fmla="*/ 5588000 w 6527800"/>
                  <a:gd name="connsiteY7" fmla="*/ 1491109 h 1886623"/>
                  <a:gd name="connsiteX8" fmla="*/ 6074228 w 6527800"/>
                  <a:gd name="connsiteY8" fmla="*/ 533166 h 1886623"/>
                  <a:gd name="connsiteX9" fmla="*/ 6527800 w 6527800"/>
                  <a:gd name="connsiteY9" fmla="*/ 1886623 h 1886623"/>
                  <a:gd name="connsiteX0" fmla="*/ -1 w 3236685"/>
                  <a:gd name="connsiteY0" fmla="*/ 1451195 h 1886623"/>
                  <a:gd name="connsiteX1" fmla="*/ 464456 w 3236685"/>
                  <a:gd name="connsiteY1" fmla="*/ 877880 h 1886623"/>
                  <a:gd name="connsiteX2" fmla="*/ 780142 w 3236685"/>
                  <a:gd name="connsiteY2" fmla="*/ 1367738 h 1886623"/>
                  <a:gd name="connsiteX3" fmla="*/ 1175656 w 3236685"/>
                  <a:gd name="connsiteY3" fmla="*/ 3395 h 1886623"/>
                  <a:gd name="connsiteX4" fmla="*/ 1567542 w 3236685"/>
                  <a:gd name="connsiteY4" fmla="*/ 961338 h 1886623"/>
                  <a:gd name="connsiteX5" fmla="*/ 1857828 w 3236685"/>
                  <a:gd name="connsiteY5" fmla="*/ 351738 h 1886623"/>
                  <a:gd name="connsiteX6" fmla="*/ 2296885 w 3236685"/>
                  <a:gd name="connsiteY6" fmla="*/ 1491109 h 1886623"/>
                  <a:gd name="connsiteX7" fmla="*/ 2783113 w 3236685"/>
                  <a:gd name="connsiteY7" fmla="*/ 533166 h 1886623"/>
                  <a:gd name="connsiteX8" fmla="*/ 3236685 w 3236685"/>
                  <a:gd name="connsiteY8" fmla="*/ 1886623 h 18866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236685" h="1886623">
                    <a:moveTo>
                      <a:pt x="-1" y="1451195"/>
                    </a:moveTo>
                    <a:cubicBezTo>
                      <a:pt x="625927" y="1465104"/>
                      <a:pt x="334432" y="891789"/>
                      <a:pt x="464456" y="877880"/>
                    </a:cubicBezTo>
                    <a:cubicBezTo>
                      <a:pt x="594480" y="863971"/>
                      <a:pt x="661609" y="1513486"/>
                      <a:pt x="780142" y="1367738"/>
                    </a:cubicBezTo>
                    <a:cubicBezTo>
                      <a:pt x="898675" y="1221991"/>
                      <a:pt x="1044423" y="71128"/>
                      <a:pt x="1175656" y="3395"/>
                    </a:cubicBezTo>
                    <a:cubicBezTo>
                      <a:pt x="1306889" y="-64338"/>
                      <a:pt x="1453847" y="903281"/>
                      <a:pt x="1567542" y="961338"/>
                    </a:cubicBezTo>
                    <a:cubicBezTo>
                      <a:pt x="1681237" y="1019395"/>
                      <a:pt x="1736271" y="263443"/>
                      <a:pt x="1857828" y="351738"/>
                    </a:cubicBezTo>
                    <a:cubicBezTo>
                      <a:pt x="1979385" y="440033"/>
                      <a:pt x="2142671" y="1460871"/>
                      <a:pt x="2296885" y="1491109"/>
                    </a:cubicBezTo>
                    <a:cubicBezTo>
                      <a:pt x="2451099" y="1521347"/>
                      <a:pt x="2626480" y="467247"/>
                      <a:pt x="2783113" y="533166"/>
                    </a:cubicBezTo>
                    <a:cubicBezTo>
                      <a:pt x="2939746" y="599085"/>
                      <a:pt x="3088215" y="1242854"/>
                      <a:pt x="3236685" y="1886623"/>
                    </a:cubicBezTo>
                  </a:path>
                </a:pathLst>
              </a:custGeom>
              <a:noFill/>
              <a:ln>
                <a:solidFill>
                  <a:schemeClr val="bg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58" name="Freeform: Shape 157"/>
              <p:cNvSpPr/>
              <p:nvPr/>
            </p:nvSpPr>
            <p:spPr>
              <a:xfrm>
                <a:off x="4038601" y="6633271"/>
                <a:ext cx="2456542" cy="862645"/>
              </a:xfrm>
              <a:custGeom>
                <a:avLst/>
                <a:gdLst>
                  <a:gd name="connsiteX0" fmla="*/ 0 w 6527800"/>
                  <a:gd name="connsiteY0" fmla="*/ 1190184 h 2282384"/>
                  <a:gd name="connsiteX1" fmla="*/ 765628 w 6527800"/>
                  <a:gd name="connsiteY1" fmla="*/ 1865099 h 2282384"/>
                  <a:gd name="connsiteX2" fmla="*/ 1531257 w 6527800"/>
                  <a:gd name="connsiteY2" fmla="*/ 13 h 2282384"/>
                  <a:gd name="connsiteX3" fmla="*/ 2140857 w 6527800"/>
                  <a:gd name="connsiteY3" fmla="*/ 1897756 h 2282384"/>
                  <a:gd name="connsiteX4" fmla="*/ 2804886 w 6527800"/>
                  <a:gd name="connsiteY4" fmla="*/ 801927 h 2282384"/>
                  <a:gd name="connsiteX5" fmla="*/ 3291114 w 6527800"/>
                  <a:gd name="connsiteY5" fmla="*/ 1846956 h 2282384"/>
                  <a:gd name="connsiteX6" fmla="*/ 3755571 w 6527800"/>
                  <a:gd name="connsiteY6" fmla="*/ 1273641 h 2282384"/>
                  <a:gd name="connsiteX7" fmla="*/ 4071257 w 6527800"/>
                  <a:gd name="connsiteY7" fmla="*/ 1763499 h 2282384"/>
                  <a:gd name="connsiteX8" fmla="*/ 4466771 w 6527800"/>
                  <a:gd name="connsiteY8" fmla="*/ 399156 h 2282384"/>
                  <a:gd name="connsiteX9" fmla="*/ 4858657 w 6527800"/>
                  <a:gd name="connsiteY9" fmla="*/ 1357099 h 2282384"/>
                  <a:gd name="connsiteX10" fmla="*/ 5148943 w 6527800"/>
                  <a:gd name="connsiteY10" fmla="*/ 747499 h 2282384"/>
                  <a:gd name="connsiteX11" fmla="*/ 5588000 w 6527800"/>
                  <a:gd name="connsiteY11" fmla="*/ 1886870 h 2282384"/>
                  <a:gd name="connsiteX12" fmla="*/ 6074228 w 6527800"/>
                  <a:gd name="connsiteY12" fmla="*/ 928927 h 2282384"/>
                  <a:gd name="connsiteX13" fmla="*/ 6527800 w 6527800"/>
                  <a:gd name="connsiteY13" fmla="*/ 2282384 h 2282384"/>
                  <a:gd name="connsiteX0" fmla="*/ 0 w 5762172"/>
                  <a:gd name="connsiteY0" fmla="*/ 1865099 h 2282384"/>
                  <a:gd name="connsiteX1" fmla="*/ 765629 w 5762172"/>
                  <a:gd name="connsiteY1" fmla="*/ 13 h 2282384"/>
                  <a:gd name="connsiteX2" fmla="*/ 1375229 w 5762172"/>
                  <a:gd name="connsiteY2" fmla="*/ 1897756 h 2282384"/>
                  <a:gd name="connsiteX3" fmla="*/ 2039258 w 5762172"/>
                  <a:gd name="connsiteY3" fmla="*/ 801927 h 2282384"/>
                  <a:gd name="connsiteX4" fmla="*/ 2525486 w 5762172"/>
                  <a:gd name="connsiteY4" fmla="*/ 1846956 h 2282384"/>
                  <a:gd name="connsiteX5" fmla="*/ 2989943 w 5762172"/>
                  <a:gd name="connsiteY5" fmla="*/ 1273641 h 2282384"/>
                  <a:gd name="connsiteX6" fmla="*/ 3305629 w 5762172"/>
                  <a:gd name="connsiteY6" fmla="*/ 1763499 h 2282384"/>
                  <a:gd name="connsiteX7" fmla="*/ 3701143 w 5762172"/>
                  <a:gd name="connsiteY7" fmla="*/ 399156 h 2282384"/>
                  <a:gd name="connsiteX8" fmla="*/ 4093029 w 5762172"/>
                  <a:gd name="connsiteY8" fmla="*/ 1357099 h 2282384"/>
                  <a:gd name="connsiteX9" fmla="*/ 4383315 w 5762172"/>
                  <a:gd name="connsiteY9" fmla="*/ 747499 h 2282384"/>
                  <a:gd name="connsiteX10" fmla="*/ 4822372 w 5762172"/>
                  <a:gd name="connsiteY10" fmla="*/ 1886870 h 2282384"/>
                  <a:gd name="connsiteX11" fmla="*/ 5308600 w 5762172"/>
                  <a:gd name="connsiteY11" fmla="*/ 928927 h 2282384"/>
                  <a:gd name="connsiteX12" fmla="*/ 5762172 w 5762172"/>
                  <a:gd name="connsiteY12" fmla="*/ 2282384 h 2282384"/>
                  <a:gd name="connsiteX0" fmla="*/ 1 w 4996544"/>
                  <a:gd name="connsiteY0" fmla="*/ -2 h 2282369"/>
                  <a:gd name="connsiteX1" fmla="*/ 609601 w 4996544"/>
                  <a:gd name="connsiteY1" fmla="*/ 1897741 h 2282369"/>
                  <a:gd name="connsiteX2" fmla="*/ 1273630 w 4996544"/>
                  <a:gd name="connsiteY2" fmla="*/ 801912 h 2282369"/>
                  <a:gd name="connsiteX3" fmla="*/ 1759858 w 4996544"/>
                  <a:gd name="connsiteY3" fmla="*/ 1846941 h 2282369"/>
                  <a:gd name="connsiteX4" fmla="*/ 2224315 w 4996544"/>
                  <a:gd name="connsiteY4" fmla="*/ 1273626 h 2282369"/>
                  <a:gd name="connsiteX5" fmla="*/ 2540001 w 4996544"/>
                  <a:gd name="connsiteY5" fmla="*/ 1763484 h 2282369"/>
                  <a:gd name="connsiteX6" fmla="*/ 2935515 w 4996544"/>
                  <a:gd name="connsiteY6" fmla="*/ 399141 h 2282369"/>
                  <a:gd name="connsiteX7" fmla="*/ 3327401 w 4996544"/>
                  <a:gd name="connsiteY7" fmla="*/ 1357084 h 2282369"/>
                  <a:gd name="connsiteX8" fmla="*/ 3617687 w 4996544"/>
                  <a:gd name="connsiteY8" fmla="*/ 747484 h 2282369"/>
                  <a:gd name="connsiteX9" fmla="*/ 4056744 w 4996544"/>
                  <a:gd name="connsiteY9" fmla="*/ 1886855 h 2282369"/>
                  <a:gd name="connsiteX10" fmla="*/ 4542972 w 4996544"/>
                  <a:gd name="connsiteY10" fmla="*/ 928912 h 2282369"/>
                  <a:gd name="connsiteX11" fmla="*/ 4996544 w 4996544"/>
                  <a:gd name="connsiteY11" fmla="*/ 2282369 h 2282369"/>
                  <a:gd name="connsiteX0" fmla="*/ 0 w 4386943"/>
                  <a:gd name="connsiteY0" fmla="*/ 1501995 h 1886623"/>
                  <a:gd name="connsiteX1" fmla="*/ 664029 w 4386943"/>
                  <a:gd name="connsiteY1" fmla="*/ 406166 h 1886623"/>
                  <a:gd name="connsiteX2" fmla="*/ 1150257 w 4386943"/>
                  <a:gd name="connsiteY2" fmla="*/ 1451195 h 1886623"/>
                  <a:gd name="connsiteX3" fmla="*/ 1614714 w 4386943"/>
                  <a:gd name="connsiteY3" fmla="*/ 877880 h 1886623"/>
                  <a:gd name="connsiteX4" fmla="*/ 1930400 w 4386943"/>
                  <a:gd name="connsiteY4" fmla="*/ 1367738 h 1886623"/>
                  <a:gd name="connsiteX5" fmla="*/ 2325914 w 4386943"/>
                  <a:gd name="connsiteY5" fmla="*/ 3395 h 1886623"/>
                  <a:gd name="connsiteX6" fmla="*/ 2717800 w 4386943"/>
                  <a:gd name="connsiteY6" fmla="*/ 961338 h 1886623"/>
                  <a:gd name="connsiteX7" fmla="*/ 3008086 w 4386943"/>
                  <a:gd name="connsiteY7" fmla="*/ 351738 h 1886623"/>
                  <a:gd name="connsiteX8" fmla="*/ 3447143 w 4386943"/>
                  <a:gd name="connsiteY8" fmla="*/ 1491109 h 1886623"/>
                  <a:gd name="connsiteX9" fmla="*/ 3933371 w 4386943"/>
                  <a:gd name="connsiteY9" fmla="*/ 533166 h 1886623"/>
                  <a:gd name="connsiteX10" fmla="*/ 4386943 w 4386943"/>
                  <a:gd name="connsiteY10" fmla="*/ 1886623 h 1886623"/>
                  <a:gd name="connsiteX0" fmla="*/ 1 w 3722915"/>
                  <a:gd name="connsiteY0" fmla="*/ 406166 h 1886623"/>
                  <a:gd name="connsiteX1" fmla="*/ 486229 w 3722915"/>
                  <a:gd name="connsiteY1" fmla="*/ 1451195 h 1886623"/>
                  <a:gd name="connsiteX2" fmla="*/ 950686 w 3722915"/>
                  <a:gd name="connsiteY2" fmla="*/ 877880 h 1886623"/>
                  <a:gd name="connsiteX3" fmla="*/ 1266372 w 3722915"/>
                  <a:gd name="connsiteY3" fmla="*/ 1367738 h 1886623"/>
                  <a:gd name="connsiteX4" fmla="*/ 1661886 w 3722915"/>
                  <a:gd name="connsiteY4" fmla="*/ 3395 h 1886623"/>
                  <a:gd name="connsiteX5" fmla="*/ 2053772 w 3722915"/>
                  <a:gd name="connsiteY5" fmla="*/ 961338 h 1886623"/>
                  <a:gd name="connsiteX6" fmla="*/ 2344058 w 3722915"/>
                  <a:gd name="connsiteY6" fmla="*/ 351738 h 1886623"/>
                  <a:gd name="connsiteX7" fmla="*/ 2783115 w 3722915"/>
                  <a:gd name="connsiteY7" fmla="*/ 1491109 h 1886623"/>
                  <a:gd name="connsiteX8" fmla="*/ 3269343 w 3722915"/>
                  <a:gd name="connsiteY8" fmla="*/ 533166 h 1886623"/>
                  <a:gd name="connsiteX9" fmla="*/ 3722915 w 3722915"/>
                  <a:gd name="connsiteY9" fmla="*/ 1886623 h 1886623"/>
                  <a:gd name="connsiteX0" fmla="*/ -1 w 3236685"/>
                  <a:gd name="connsiteY0" fmla="*/ 1451195 h 1886623"/>
                  <a:gd name="connsiteX1" fmla="*/ 464456 w 3236685"/>
                  <a:gd name="connsiteY1" fmla="*/ 877880 h 1886623"/>
                  <a:gd name="connsiteX2" fmla="*/ 780142 w 3236685"/>
                  <a:gd name="connsiteY2" fmla="*/ 1367738 h 1886623"/>
                  <a:gd name="connsiteX3" fmla="*/ 1175656 w 3236685"/>
                  <a:gd name="connsiteY3" fmla="*/ 3395 h 1886623"/>
                  <a:gd name="connsiteX4" fmla="*/ 1567542 w 3236685"/>
                  <a:gd name="connsiteY4" fmla="*/ 961338 h 1886623"/>
                  <a:gd name="connsiteX5" fmla="*/ 1857828 w 3236685"/>
                  <a:gd name="connsiteY5" fmla="*/ 351738 h 1886623"/>
                  <a:gd name="connsiteX6" fmla="*/ 2296885 w 3236685"/>
                  <a:gd name="connsiteY6" fmla="*/ 1491109 h 1886623"/>
                  <a:gd name="connsiteX7" fmla="*/ 2783113 w 3236685"/>
                  <a:gd name="connsiteY7" fmla="*/ 533166 h 1886623"/>
                  <a:gd name="connsiteX8" fmla="*/ 3236685 w 3236685"/>
                  <a:gd name="connsiteY8" fmla="*/ 1886623 h 1886623"/>
                  <a:gd name="connsiteX0" fmla="*/ 0 w 2772229"/>
                  <a:gd name="connsiteY0" fmla="*/ 877880 h 1886623"/>
                  <a:gd name="connsiteX1" fmla="*/ 315686 w 2772229"/>
                  <a:gd name="connsiteY1" fmla="*/ 1367738 h 1886623"/>
                  <a:gd name="connsiteX2" fmla="*/ 711200 w 2772229"/>
                  <a:gd name="connsiteY2" fmla="*/ 3395 h 1886623"/>
                  <a:gd name="connsiteX3" fmla="*/ 1103086 w 2772229"/>
                  <a:gd name="connsiteY3" fmla="*/ 961338 h 1886623"/>
                  <a:gd name="connsiteX4" fmla="*/ 1393372 w 2772229"/>
                  <a:gd name="connsiteY4" fmla="*/ 351738 h 1886623"/>
                  <a:gd name="connsiteX5" fmla="*/ 1832429 w 2772229"/>
                  <a:gd name="connsiteY5" fmla="*/ 1491109 h 1886623"/>
                  <a:gd name="connsiteX6" fmla="*/ 2318657 w 2772229"/>
                  <a:gd name="connsiteY6" fmla="*/ 533166 h 1886623"/>
                  <a:gd name="connsiteX7" fmla="*/ 2772229 w 2772229"/>
                  <a:gd name="connsiteY7" fmla="*/ 1886623 h 1886623"/>
                  <a:gd name="connsiteX0" fmla="*/ 0 w 2456543"/>
                  <a:gd name="connsiteY0" fmla="*/ 1367738 h 1886623"/>
                  <a:gd name="connsiteX1" fmla="*/ 395514 w 2456543"/>
                  <a:gd name="connsiteY1" fmla="*/ 3395 h 1886623"/>
                  <a:gd name="connsiteX2" fmla="*/ 787400 w 2456543"/>
                  <a:gd name="connsiteY2" fmla="*/ 961338 h 1886623"/>
                  <a:gd name="connsiteX3" fmla="*/ 1077686 w 2456543"/>
                  <a:gd name="connsiteY3" fmla="*/ 351738 h 1886623"/>
                  <a:gd name="connsiteX4" fmla="*/ 1516743 w 2456543"/>
                  <a:gd name="connsiteY4" fmla="*/ 1491109 h 1886623"/>
                  <a:gd name="connsiteX5" fmla="*/ 2002971 w 2456543"/>
                  <a:gd name="connsiteY5" fmla="*/ 533166 h 1886623"/>
                  <a:gd name="connsiteX6" fmla="*/ 2456543 w 2456543"/>
                  <a:gd name="connsiteY6" fmla="*/ 1886623 h 18866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456543" h="1886623">
                    <a:moveTo>
                      <a:pt x="0" y="1367738"/>
                    </a:moveTo>
                    <a:cubicBezTo>
                      <a:pt x="118533" y="1221991"/>
                      <a:pt x="264281" y="71128"/>
                      <a:pt x="395514" y="3395"/>
                    </a:cubicBezTo>
                    <a:cubicBezTo>
                      <a:pt x="526747" y="-64338"/>
                      <a:pt x="673705" y="903281"/>
                      <a:pt x="787400" y="961338"/>
                    </a:cubicBezTo>
                    <a:cubicBezTo>
                      <a:pt x="901095" y="1019395"/>
                      <a:pt x="956129" y="263443"/>
                      <a:pt x="1077686" y="351738"/>
                    </a:cubicBezTo>
                    <a:cubicBezTo>
                      <a:pt x="1199243" y="440033"/>
                      <a:pt x="1362529" y="1460871"/>
                      <a:pt x="1516743" y="1491109"/>
                    </a:cubicBezTo>
                    <a:cubicBezTo>
                      <a:pt x="1670957" y="1521347"/>
                      <a:pt x="1846338" y="467247"/>
                      <a:pt x="2002971" y="533166"/>
                    </a:cubicBezTo>
                    <a:cubicBezTo>
                      <a:pt x="2159604" y="599085"/>
                      <a:pt x="2308073" y="1242854"/>
                      <a:pt x="2456543" y="1886623"/>
                    </a:cubicBezTo>
                  </a:path>
                </a:pathLst>
              </a:custGeom>
              <a:noFill/>
              <a:ln>
                <a:solidFill>
                  <a:schemeClr val="bg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63" name="Rectangle 16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02050">
                  <a:alpha val="60000"/>
                </a:srgbClr>
              </a:gs>
              <a:gs pos="100000">
                <a:srgbClr val="00205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sz="1800" kern="0">
              <a:solidFill>
                <a:sysClr val="windowText" lastClr="000000"/>
              </a:solidFill>
            </a:endParaRPr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0" y="2531"/>
          <a:ext cx="1556" cy="1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3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11" name="Object 10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0" y="2531"/>
                        <a:ext cx="1556" cy="15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95113305"/>
      </p:ext>
    </p:extLst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DB89E-ABAB-49F5-A428-A943B585F6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41"/>
            <a:ext cx="10515600" cy="2852737"/>
          </a:xfrm>
        </p:spPr>
        <p:txBody>
          <a:bodyPr anchor="b"/>
          <a:lstStyle>
            <a:lvl1pPr>
              <a:defRPr sz="5996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CC9F2F-3B49-407C-B533-ED5E1BA232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6"/>
            <a:ext cx="10515600" cy="1500187"/>
          </a:xfrm>
        </p:spPr>
        <p:txBody>
          <a:bodyPr/>
          <a:lstStyle>
            <a:lvl1pPr marL="0" indent="0">
              <a:buNone/>
              <a:defRPr sz="2399">
                <a:solidFill>
                  <a:schemeClr val="tx1">
                    <a:tint val="75000"/>
                  </a:schemeClr>
                </a:solidFill>
              </a:defRPr>
            </a:lvl1pPr>
            <a:lvl2pPr marL="456975" indent="0">
              <a:buNone/>
              <a:defRPr sz="1999">
                <a:solidFill>
                  <a:schemeClr val="tx1">
                    <a:tint val="75000"/>
                  </a:schemeClr>
                </a:solidFill>
              </a:defRPr>
            </a:lvl2pPr>
            <a:lvl3pPr marL="913951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3pPr>
            <a:lvl4pPr marL="13709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79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487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185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882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5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FF8A69-AC4B-4BB5-BDE6-1AB53FED59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E64FB3-BD4F-4CB3-9479-4360403CE383}" type="datetimeFigureOut">
              <a:rPr lang="en-US" smtClean="0"/>
              <a:t>6/23/2019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9605CF-465F-43C8-888E-9741D61578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D7AC51-770B-4C2B-B1E0-7CD4889FC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907CD-814C-4941-AFEE-FC734F7770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081364"/>
      </p:ext>
    </p:extLst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BD4CF-99F2-4D57-ACD7-D066F8A2A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1C9D3B-935A-487B-B374-4EA31E375E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1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18651A-B5E7-4CBC-8B2A-A9659DCFEB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19A43F-266F-4B08-B395-487BC3CFBC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E64FB3-BD4F-4CB3-9479-4360403CE383}" type="datetimeFigureOut">
              <a:rPr lang="en-US" smtClean="0"/>
              <a:t>6/23/2019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D470BB-F142-4561-85A9-405B1FADED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FFF173-CB13-4D18-9D44-A8E423A79A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907CD-814C-4941-AFEE-FC734F7770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46924"/>
      </p:ext>
    </p:extLst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E223E-99EA-4DE2-8C64-13D36E7773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8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CAA717-1474-4998-BC66-5552C7F2BB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90" y="1681163"/>
            <a:ext cx="5157787" cy="823912"/>
          </a:xfrm>
        </p:spPr>
        <p:txBody>
          <a:bodyPr anchor="b"/>
          <a:lstStyle>
            <a:lvl1pPr marL="0" indent="0">
              <a:buNone/>
              <a:defRPr sz="2399" b="1"/>
            </a:lvl1pPr>
            <a:lvl2pPr marL="456975" indent="0">
              <a:buNone/>
              <a:defRPr sz="1999" b="1"/>
            </a:lvl2pPr>
            <a:lvl3pPr marL="913951" indent="0">
              <a:buNone/>
              <a:defRPr sz="1799" b="1"/>
            </a:lvl3pPr>
            <a:lvl4pPr marL="1370926" indent="0">
              <a:buNone/>
              <a:defRPr sz="1600" b="1"/>
            </a:lvl4pPr>
            <a:lvl5pPr marL="1827900" indent="0">
              <a:buNone/>
              <a:defRPr sz="1600" b="1"/>
            </a:lvl5pPr>
            <a:lvl6pPr marL="2284875" indent="0">
              <a:buNone/>
              <a:defRPr sz="1600" b="1"/>
            </a:lvl6pPr>
            <a:lvl7pPr marL="2741851" indent="0">
              <a:buNone/>
              <a:defRPr sz="1600" b="1"/>
            </a:lvl7pPr>
            <a:lvl8pPr marL="3198825" indent="0">
              <a:buNone/>
              <a:defRPr sz="1600" b="1"/>
            </a:lvl8pPr>
            <a:lvl9pPr marL="36558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5CB5EF-51FA-44DC-BD68-7493503658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90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8BF8C9E-03B6-41DE-A1DB-FD56FBFA7C2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399" b="1"/>
            </a:lvl1pPr>
            <a:lvl2pPr marL="456975" indent="0">
              <a:buNone/>
              <a:defRPr sz="1999" b="1"/>
            </a:lvl2pPr>
            <a:lvl3pPr marL="913951" indent="0">
              <a:buNone/>
              <a:defRPr sz="1799" b="1"/>
            </a:lvl3pPr>
            <a:lvl4pPr marL="1370926" indent="0">
              <a:buNone/>
              <a:defRPr sz="1600" b="1"/>
            </a:lvl4pPr>
            <a:lvl5pPr marL="1827900" indent="0">
              <a:buNone/>
              <a:defRPr sz="1600" b="1"/>
            </a:lvl5pPr>
            <a:lvl6pPr marL="2284875" indent="0">
              <a:buNone/>
              <a:defRPr sz="1600" b="1"/>
            </a:lvl6pPr>
            <a:lvl7pPr marL="2741851" indent="0">
              <a:buNone/>
              <a:defRPr sz="1600" b="1"/>
            </a:lvl7pPr>
            <a:lvl8pPr marL="3198825" indent="0">
              <a:buNone/>
              <a:defRPr sz="1600" b="1"/>
            </a:lvl8pPr>
            <a:lvl9pPr marL="36558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3F1013F-01D0-4B43-9920-A34CC45A9E5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3642FDB-CBC9-45AF-B4B9-FA9B602B90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E64FB3-BD4F-4CB3-9479-4360403CE383}" type="datetimeFigureOut">
              <a:rPr lang="en-US" smtClean="0"/>
              <a:t>6/23/2019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6489A92-54AC-4919-9A25-A43B80CA85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9D11812-FF17-4908-8DBE-E015F4C206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907CD-814C-4941-AFEE-FC734F7770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172931"/>
      </p:ext>
    </p:extLst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BA3B00-F766-45D3-A7E8-3B3752306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7511BCE-0813-42C8-8B7C-0EB60FCA73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E64FB3-BD4F-4CB3-9479-4360403CE383}" type="datetimeFigureOut">
              <a:rPr lang="en-US" smtClean="0"/>
              <a:t>6/23/2019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D96101-F997-454F-B0F2-BC315304C6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781A9F-CB6B-4C7E-9750-CD0FA59964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907CD-814C-4941-AFEE-FC734F7770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581640"/>
      </p:ext>
    </p:extLst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72F015D-2E39-40E0-8A01-131E5AB608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E64FB3-BD4F-4CB3-9479-4360403CE383}" type="datetimeFigureOut">
              <a:rPr lang="en-US" smtClean="0"/>
              <a:t>6/23/2019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A434CAB-495B-4F2B-B05B-B09B498411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601C4A-D6C5-4718-B230-1EE2779161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907CD-814C-4941-AFEE-FC734F7770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839226"/>
      </p:ext>
    </p:extLst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9E31D-20D8-452A-9959-1B22621A90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90" y="457200"/>
            <a:ext cx="3932237" cy="1600200"/>
          </a:xfrm>
        </p:spPr>
        <p:txBody>
          <a:bodyPr anchor="b"/>
          <a:lstStyle>
            <a:lvl1pPr>
              <a:defRPr sz="319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3459C8-A511-4F51-903D-E5D1159730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9" y="987428"/>
            <a:ext cx="6172200" cy="4873625"/>
          </a:xfrm>
        </p:spPr>
        <p:txBody>
          <a:bodyPr/>
          <a:lstStyle>
            <a:lvl1pPr>
              <a:defRPr sz="3199"/>
            </a:lvl1pPr>
            <a:lvl2pPr>
              <a:defRPr sz="2799"/>
            </a:lvl2pPr>
            <a:lvl3pPr>
              <a:defRPr sz="2399"/>
            </a:lvl3pPr>
            <a:lvl4pPr>
              <a:defRPr sz="1999"/>
            </a:lvl4pPr>
            <a:lvl5pPr>
              <a:defRPr sz="1999"/>
            </a:lvl5pPr>
            <a:lvl6pPr>
              <a:defRPr sz="1999"/>
            </a:lvl6pPr>
            <a:lvl7pPr>
              <a:defRPr sz="1999"/>
            </a:lvl7pPr>
            <a:lvl8pPr>
              <a:defRPr sz="1999"/>
            </a:lvl8pPr>
            <a:lvl9pPr>
              <a:defRPr sz="1999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C56E3E-CDBD-4F62-95A4-0A9688977C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90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6975" indent="0">
              <a:buNone/>
              <a:defRPr sz="1400"/>
            </a:lvl2pPr>
            <a:lvl3pPr marL="913951" indent="0">
              <a:buNone/>
              <a:defRPr sz="1200"/>
            </a:lvl3pPr>
            <a:lvl4pPr marL="1370926" indent="0">
              <a:buNone/>
              <a:defRPr sz="1000"/>
            </a:lvl4pPr>
            <a:lvl5pPr marL="1827900" indent="0">
              <a:buNone/>
              <a:defRPr sz="1000"/>
            </a:lvl5pPr>
            <a:lvl6pPr marL="2284875" indent="0">
              <a:buNone/>
              <a:defRPr sz="1000"/>
            </a:lvl6pPr>
            <a:lvl7pPr marL="2741851" indent="0">
              <a:buNone/>
              <a:defRPr sz="1000"/>
            </a:lvl7pPr>
            <a:lvl8pPr marL="3198825" indent="0">
              <a:buNone/>
              <a:defRPr sz="1000"/>
            </a:lvl8pPr>
            <a:lvl9pPr marL="36558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FB2D8D-0772-4A62-87CA-98EB2EED3A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E64FB3-BD4F-4CB3-9479-4360403CE383}" type="datetimeFigureOut">
              <a:rPr lang="en-US" smtClean="0"/>
              <a:t>6/23/2019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6541FB-469F-4183-B3A9-3BD437F1B1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8243CD-0518-4259-AC68-488937FCE9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907CD-814C-4941-AFEE-FC734F7770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909075"/>
      </p:ext>
    </p:extLst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AA7C40-2F46-4118-818E-0D4504535B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90" y="457200"/>
            <a:ext cx="3932237" cy="1600200"/>
          </a:xfrm>
        </p:spPr>
        <p:txBody>
          <a:bodyPr anchor="b"/>
          <a:lstStyle>
            <a:lvl1pPr>
              <a:defRPr sz="319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19344C2-56AE-44C9-B27B-4AFCD83103F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9" y="987428"/>
            <a:ext cx="6172200" cy="4873625"/>
          </a:xfrm>
        </p:spPr>
        <p:txBody>
          <a:bodyPr/>
          <a:lstStyle>
            <a:lvl1pPr marL="0" indent="0">
              <a:buNone/>
              <a:defRPr sz="3199"/>
            </a:lvl1pPr>
            <a:lvl2pPr marL="456975" indent="0">
              <a:buNone/>
              <a:defRPr sz="2799"/>
            </a:lvl2pPr>
            <a:lvl3pPr marL="913951" indent="0">
              <a:buNone/>
              <a:defRPr sz="2399"/>
            </a:lvl3pPr>
            <a:lvl4pPr marL="1370926" indent="0">
              <a:buNone/>
              <a:defRPr sz="1999"/>
            </a:lvl4pPr>
            <a:lvl5pPr marL="1827900" indent="0">
              <a:buNone/>
              <a:defRPr sz="1999"/>
            </a:lvl5pPr>
            <a:lvl6pPr marL="2284875" indent="0">
              <a:buNone/>
              <a:defRPr sz="1999"/>
            </a:lvl6pPr>
            <a:lvl7pPr marL="2741851" indent="0">
              <a:buNone/>
              <a:defRPr sz="1999"/>
            </a:lvl7pPr>
            <a:lvl8pPr marL="3198825" indent="0">
              <a:buNone/>
              <a:defRPr sz="1999"/>
            </a:lvl8pPr>
            <a:lvl9pPr marL="3655800" indent="0">
              <a:buNone/>
              <a:defRPr sz="1999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2AECAE-DB29-4A8D-9F16-57AD8818C6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90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6975" indent="0">
              <a:buNone/>
              <a:defRPr sz="1400"/>
            </a:lvl2pPr>
            <a:lvl3pPr marL="913951" indent="0">
              <a:buNone/>
              <a:defRPr sz="1200"/>
            </a:lvl3pPr>
            <a:lvl4pPr marL="1370926" indent="0">
              <a:buNone/>
              <a:defRPr sz="1000"/>
            </a:lvl4pPr>
            <a:lvl5pPr marL="1827900" indent="0">
              <a:buNone/>
              <a:defRPr sz="1000"/>
            </a:lvl5pPr>
            <a:lvl6pPr marL="2284875" indent="0">
              <a:buNone/>
              <a:defRPr sz="1000"/>
            </a:lvl6pPr>
            <a:lvl7pPr marL="2741851" indent="0">
              <a:buNone/>
              <a:defRPr sz="1000"/>
            </a:lvl7pPr>
            <a:lvl8pPr marL="3198825" indent="0">
              <a:buNone/>
              <a:defRPr sz="1000"/>
            </a:lvl8pPr>
            <a:lvl9pPr marL="36558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2FBD9A-9528-4B73-9F12-36701F9276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E64FB3-BD4F-4CB3-9479-4360403CE383}" type="datetimeFigureOut">
              <a:rPr lang="en-US" smtClean="0"/>
              <a:t>6/23/2019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E79C7D-9DA3-4A26-9FE8-ADC6DE6BBD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D3461B-E2B1-4E96-86D3-71806019B2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907CD-814C-4941-AFEE-FC734F7770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842372"/>
      </p:ext>
    </p:extLst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C8C28-D311-4258-B673-729333E8E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063538-75B4-46A4-944C-5D1B45BDDC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883D52-043D-422C-84F5-BE1A97AD01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E64FB3-BD4F-4CB3-9479-4360403CE383}" type="datetimeFigureOut">
              <a:rPr lang="en-US" smtClean="0"/>
              <a:t>6/23/2019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B83D50-DDAE-4E35-B398-BAD98829A6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AB3A10-E5F4-49E7-89B5-E9FEE7AA7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907CD-814C-4941-AFEE-FC734F7770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156715"/>
      </p:ext>
    </p:extLst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4906419-E9BD-4C88-9F8F-2BCBF79EFFC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6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C8878FD-21C2-418F-8804-F6610D6B74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6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1A0776-E3BC-4DE4-8945-96D3B3544E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E64FB3-BD4F-4CB3-9479-4360403CE383}" type="datetimeFigureOut">
              <a:rPr lang="en-US" smtClean="0"/>
              <a:t>6/23/2019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AEF6A9-3878-4353-95BB-19BAC8AACA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1B9585-FFD7-4795-9BF2-F3B097749C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907CD-814C-4941-AFEE-FC734F7770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741651"/>
      </p:ext>
    </p:extLst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3" y="1187621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2" spc="-9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2" y="2982008"/>
            <a:ext cx="7171337" cy="1792326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136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7" name="Rectangle 6"/>
          <p:cNvSpPr/>
          <p:nvPr userDrawn="1"/>
        </p:nvSpPr>
        <p:spPr bwMode="gray">
          <a:xfrm>
            <a:off x="1" y="5646494"/>
            <a:ext cx="12191377" cy="1211506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38" tIns="143391" rIns="179238" bIns="14339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75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2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3192" y="6087890"/>
            <a:ext cx="1427788" cy="30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1522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pli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Rectangle 89"/>
          <p:cNvSpPr/>
          <p:nvPr userDrawn="1"/>
        </p:nvSpPr>
        <p:spPr>
          <a:xfrm>
            <a:off x="1" y="0"/>
            <a:ext cx="5763491" cy="6858000"/>
          </a:xfrm>
          <a:prstGeom prst="rect">
            <a:avLst/>
          </a:prstGeom>
          <a:solidFill>
            <a:srgbClr val="ECEF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91" name="Content Placeholder 2"/>
          <p:cNvSpPr>
            <a:spLocks noGrp="1"/>
          </p:cNvSpPr>
          <p:nvPr>
            <p:ph idx="1"/>
          </p:nvPr>
        </p:nvSpPr>
        <p:spPr>
          <a:xfrm>
            <a:off x="360841" y="2650966"/>
            <a:ext cx="4470926" cy="1556071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/>
            </a:lvl1pPr>
          </a:lstStyle>
          <a:p>
            <a:pPr marL="0" indent="0">
              <a:lnSpc>
                <a:spcPct val="100000"/>
              </a:lnSpc>
              <a:buNone/>
            </a:pPr>
            <a:r>
              <a:rPr lang="en-US" sz="3200" b="1">
                <a:solidFill>
                  <a:srgbClr val="002050"/>
                </a:solidFill>
                <a:latin typeface="+mn-lt"/>
                <a:ea typeface="+mj-ea"/>
              </a:rPr>
              <a:t>Technology leaders face a changing environment</a:t>
            </a:r>
            <a:endParaRPr lang="en-US" sz="2400" b="1">
              <a:solidFill>
                <a:srgbClr val="00205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26910999"/>
      </p:ext>
    </p:extLst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7"/>
            <a:ext cx="11655078" cy="2263268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4030" indent="0">
              <a:buNone/>
              <a:defRPr/>
            </a:lvl2pPr>
            <a:lvl3pPr marL="448059" indent="0">
              <a:buNone/>
              <a:defRPr/>
            </a:lvl3pPr>
            <a:lvl4pPr marL="672088" indent="0">
              <a:buNone/>
              <a:defRPr/>
            </a:lvl4pPr>
            <a:lvl5pPr marL="896117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87517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304" y="1187646"/>
            <a:ext cx="11655078" cy="226658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42115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7644"/>
            <a:ext cx="5378548" cy="2115402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940" b="0">
                <a:latin typeface="+mn-lt"/>
              </a:defRPr>
            </a:lvl1pPr>
            <a:lvl2pPr marL="250478" indent="0">
              <a:buFont typeface="Wingdings" panose="05000000000000000000" pitchFamily="2" charset="2"/>
              <a:buNone/>
              <a:defRPr sz="2352" b="0"/>
            </a:lvl2pPr>
            <a:lvl3pPr marL="441835" indent="0">
              <a:buFont typeface="Wingdings" panose="05000000000000000000" pitchFamily="2" charset="2"/>
              <a:buNone/>
              <a:tabLst/>
              <a:defRPr sz="2156" b="0"/>
            </a:lvl3pPr>
            <a:lvl4pPr marL="639416" indent="0">
              <a:buFont typeface="Wingdings" panose="05000000000000000000" pitchFamily="2" charset="2"/>
              <a:buNone/>
              <a:defRPr sz="2156" b="0"/>
            </a:lvl4pPr>
            <a:lvl5pPr marL="836999" indent="0">
              <a:buFont typeface="Wingdings" panose="05000000000000000000" pitchFamily="2" charset="2"/>
              <a:buNone/>
              <a:tabLst/>
              <a:defRPr sz="2156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187644"/>
            <a:ext cx="5378548" cy="2429576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294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0478" indent="0">
              <a:buFont typeface="Arial" panose="020B0604020202020204" pitchFamily="34" charset="0"/>
              <a:buNone/>
              <a:defRPr lang="en-US" sz="2352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41835" indent="0">
              <a:buFont typeface="Arial" panose="020B0604020202020204" pitchFamily="34" charset="0"/>
              <a:buNone/>
              <a:tabLst/>
              <a:defRPr lang="en-US" sz="2156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39416" indent="0">
              <a:buFont typeface="Arial" panose="020B0604020202020204" pitchFamily="34" charset="0"/>
              <a:buNone/>
              <a:defRPr lang="en-US" sz="2156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36999" indent="0">
              <a:buFont typeface="Arial" panose="020B0604020202020204" pitchFamily="34" charset="0"/>
              <a:buNone/>
              <a:tabLst/>
              <a:defRPr lang="en-US" sz="2156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04066" marR="0" lvl="0" indent="-504066" algn="l" defTabSz="914093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Edit Master text styles</a:t>
            </a:r>
          </a:p>
          <a:p>
            <a:pPr marL="504066" marR="0" lvl="1" indent="-504066" algn="l" defTabSz="914093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Second level</a:t>
            </a:r>
          </a:p>
          <a:p>
            <a:pPr marL="504066" marR="0" lvl="2" indent="-504066" algn="l" defTabSz="914093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Third level</a:t>
            </a:r>
          </a:p>
          <a:p>
            <a:pPr marL="504066" marR="0" lvl="3" indent="-504066" algn="l" defTabSz="914093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Fourth level</a:t>
            </a:r>
          </a:p>
          <a:p>
            <a:pPr marL="504066" marR="0" lvl="4" indent="-504066" algn="l" defTabSz="914093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48202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7644"/>
            <a:ext cx="5378548" cy="2115402"/>
          </a:xfrm>
        </p:spPr>
        <p:txBody>
          <a:bodyPr wrap="square">
            <a:spAutoFit/>
          </a:bodyPr>
          <a:lstStyle>
            <a:lvl1pPr marL="227141" indent="-227141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940" b="0">
                <a:latin typeface="+mn-lt"/>
              </a:defRPr>
            </a:lvl1pPr>
            <a:lvl2pPr marL="418499" indent="-168022">
              <a:buFont typeface="Wingdings" panose="05000000000000000000" pitchFamily="2" charset="2"/>
              <a:buChar char=""/>
              <a:defRPr sz="2352" b="0"/>
            </a:lvl2pPr>
            <a:lvl3pPr marL="626972" indent="-185135">
              <a:buFont typeface="Wingdings" panose="05000000000000000000" pitchFamily="2" charset="2"/>
              <a:buChar char=""/>
              <a:tabLst/>
              <a:defRPr sz="2156" b="0"/>
            </a:lvl3pPr>
            <a:lvl4pPr marL="812106" indent="-172690">
              <a:buFont typeface="Wingdings" panose="05000000000000000000" pitchFamily="2" charset="2"/>
              <a:buChar char=""/>
              <a:defRPr sz="2156" b="0"/>
            </a:lvl4pPr>
            <a:lvl5pPr marL="1003465" indent="-166467">
              <a:buFont typeface="Wingdings" panose="05000000000000000000" pitchFamily="2" charset="2"/>
              <a:buChar char=""/>
              <a:tabLst/>
              <a:defRPr sz="2156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187644"/>
            <a:ext cx="5378548" cy="2429576"/>
          </a:xfrm>
        </p:spPr>
        <p:txBody>
          <a:bodyPr wrap="square">
            <a:spAutoFit/>
          </a:bodyPr>
          <a:lstStyle>
            <a:lvl1pPr marL="281592" indent="-281592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lang="en-US" sz="294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86522" indent="-336044">
              <a:defRPr lang="en-US" sz="2352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77880" indent="-336044">
              <a:tabLst/>
              <a:defRPr lang="en-US" sz="2156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75460" indent="-336044">
              <a:defRPr lang="en-US" sz="2156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73043" indent="-336044">
              <a:tabLst/>
              <a:defRPr lang="en-US" sz="2156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27141" marR="0" lvl="0" indent="-227141" algn="l" defTabSz="914093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Edit Master text styles</a:t>
            </a:r>
          </a:p>
          <a:p>
            <a:pPr marL="227141" marR="0" lvl="1" indent="-227141" algn="l" defTabSz="914093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Second level</a:t>
            </a:r>
          </a:p>
          <a:p>
            <a:pPr marL="227141" marR="0" lvl="2" indent="-227141" algn="l" defTabSz="914093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Third level</a:t>
            </a:r>
          </a:p>
          <a:p>
            <a:pPr marL="227141" marR="0" lvl="3" indent="-227141" algn="l" defTabSz="914093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Fourth level</a:t>
            </a:r>
          </a:p>
          <a:p>
            <a:pPr marL="227141" marR="0" lvl="4" indent="-227141" algn="l" defTabSz="914093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55477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23755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88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9860674" cy="724246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6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42820499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2084188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056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22525729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4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298568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4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4230911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686648"/>
            <a:ext cx="4795873" cy="1484704"/>
          </a:xfrm>
        </p:spPr>
        <p:txBody>
          <a:bodyPr wrap="square" anchor="ctr">
            <a:spAutoFit/>
          </a:bodyPr>
          <a:lstStyle>
            <a:lvl1pPr>
              <a:defRPr sz="4704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Square photo layout</a:t>
            </a:r>
          </a:p>
        </p:txBody>
      </p:sp>
      <p:sp>
        <p:nvSpPr>
          <p:cNvPr id="6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334350" y="0"/>
            <a:ext cx="6857650" cy="68561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305021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ie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5425439" y="0"/>
            <a:ext cx="6766560" cy="68580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360839" y="2571750"/>
            <a:ext cx="4610303" cy="1714500"/>
          </a:xfrm>
        </p:spPr>
        <p:txBody>
          <a:bodyPr anchor="ctr">
            <a:noAutofit/>
          </a:bodyPr>
          <a:lstStyle>
            <a:lvl1pPr marL="0" indent="0">
              <a:buNone/>
              <a:defRPr lang="en-US" sz="4000" kern="1200" dirty="0">
                <a:solidFill>
                  <a:prstClr val="white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10315303" y="1"/>
            <a:ext cx="1876697" cy="496389"/>
          </a:xfrm>
          <a:solidFill>
            <a:schemeClr val="bg1"/>
          </a:solidFill>
          <a:ln w="63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US" sz="2000" b="1" kern="0" dirty="0">
                <a:solidFill>
                  <a:schemeClr val="tx2"/>
                </a:solidFill>
                <a:latin typeface="+mn-lt"/>
                <a:ea typeface="Segoe UI" panose="020B0502040204020203" pitchFamily="34" charset="0"/>
              </a:defRPr>
            </a:lvl1pPr>
          </a:lstStyle>
          <a:p>
            <a:pPr marL="0" lvl="0" algn="ctr" defTabSz="930858">
              <a:spcBef>
                <a:spcPts val="612"/>
              </a:spcBef>
            </a:pPr>
            <a:r>
              <a:rPr lang="en-US"/>
              <a:t>Category</a:t>
            </a:r>
          </a:p>
        </p:txBody>
      </p:sp>
    </p:spTree>
    <p:extLst>
      <p:ext uri="{BB962C8B-B14F-4D97-AF65-F5344CB8AC3E}">
        <p14:creationId xmlns:p14="http://schemas.microsoft.com/office/powerpoint/2010/main" val="3914903365"/>
      </p:ext>
    </p:extLst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8104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988855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valua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0302" y="289513"/>
            <a:ext cx="6904778" cy="899665"/>
          </a:xfrm>
        </p:spPr>
        <p:txBody>
          <a:bodyPr/>
          <a:lstStyle>
            <a:lvl1pPr>
              <a:defRPr sz="392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020303" y="4773828"/>
            <a:ext cx="6904016" cy="1793104"/>
          </a:xfrm>
        </p:spPr>
        <p:txBody>
          <a:bodyPr wrap="square">
            <a:noAutofit/>
          </a:bodyPr>
          <a:lstStyle>
            <a:lvl1pPr marL="0" indent="0">
              <a:spcBef>
                <a:spcPts val="1764"/>
              </a:spcBef>
              <a:buNone/>
              <a:defRPr sz="1960">
                <a:latin typeface="+mn-lt"/>
              </a:defRPr>
            </a:lvl1pPr>
            <a:lvl2pPr marL="224030" indent="0">
              <a:buNone/>
              <a:defRPr/>
            </a:lvl2pPr>
            <a:lvl3pPr marL="448059" indent="0">
              <a:buNone/>
              <a:defRPr/>
            </a:lvl3pPr>
            <a:lvl4pPr marL="672088" indent="0">
              <a:buNone/>
              <a:defRPr/>
            </a:lvl4pPr>
            <a:lvl5pPr marL="896117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5" name="Picture 4" descr="Image of Ignite app on a Windows Device." title="Ignite event image">
            <a:extLst>
              <a:ext uri="{FF2B5EF4-FFF2-40B4-BE49-F238E27FC236}">
                <a16:creationId xmlns:a16="http://schemas.microsoft.com/office/drawing/2014/main" id="{E803C22C-E970-4ADA-A60C-5127C1C2C1D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7119" r="5881"/>
          <a:stretch/>
        </p:blipFill>
        <p:spPr>
          <a:xfrm>
            <a:off x="1" y="1"/>
            <a:ext cx="4828867" cy="6858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348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2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0" tIns="45710" rIns="45710" bIns="4571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828" fontAlgn="base">
              <a:spcBef>
                <a:spcPct val="0"/>
              </a:spcBef>
              <a:spcAft>
                <a:spcPct val="0"/>
              </a:spcAft>
            </a:pPr>
            <a:endParaRPr lang="en-US" sz="1764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40" y="1197322"/>
            <a:ext cx="11653522" cy="2225866"/>
          </a:xfrm>
        </p:spPr>
        <p:txBody>
          <a:bodyPr/>
          <a:lstStyle>
            <a:lvl1pPr marL="0" indent="0">
              <a:buNone/>
              <a:defRPr sz="3234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624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2918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27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2998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25909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41" y="6099190"/>
            <a:ext cx="4482124" cy="46774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38" tIns="179238" rIns="179238" bIns="179238" numCol="1" anchor="t" anchorCtr="0" compatLnSpc="1">
            <a:prstTxWarp prst="textNoShape">
              <a:avLst/>
            </a:prstTxWarp>
            <a:spAutoFit/>
          </a:bodyPr>
          <a:lstStyle/>
          <a:p>
            <a:pPr defTabSz="913650" eaLnBrk="0" hangingPunct="0"/>
            <a:r>
              <a:rPr lang="en-US" sz="686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MS logo white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1632" y="470067"/>
            <a:ext cx="1423303" cy="30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873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9"/>
            <a:ext cx="11653523" cy="2396047"/>
          </a:xfrm>
          <a:prstGeom prst="rect">
            <a:avLst/>
          </a:prstGeom>
        </p:spPr>
        <p:txBody>
          <a:bodyPr/>
          <a:lstStyle>
            <a:lvl1pPr marL="284705" indent="-284705">
              <a:buClr>
                <a:schemeClr val="tx1"/>
              </a:buClr>
              <a:buSzPct val="90000"/>
              <a:buFont typeface="Arial" pitchFamily="34" charset="0"/>
              <a:buChar char="•"/>
              <a:defRPr sz="3528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073" indent="-275370">
              <a:buClr>
                <a:schemeClr val="tx1"/>
              </a:buClr>
              <a:buSzPct val="90000"/>
              <a:buFont typeface="Arial" pitchFamily="34" charset="0"/>
              <a:buChar char="•"/>
              <a:defRPr sz="3136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4777" indent="-284705">
              <a:buClr>
                <a:schemeClr val="tx1"/>
              </a:buClr>
              <a:buSzPct val="90000"/>
              <a:buFont typeface="Arial" pitchFamily="34" charset="0"/>
              <a:buChar char="•"/>
              <a:defRPr sz="2744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8807" indent="-224030">
              <a:buClr>
                <a:schemeClr val="tx1"/>
              </a:buClr>
              <a:buSzPct val="90000"/>
              <a:buFont typeface="Arial" pitchFamily="34" charset="0"/>
              <a:buChar char="•"/>
              <a:defRPr sz="2352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2837" indent="-224030">
              <a:buClr>
                <a:schemeClr val="tx1"/>
              </a:buClr>
              <a:buSzPct val="90000"/>
              <a:buFont typeface="Arial" pitchFamily="34" charset="0"/>
              <a:buChar char="•"/>
              <a:defRPr sz="196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8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6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651841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Slide">
    <p:bg>
      <p:bgPr>
        <a:solidFill>
          <a:srgbClr val="D2D2D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>
            <a:spLocks/>
          </p:cNvSpPr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00205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13" name="Title 1"/>
          <p:cNvSpPr>
            <a:spLocks noGrp="1" noChangeAspect="1"/>
          </p:cNvSpPr>
          <p:nvPr>
            <p:ph type="title"/>
          </p:nvPr>
        </p:nvSpPr>
        <p:spPr>
          <a:xfrm>
            <a:off x="213423" y="2746096"/>
            <a:ext cx="11765156" cy="2315435"/>
          </a:xfrm>
          <a:prstGeom prst="rect">
            <a:avLst/>
          </a:prstGeom>
        </p:spPr>
        <p:txBody>
          <a:bodyPr lIns="91440" tIns="91440" bIns="91440" anchor="t"/>
          <a:lstStyle>
            <a:lvl1pPr algn="l">
              <a:defRPr sz="5996">
                <a:solidFill>
                  <a:srgbClr val="FFFFFF"/>
                </a:solidFill>
                <a:latin typeface="Segoe UI Light"/>
                <a:cs typeface="Segoe UI 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68699075"/>
      </p:ext>
    </p:extLst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5670380"/>
            <a:ext cx="8962384" cy="884990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>
              <a:spcBef>
                <a:spcPts val="0"/>
              </a:spcBef>
              <a:buNone/>
              <a:defRPr sz="196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75840"/>
            <a:ext cx="11653459" cy="1801436"/>
          </a:xfrm>
          <a:noFill/>
        </p:spPr>
        <p:txBody>
          <a:bodyPr lIns="146304" tIns="91440" rIns="146304" bIns="91440" anchor="t" anchorCtr="0"/>
          <a:lstStyle>
            <a:lvl1pPr>
              <a:defRPr sz="5292" spc="-98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9930707" y="6006587"/>
            <a:ext cx="1813243" cy="38712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69303" y="301619"/>
            <a:ext cx="3584143" cy="567015"/>
          </a:xfrm>
        </p:spPr>
        <p:txBody>
          <a:bodyPr lIns="182880" tIns="146304" rIns="182880" bIns="146304"/>
          <a:lstStyle>
            <a:lvl1pPr marL="0" indent="0">
              <a:buNone/>
              <a:defRPr sz="1960">
                <a:latin typeface="+mn-lt"/>
              </a:defRPr>
            </a:lvl1pPr>
            <a:lvl2pPr marL="336044" indent="0">
              <a:buNone/>
              <a:defRPr sz="1960"/>
            </a:lvl2pPr>
            <a:lvl3pPr marL="560073" indent="0">
              <a:buNone/>
              <a:defRPr sz="1960"/>
            </a:lvl3pPr>
            <a:lvl4pPr marL="784103" indent="0">
              <a:buNone/>
              <a:defRPr sz="1960"/>
            </a:lvl4pPr>
            <a:lvl5pPr marL="1008132" indent="0">
              <a:buNone/>
              <a:defRPr sz="1960"/>
            </a:lvl5pPr>
          </a:lstStyle>
          <a:p>
            <a:pPr lvl="0"/>
            <a:r>
              <a:rPr lang="en-US"/>
              <a:t>Session Code Here</a:t>
            </a:r>
          </a:p>
        </p:txBody>
      </p:sp>
    </p:spTree>
    <p:extLst>
      <p:ext uri="{BB962C8B-B14F-4D97-AF65-F5344CB8AC3E}">
        <p14:creationId xmlns:p14="http://schemas.microsoft.com/office/powerpoint/2010/main" val="20925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406">
          <p15:clr>
            <a:srgbClr val="C35EA4"/>
          </p15:clr>
        </p15:guide>
      </p15:sldGuideLst>
    </p:ext>
  </p:extLst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5670380"/>
            <a:ext cx="8962384" cy="884990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>
              <a:spcBef>
                <a:spcPts val="0"/>
              </a:spcBef>
              <a:buNone/>
              <a:defRPr sz="196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75840"/>
            <a:ext cx="11653459" cy="1801436"/>
          </a:xfrm>
          <a:noFill/>
        </p:spPr>
        <p:txBody>
          <a:bodyPr lIns="146304" tIns="91440" rIns="146304" bIns="91440" anchor="t" anchorCtr="0"/>
          <a:lstStyle>
            <a:lvl1pPr>
              <a:defRPr sz="5292" spc="-98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4" name="Freeform 3"/>
          <p:cNvSpPr>
            <a:spLocks noChangeAspect="1" noEditPoints="1"/>
          </p:cNvSpPr>
          <p:nvPr userDrawn="1"/>
        </p:nvSpPr>
        <p:spPr bwMode="black">
          <a:xfrm>
            <a:off x="10129869" y="5984140"/>
            <a:ext cx="1607625" cy="403448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txBody>
          <a:bodyPr vert="horz" wrap="square" lIns="89619" tIns="44809" rIns="89619" bIns="44809" numCol="1" anchor="t" anchorCtr="0" compatLnSpc="1">
            <a:prstTxWarp prst="textNoShape">
              <a:avLst/>
            </a:prstTxWarp>
          </a:bodyPr>
          <a:lstStyle/>
          <a:p>
            <a:endParaRPr lang="en-US" sz="1764">
              <a:solidFill>
                <a:srgbClr val="404040"/>
              </a:solidFill>
            </a:endParaRP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69303" y="301619"/>
            <a:ext cx="3584143" cy="567015"/>
          </a:xfrm>
        </p:spPr>
        <p:txBody>
          <a:bodyPr lIns="182880" tIns="146304" rIns="182880" bIns="146304"/>
          <a:lstStyle>
            <a:lvl1pPr marL="0" indent="0">
              <a:buNone/>
              <a:defRPr sz="1960">
                <a:latin typeface="+mn-lt"/>
              </a:defRPr>
            </a:lvl1pPr>
            <a:lvl2pPr marL="336044" indent="0">
              <a:buNone/>
              <a:defRPr sz="1960"/>
            </a:lvl2pPr>
            <a:lvl3pPr marL="560073" indent="0">
              <a:buNone/>
              <a:defRPr sz="1960"/>
            </a:lvl3pPr>
            <a:lvl4pPr marL="784103" indent="0">
              <a:buNone/>
              <a:defRPr sz="1960"/>
            </a:lvl4pPr>
            <a:lvl5pPr marL="1008132" indent="0">
              <a:buNone/>
              <a:defRPr sz="1960"/>
            </a:lvl5pPr>
          </a:lstStyle>
          <a:p>
            <a:pPr lvl="0"/>
            <a:r>
              <a:rPr lang="en-US"/>
              <a:t>Session Code Here</a:t>
            </a:r>
          </a:p>
        </p:txBody>
      </p:sp>
    </p:spTree>
    <p:extLst>
      <p:ext uri="{BB962C8B-B14F-4D97-AF65-F5344CB8AC3E}">
        <p14:creationId xmlns:p14="http://schemas.microsoft.com/office/powerpoint/2010/main" val="2730478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406">
          <p15:clr>
            <a:srgbClr val="C35EA4"/>
          </p15:clr>
        </p15:guide>
      </p15:sldGuideLst>
    </p:ext>
  </p:extLst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184808"/>
          </a:xfrm>
        </p:spPr>
        <p:txBody>
          <a:bodyPr>
            <a:spAutoFit/>
          </a:bodyPr>
          <a:lstStyle>
            <a:lvl3pPr>
              <a:defRPr sz="2352"/>
            </a:lvl3pPr>
            <a:lvl4pPr>
              <a:defRPr sz="1960"/>
            </a:lvl4pPr>
            <a:lvl5pPr>
              <a:defRPr sz="196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32628479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1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F770BDB5-9302-4A72-AFF3-5588E374E395}" type="datetimeFigureOut">
              <a:rPr lang="en-US" smtClean="0">
                <a:solidFill>
                  <a:srgbClr val="505050"/>
                </a:solidFill>
              </a:rPr>
              <a:pPr/>
              <a:t>6/23/2019</a:t>
            </a:fld>
            <a:endParaRPr lang="en-US">
              <a:solidFill>
                <a:srgbClr val="50505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50505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358B1C62-6523-40EB-A5E7-63AFE8AC4F95}" type="slidenum">
              <a:rPr lang="en-US" smtClean="0">
                <a:solidFill>
                  <a:srgbClr val="505050"/>
                </a:solidFill>
              </a:rPr>
              <a:pPr/>
              <a:t>‹#›</a:t>
            </a:fld>
            <a:endParaRPr lang="en-US">
              <a:solidFill>
                <a:srgbClr val="505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6298642"/>
      </p:ext>
    </p:extLst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317114" y="1635896"/>
            <a:ext cx="8605649" cy="4931036"/>
          </a:xfrm>
        </p:spPr>
        <p:txBody>
          <a:bodyPr wrap="square">
            <a:noAutofit/>
          </a:bodyPr>
          <a:lstStyle>
            <a:lvl3pPr>
              <a:defRPr sz="2352"/>
            </a:lvl3pPr>
            <a:lvl4pPr>
              <a:defRPr sz="1960"/>
            </a:lvl4pPr>
            <a:lvl5pPr>
              <a:defRPr sz="196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77582" y="1635896"/>
            <a:ext cx="2689274" cy="4931036"/>
          </a:xfrm>
        </p:spPr>
        <p:txBody>
          <a:bodyPr>
            <a:noAutofit/>
          </a:bodyPr>
          <a:lstStyle>
            <a:lvl1pPr marL="0" indent="0">
              <a:buNone/>
              <a:defRPr kumimoji="0" lang="en-US" sz="2352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100000">
                      <a:srgbClr val="000000">
                        <a:lumMod val="75000"/>
                        <a:lumOff val="25000"/>
                      </a:srgbClr>
                    </a:gs>
                    <a:gs pos="0">
                      <a:srgbClr val="000000">
                        <a:lumMod val="75000"/>
                        <a:lumOff val="2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895888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86050967"/>
      </p:ext>
    </p:extLst>
  </p:cSld>
  <p:clrMapOvr>
    <a:masterClrMapping/>
  </p:clrMapOvr>
  <p:transition>
    <p:fade/>
  </p:transition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5665" y="2084173"/>
            <a:ext cx="9860672" cy="1793104"/>
          </a:xfrm>
        </p:spPr>
        <p:txBody>
          <a:bodyPr/>
          <a:lstStyle>
            <a:lvl1pPr>
              <a:defRPr sz="4704" baseline="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64832498"/>
      </p:ext>
    </p:extLst>
  </p:cSld>
  <p:clrMapOvr>
    <a:masterClrMapping/>
  </p:clrMapOvr>
  <p:transition>
    <p:fade/>
  </p:transition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77582" y="1635896"/>
            <a:ext cx="2689274" cy="4931036"/>
          </a:xfrm>
        </p:spPr>
        <p:txBody>
          <a:bodyPr>
            <a:noAutofit/>
          </a:bodyPr>
          <a:lstStyle>
            <a:lvl1pPr marL="336044" indent="-336044">
              <a:buNone/>
              <a:defRPr kumimoji="0" lang="en-US" sz="2352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100000">
                      <a:srgbClr val="000000">
                        <a:lumMod val="75000"/>
                        <a:lumOff val="25000"/>
                      </a:srgbClr>
                    </a:gs>
                    <a:gs pos="0">
                      <a:srgbClr val="000000">
                        <a:lumMod val="75000"/>
                        <a:lumOff val="2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895888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/>
              <a:t>Click to edit</a:t>
            </a:r>
            <a:br>
              <a:rPr lang="en-US"/>
            </a:br>
            <a:r>
              <a:rPr lang="en-US"/>
              <a:t>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5025715"/>
      </p:ext>
    </p:extLst>
  </p:cSld>
  <p:clrMapOvr>
    <a:masterClrMapping/>
  </p:clrMapOvr>
  <p:transition>
    <p:fade/>
  </p:transition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Shape &amp; 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751365" y="2980724"/>
            <a:ext cx="7171401" cy="896552"/>
          </a:xfrm>
        </p:spPr>
        <p:txBody>
          <a:bodyPr wrap="square" lIns="182880" tIns="146304" rIns="182880" bIns="146304" anchor="ctr">
            <a:no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spcAft>
                <a:spcPts val="1600"/>
              </a:spcAft>
              <a:buNone/>
              <a:defRPr lang="en-US" sz="3528" kern="1200" dirty="0" smtClean="0">
                <a:gradFill>
                  <a:gsLst>
                    <a:gs pos="28302">
                      <a:schemeClr val="tx1">
                        <a:lumMod val="75000"/>
                        <a:lumOff val="25000"/>
                      </a:schemeClr>
                    </a:gs>
                    <a:gs pos="67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>
              <a:lnSpc>
                <a:spcPct val="100000"/>
              </a:lnSpc>
              <a:spcBef>
                <a:spcPts val="800"/>
              </a:spcBef>
              <a:defRPr sz="1862">
                <a:solidFill>
                  <a:srgbClr val="FFFFFF"/>
                </a:solidFill>
              </a:defRPr>
            </a:lvl2pPr>
            <a:lvl3pPr>
              <a:lnSpc>
                <a:spcPct val="100000"/>
              </a:lnSpc>
              <a:spcBef>
                <a:spcPts val="800"/>
              </a:spcBef>
              <a:defRPr sz="1862">
                <a:solidFill>
                  <a:srgbClr val="FFFFFF"/>
                </a:solidFill>
              </a:defRPr>
            </a:lvl3pPr>
            <a:lvl4pPr>
              <a:lnSpc>
                <a:spcPct val="100000"/>
              </a:lnSpc>
              <a:spcBef>
                <a:spcPts val="800"/>
              </a:spcBef>
              <a:defRPr sz="1862">
                <a:solidFill>
                  <a:srgbClr val="FFFFFF"/>
                </a:solidFill>
              </a:defRPr>
            </a:lvl4pPr>
            <a:lvl5pPr>
              <a:lnSpc>
                <a:spcPct val="100000"/>
              </a:lnSpc>
              <a:spcBef>
                <a:spcPts val="800"/>
              </a:spcBef>
              <a:defRPr sz="1862">
                <a:solidFill>
                  <a:srgbClr val="FFFFFF"/>
                </a:solidFill>
              </a:defRPr>
            </a:lvl5pPr>
          </a:lstStyle>
          <a:p>
            <a:pPr marL="0" lvl="0" indent="0" algn="l" defTabSz="895888" rtl="0" eaLnBrk="1" latinLnBrk="0" hangingPunct="1">
              <a:spcBef>
                <a:spcPct val="2000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269241" y="1507552"/>
            <a:ext cx="3854647" cy="3842896"/>
          </a:xfrm>
          <a:custGeom>
            <a:avLst/>
            <a:gdLst>
              <a:gd name="connsiteX0" fmla="*/ 0 w 2431552"/>
              <a:gd name="connsiteY0" fmla="*/ 0 h 576072"/>
              <a:gd name="connsiteX1" fmla="*/ 2431552 w 2431552"/>
              <a:gd name="connsiteY1" fmla="*/ 0 h 576072"/>
              <a:gd name="connsiteX2" fmla="*/ 2431552 w 2431552"/>
              <a:gd name="connsiteY2" fmla="*/ 576072 h 576072"/>
              <a:gd name="connsiteX3" fmla="*/ 0 w 2431552"/>
              <a:gd name="connsiteY3" fmla="*/ 576072 h 576072"/>
              <a:gd name="connsiteX4" fmla="*/ 0 w 2431552"/>
              <a:gd name="connsiteY4" fmla="*/ 0 h 576072"/>
              <a:gd name="connsiteX0" fmla="*/ 0 w 2610228"/>
              <a:gd name="connsiteY0" fmla="*/ 704193 h 1280265"/>
              <a:gd name="connsiteX1" fmla="*/ 2610228 w 2610228"/>
              <a:gd name="connsiteY1" fmla="*/ 0 h 1280265"/>
              <a:gd name="connsiteX2" fmla="*/ 2431552 w 2610228"/>
              <a:gd name="connsiteY2" fmla="*/ 1280265 h 1280265"/>
              <a:gd name="connsiteX3" fmla="*/ 0 w 2610228"/>
              <a:gd name="connsiteY3" fmla="*/ 1280265 h 1280265"/>
              <a:gd name="connsiteX4" fmla="*/ 0 w 2610228"/>
              <a:gd name="connsiteY4" fmla="*/ 704193 h 1280265"/>
              <a:gd name="connsiteX0" fmla="*/ 0 w 2620739"/>
              <a:gd name="connsiteY0" fmla="*/ 704193 h 2037009"/>
              <a:gd name="connsiteX1" fmla="*/ 2610228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620739"/>
              <a:gd name="connsiteY0" fmla="*/ 483476 h 1816292"/>
              <a:gd name="connsiteX1" fmla="*/ 2389511 w 2620739"/>
              <a:gd name="connsiteY1" fmla="*/ 0 h 1816292"/>
              <a:gd name="connsiteX2" fmla="*/ 2620739 w 2620739"/>
              <a:gd name="connsiteY2" fmla="*/ 1816292 h 1816292"/>
              <a:gd name="connsiteX3" fmla="*/ 0 w 2620739"/>
              <a:gd name="connsiteY3" fmla="*/ 1059548 h 1816292"/>
              <a:gd name="connsiteX4" fmla="*/ 0 w 2620739"/>
              <a:gd name="connsiteY4" fmla="*/ 483476 h 1816292"/>
              <a:gd name="connsiteX0" fmla="*/ 0 w 2620739"/>
              <a:gd name="connsiteY0" fmla="*/ 704193 h 2037009"/>
              <a:gd name="connsiteX1" fmla="*/ 2589207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862477"/>
              <a:gd name="connsiteY0" fmla="*/ 0 h 2425892"/>
              <a:gd name="connsiteX1" fmla="*/ 2830945 w 2862477"/>
              <a:gd name="connsiteY1" fmla="*/ 388883 h 2425892"/>
              <a:gd name="connsiteX2" fmla="*/ 2862477 w 2862477"/>
              <a:gd name="connsiteY2" fmla="*/ 2425892 h 2425892"/>
              <a:gd name="connsiteX3" fmla="*/ 241738 w 2862477"/>
              <a:gd name="connsiteY3" fmla="*/ 1669148 h 2425892"/>
              <a:gd name="connsiteX4" fmla="*/ 0 w 2862477"/>
              <a:gd name="connsiteY4" fmla="*/ 0 h 2425892"/>
              <a:gd name="connsiteX0" fmla="*/ 0 w 2862477"/>
              <a:gd name="connsiteY0" fmla="*/ 0 h 2804265"/>
              <a:gd name="connsiteX1" fmla="*/ 2830945 w 2862477"/>
              <a:gd name="connsiteY1" fmla="*/ 388883 h 2804265"/>
              <a:gd name="connsiteX2" fmla="*/ 2862477 w 2862477"/>
              <a:gd name="connsiteY2" fmla="*/ 2425892 h 2804265"/>
              <a:gd name="connsiteX3" fmla="*/ 21021 w 2862477"/>
              <a:gd name="connsiteY3" fmla="*/ 2804265 h 2804265"/>
              <a:gd name="connsiteX4" fmla="*/ 0 w 2862477"/>
              <a:gd name="connsiteY4" fmla="*/ 0 h 2804265"/>
              <a:gd name="connsiteX0" fmla="*/ 0 w 2967580"/>
              <a:gd name="connsiteY0" fmla="*/ 0 h 2961920"/>
              <a:gd name="connsiteX1" fmla="*/ 2936048 w 2967580"/>
              <a:gd name="connsiteY1" fmla="*/ 546538 h 2961920"/>
              <a:gd name="connsiteX2" fmla="*/ 2967580 w 2967580"/>
              <a:gd name="connsiteY2" fmla="*/ 2583547 h 2961920"/>
              <a:gd name="connsiteX3" fmla="*/ 126124 w 2967580"/>
              <a:gd name="connsiteY3" fmla="*/ 2961920 h 2961920"/>
              <a:gd name="connsiteX4" fmla="*/ 0 w 2967580"/>
              <a:gd name="connsiteY4" fmla="*/ 0 h 2961920"/>
              <a:gd name="connsiteX0" fmla="*/ 10511 w 2841456"/>
              <a:gd name="connsiteY0" fmla="*/ 0 h 2814775"/>
              <a:gd name="connsiteX1" fmla="*/ 2809924 w 2841456"/>
              <a:gd name="connsiteY1" fmla="*/ 399393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10511 w 2845941"/>
              <a:gd name="connsiteY0" fmla="*/ 0 h 2814775"/>
              <a:gd name="connsiteX1" fmla="*/ 2842437 w 2845941"/>
              <a:gd name="connsiteY1" fmla="*/ 415742 h 2814775"/>
              <a:gd name="connsiteX2" fmla="*/ 2841456 w 2845941"/>
              <a:gd name="connsiteY2" fmla="*/ 2436402 h 2814775"/>
              <a:gd name="connsiteX3" fmla="*/ 0 w 2845941"/>
              <a:gd name="connsiteY3" fmla="*/ 2814775 h 2814775"/>
              <a:gd name="connsiteX4" fmla="*/ 10511 w 2845941"/>
              <a:gd name="connsiteY4" fmla="*/ 0 h 2814775"/>
              <a:gd name="connsiteX0" fmla="*/ 10511 w 2841456"/>
              <a:gd name="connsiteY0" fmla="*/ 0 h 2814775"/>
              <a:gd name="connsiteX1" fmla="*/ 2834309 w 2841456"/>
              <a:gd name="connsiteY1" fmla="*/ 391219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3504 w 2834449"/>
              <a:gd name="connsiteY0" fmla="*/ 0 h 2847473"/>
              <a:gd name="connsiteX1" fmla="*/ 2827302 w 2834449"/>
              <a:gd name="connsiteY1" fmla="*/ 391219 h 2847473"/>
              <a:gd name="connsiteX2" fmla="*/ 2834449 w 2834449"/>
              <a:gd name="connsiteY2" fmla="*/ 2436402 h 2847473"/>
              <a:gd name="connsiteX3" fmla="*/ 1122 w 2834449"/>
              <a:gd name="connsiteY3" fmla="*/ 2847473 h 2847473"/>
              <a:gd name="connsiteX4" fmla="*/ 3504 w 2834449"/>
              <a:gd name="connsiteY4" fmla="*/ 0 h 2847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4449" h="2847473">
                <a:moveTo>
                  <a:pt x="3504" y="0"/>
                </a:moveTo>
                <a:lnTo>
                  <a:pt x="2827302" y="391219"/>
                </a:lnTo>
                <a:cubicBezTo>
                  <a:pt x="2830806" y="1070222"/>
                  <a:pt x="2830945" y="1757399"/>
                  <a:pt x="2834449" y="2436402"/>
                </a:cubicBezTo>
                <a:lnTo>
                  <a:pt x="1122" y="2847473"/>
                </a:lnTo>
                <a:cubicBezTo>
                  <a:pt x="4626" y="1909215"/>
                  <a:pt x="0" y="938258"/>
                  <a:pt x="3504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vert="horz" wrap="square" lIns="182880" tIns="146304" rIns="182880" bIns="146304" numCol="1" anchor="ctr" anchorCtr="0" compatLnSpc="1">
            <a:prstTxWarp prst="textNoShape">
              <a:avLst/>
            </a:prstTxWarp>
            <a:noAutofit/>
          </a:bodyPr>
          <a:lstStyle>
            <a:lvl1pPr>
              <a:lnSpc>
                <a:spcPct val="95000"/>
              </a:lnSpc>
              <a:defRPr lang="en-US" sz="3920" kern="1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ＭＳ Ｐゴシック" charset="0"/>
                <a:cs typeface="Segoe UI Light"/>
              </a:defRPr>
            </a:lvl1pPr>
          </a:lstStyle>
          <a:p>
            <a:pPr marL="0" lvl="0" indent="0" algn="l" defTabSz="121840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9519322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Shape &amp; Color Background w/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751365" y="2980724"/>
            <a:ext cx="7171401" cy="896552"/>
          </a:xfrm>
        </p:spPr>
        <p:txBody>
          <a:bodyPr vert="horz" wrap="square" lIns="182880" tIns="146304" rIns="182880" bIns="146304" rtlCol="0" anchor="ctr">
            <a:noAutofit/>
          </a:bodyPr>
          <a:lstStyle>
            <a:lvl1pPr marL="0" indent="0">
              <a:buNone/>
              <a:defRPr lang="en-US" sz="3528" kern="1200" dirty="0" smtClean="0">
                <a:gradFill>
                  <a:gsLst>
                    <a:gs pos="8491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895888" rtl="0" eaLnBrk="1" latinLnBrk="0" hangingPunct="1">
              <a:spcBef>
                <a:spcPct val="20000"/>
              </a:spcBef>
              <a:spcAft>
                <a:spcPts val="1600"/>
              </a:spcAft>
            </a:pPr>
            <a:r>
              <a:rPr lang="en-US"/>
              <a:t>Click to edit Master text styles</a:t>
            </a:r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269243" y="291070"/>
            <a:ext cx="11653522" cy="896552"/>
          </a:xfrm>
        </p:spPr>
        <p:txBody>
          <a:bodyPr vert="horz" lIns="182880" tIns="146304" rIns="182880" bIns="146304" rtlCol="0" anchor="t">
            <a:noAutofit/>
          </a:bodyPr>
          <a:lstStyle>
            <a:lvl1pPr marL="0" indent="0" algn="l" defTabSz="91409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04" b="0" kern="1200" cap="none" spc="-10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269241" y="1507552"/>
            <a:ext cx="3854647" cy="3842896"/>
          </a:xfrm>
          <a:custGeom>
            <a:avLst/>
            <a:gdLst>
              <a:gd name="connsiteX0" fmla="*/ 0 w 2431552"/>
              <a:gd name="connsiteY0" fmla="*/ 0 h 576072"/>
              <a:gd name="connsiteX1" fmla="*/ 2431552 w 2431552"/>
              <a:gd name="connsiteY1" fmla="*/ 0 h 576072"/>
              <a:gd name="connsiteX2" fmla="*/ 2431552 w 2431552"/>
              <a:gd name="connsiteY2" fmla="*/ 576072 h 576072"/>
              <a:gd name="connsiteX3" fmla="*/ 0 w 2431552"/>
              <a:gd name="connsiteY3" fmla="*/ 576072 h 576072"/>
              <a:gd name="connsiteX4" fmla="*/ 0 w 2431552"/>
              <a:gd name="connsiteY4" fmla="*/ 0 h 576072"/>
              <a:gd name="connsiteX0" fmla="*/ 0 w 2610228"/>
              <a:gd name="connsiteY0" fmla="*/ 704193 h 1280265"/>
              <a:gd name="connsiteX1" fmla="*/ 2610228 w 2610228"/>
              <a:gd name="connsiteY1" fmla="*/ 0 h 1280265"/>
              <a:gd name="connsiteX2" fmla="*/ 2431552 w 2610228"/>
              <a:gd name="connsiteY2" fmla="*/ 1280265 h 1280265"/>
              <a:gd name="connsiteX3" fmla="*/ 0 w 2610228"/>
              <a:gd name="connsiteY3" fmla="*/ 1280265 h 1280265"/>
              <a:gd name="connsiteX4" fmla="*/ 0 w 2610228"/>
              <a:gd name="connsiteY4" fmla="*/ 704193 h 1280265"/>
              <a:gd name="connsiteX0" fmla="*/ 0 w 2620739"/>
              <a:gd name="connsiteY0" fmla="*/ 704193 h 2037009"/>
              <a:gd name="connsiteX1" fmla="*/ 2610228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620739"/>
              <a:gd name="connsiteY0" fmla="*/ 483476 h 1816292"/>
              <a:gd name="connsiteX1" fmla="*/ 2389511 w 2620739"/>
              <a:gd name="connsiteY1" fmla="*/ 0 h 1816292"/>
              <a:gd name="connsiteX2" fmla="*/ 2620739 w 2620739"/>
              <a:gd name="connsiteY2" fmla="*/ 1816292 h 1816292"/>
              <a:gd name="connsiteX3" fmla="*/ 0 w 2620739"/>
              <a:gd name="connsiteY3" fmla="*/ 1059548 h 1816292"/>
              <a:gd name="connsiteX4" fmla="*/ 0 w 2620739"/>
              <a:gd name="connsiteY4" fmla="*/ 483476 h 1816292"/>
              <a:gd name="connsiteX0" fmla="*/ 0 w 2620739"/>
              <a:gd name="connsiteY0" fmla="*/ 704193 h 2037009"/>
              <a:gd name="connsiteX1" fmla="*/ 2589207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862477"/>
              <a:gd name="connsiteY0" fmla="*/ 0 h 2425892"/>
              <a:gd name="connsiteX1" fmla="*/ 2830945 w 2862477"/>
              <a:gd name="connsiteY1" fmla="*/ 388883 h 2425892"/>
              <a:gd name="connsiteX2" fmla="*/ 2862477 w 2862477"/>
              <a:gd name="connsiteY2" fmla="*/ 2425892 h 2425892"/>
              <a:gd name="connsiteX3" fmla="*/ 241738 w 2862477"/>
              <a:gd name="connsiteY3" fmla="*/ 1669148 h 2425892"/>
              <a:gd name="connsiteX4" fmla="*/ 0 w 2862477"/>
              <a:gd name="connsiteY4" fmla="*/ 0 h 2425892"/>
              <a:gd name="connsiteX0" fmla="*/ 0 w 2862477"/>
              <a:gd name="connsiteY0" fmla="*/ 0 h 2804265"/>
              <a:gd name="connsiteX1" fmla="*/ 2830945 w 2862477"/>
              <a:gd name="connsiteY1" fmla="*/ 388883 h 2804265"/>
              <a:gd name="connsiteX2" fmla="*/ 2862477 w 2862477"/>
              <a:gd name="connsiteY2" fmla="*/ 2425892 h 2804265"/>
              <a:gd name="connsiteX3" fmla="*/ 21021 w 2862477"/>
              <a:gd name="connsiteY3" fmla="*/ 2804265 h 2804265"/>
              <a:gd name="connsiteX4" fmla="*/ 0 w 2862477"/>
              <a:gd name="connsiteY4" fmla="*/ 0 h 2804265"/>
              <a:gd name="connsiteX0" fmla="*/ 0 w 2967580"/>
              <a:gd name="connsiteY0" fmla="*/ 0 h 2961920"/>
              <a:gd name="connsiteX1" fmla="*/ 2936048 w 2967580"/>
              <a:gd name="connsiteY1" fmla="*/ 546538 h 2961920"/>
              <a:gd name="connsiteX2" fmla="*/ 2967580 w 2967580"/>
              <a:gd name="connsiteY2" fmla="*/ 2583547 h 2961920"/>
              <a:gd name="connsiteX3" fmla="*/ 126124 w 2967580"/>
              <a:gd name="connsiteY3" fmla="*/ 2961920 h 2961920"/>
              <a:gd name="connsiteX4" fmla="*/ 0 w 2967580"/>
              <a:gd name="connsiteY4" fmla="*/ 0 h 2961920"/>
              <a:gd name="connsiteX0" fmla="*/ 10511 w 2841456"/>
              <a:gd name="connsiteY0" fmla="*/ 0 h 2814775"/>
              <a:gd name="connsiteX1" fmla="*/ 2809924 w 2841456"/>
              <a:gd name="connsiteY1" fmla="*/ 399393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10511 w 2845941"/>
              <a:gd name="connsiteY0" fmla="*/ 0 h 2814775"/>
              <a:gd name="connsiteX1" fmla="*/ 2842437 w 2845941"/>
              <a:gd name="connsiteY1" fmla="*/ 415742 h 2814775"/>
              <a:gd name="connsiteX2" fmla="*/ 2841456 w 2845941"/>
              <a:gd name="connsiteY2" fmla="*/ 2436402 h 2814775"/>
              <a:gd name="connsiteX3" fmla="*/ 0 w 2845941"/>
              <a:gd name="connsiteY3" fmla="*/ 2814775 h 2814775"/>
              <a:gd name="connsiteX4" fmla="*/ 10511 w 2845941"/>
              <a:gd name="connsiteY4" fmla="*/ 0 h 2814775"/>
              <a:gd name="connsiteX0" fmla="*/ 10511 w 2841456"/>
              <a:gd name="connsiteY0" fmla="*/ 0 h 2814775"/>
              <a:gd name="connsiteX1" fmla="*/ 2834309 w 2841456"/>
              <a:gd name="connsiteY1" fmla="*/ 391219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3504 w 2834449"/>
              <a:gd name="connsiteY0" fmla="*/ 0 h 2847473"/>
              <a:gd name="connsiteX1" fmla="*/ 2827302 w 2834449"/>
              <a:gd name="connsiteY1" fmla="*/ 391219 h 2847473"/>
              <a:gd name="connsiteX2" fmla="*/ 2834449 w 2834449"/>
              <a:gd name="connsiteY2" fmla="*/ 2436402 h 2847473"/>
              <a:gd name="connsiteX3" fmla="*/ 1122 w 2834449"/>
              <a:gd name="connsiteY3" fmla="*/ 2847473 h 2847473"/>
              <a:gd name="connsiteX4" fmla="*/ 3504 w 2834449"/>
              <a:gd name="connsiteY4" fmla="*/ 0 h 2847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4449" h="2847473">
                <a:moveTo>
                  <a:pt x="3504" y="0"/>
                </a:moveTo>
                <a:lnTo>
                  <a:pt x="2827302" y="391219"/>
                </a:lnTo>
                <a:cubicBezTo>
                  <a:pt x="2830806" y="1070222"/>
                  <a:pt x="2830945" y="1757399"/>
                  <a:pt x="2834449" y="2436402"/>
                </a:cubicBezTo>
                <a:lnTo>
                  <a:pt x="1122" y="2847473"/>
                </a:lnTo>
                <a:cubicBezTo>
                  <a:pt x="4626" y="1909215"/>
                  <a:pt x="0" y="938258"/>
                  <a:pt x="3504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vert="horz" wrap="square" lIns="182880" tIns="146304" rIns="182880" bIns="146304" numCol="1" anchor="ctr" anchorCtr="0" compatLnSpc="1">
            <a:prstTxWarp prst="textNoShape">
              <a:avLst/>
            </a:prstTxWarp>
            <a:noAutofit/>
          </a:bodyPr>
          <a:lstStyle>
            <a:lvl1pPr>
              <a:lnSpc>
                <a:spcPct val="95000"/>
              </a:lnSpc>
              <a:defRPr lang="en-US" sz="3920" kern="1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ＭＳ Ｐゴシック" charset="0"/>
                <a:cs typeface="Segoe UI Light"/>
              </a:defRPr>
            </a:lvl1pPr>
          </a:lstStyle>
          <a:p>
            <a:pPr marL="0" lvl="0" indent="0" algn="l" defTabSz="121840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55482125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Shape &amp; Color Background w/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751365" y="2980724"/>
            <a:ext cx="7171401" cy="896552"/>
          </a:xfrm>
        </p:spPr>
        <p:txBody>
          <a:bodyPr vert="horz" wrap="square" lIns="182880" tIns="146304" rIns="182880" bIns="146304" rtlCol="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3528" kern="1200" dirty="0" smtClean="0">
                <a:gradFill>
                  <a:gsLst>
                    <a:gs pos="1299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895888" rtl="0" eaLnBrk="1" latinLnBrk="0" hangingPunct="1">
              <a:spcBef>
                <a:spcPct val="2000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7" name="Picture Placeholder 12"/>
          <p:cNvSpPr>
            <a:spLocks noGrp="1"/>
          </p:cNvSpPr>
          <p:nvPr>
            <p:ph type="pic" sz="quarter" idx="16"/>
          </p:nvPr>
        </p:nvSpPr>
        <p:spPr>
          <a:xfrm>
            <a:off x="269240" y="1505896"/>
            <a:ext cx="3854627" cy="3846208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58" h="10000">
                <a:moveTo>
                  <a:pt x="9" y="0"/>
                </a:moveTo>
                <a:lnTo>
                  <a:pt x="10057" y="1452"/>
                </a:lnTo>
                <a:cubicBezTo>
                  <a:pt x="10063" y="3834"/>
                  <a:pt x="10048" y="6197"/>
                  <a:pt x="10054" y="8579"/>
                </a:cubicBezTo>
                <a:lnTo>
                  <a:pt x="0" y="10000"/>
                </a:lnTo>
                <a:cubicBezTo>
                  <a:pt x="6" y="6667"/>
                  <a:pt x="3" y="3333"/>
                  <a:pt x="9" y="0"/>
                </a:cubicBezTo>
                <a:close/>
              </a:path>
            </a:pathLst>
          </a:custGeom>
        </p:spPr>
        <p:txBody>
          <a:bodyPr lIns="182880" tIns="146304" rIns="182880" bIns="146304" anchor="ctr" anchorCtr="1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none" lIns="182880" tIns="146304" rIns="182880" bIns="146304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44642336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504822"/>
          </a:xfrm>
        </p:spPr>
        <p:txBody>
          <a:bodyPr>
            <a:spAutoFit/>
          </a:bodyPr>
          <a:lstStyle>
            <a:lvl1pPr>
              <a:defRPr lang="en-US" sz="2352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1pPr>
            <a:lvl2pPr marL="572519" indent="-236475">
              <a:defRPr lang="en-US" sz="2352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2pPr>
            <a:lvl3pPr marL="560016" indent="-336044">
              <a:defRPr lang="en-US" sz="2352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3pPr>
            <a:lvl4pPr>
              <a:defRPr sz="1960"/>
            </a:lvl4pPr>
            <a:lvl5pPr>
              <a:defRPr sz="1960"/>
            </a:lvl5pPr>
          </a:lstStyle>
          <a:p>
            <a:pPr marL="0" lvl="0" indent="0" algn="l" defTabSz="895888" rtl="0" eaLnBrk="1" latinLnBrk="0" hangingPunct="1">
              <a:spcBef>
                <a:spcPct val="20000"/>
              </a:spcBef>
              <a:spcAft>
                <a:spcPts val="800"/>
              </a:spcAft>
              <a:buFont typeface="Arial" pitchFamily="34" charset="0"/>
              <a:buNone/>
            </a:pPr>
            <a:r>
              <a:rPr lang="en-US"/>
              <a:t>Click to edit Master text styles</a:t>
            </a:r>
          </a:p>
          <a:p>
            <a:pPr marL="0" lvl="1" indent="0" algn="l" defTabSz="895888" rtl="0" eaLnBrk="1" latinLnBrk="0" hangingPunct="1">
              <a:spcBef>
                <a:spcPct val="20000"/>
              </a:spcBef>
              <a:spcAft>
                <a:spcPts val="800"/>
              </a:spcAft>
              <a:buFont typeface="Arial" pitchFamily="34" charset="0"/>
              <a:buNone/>
            </a:pPr>
            <a:r>
              <a:rPr lang="en-US"/>
              <a:t>Second level</a:t>
            </a:r>
          </a:p>
          <a:p>
            <a:pPr marL="0" lvl="2" indent="0" algn="l" defTabSz="895888" rtl="0" eaLnBrk="1" latinLnBrk="0" hangingPunct="1">
              <a:spcBef>
                <a:spcPct val="20000"/>
              </a:spcBef>
              <a:spcAft>
                <a:spcPts val="800"/>
              </a:spcAft>
              <a:buFont typeface="Arial" pitchFamily="34" charset="0"/>
              <a:buNone/>
            </a:pPr>
            <a:r>
              <a:rPr lang="en-US"/>
              <a:t>Third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96810934"/>
      </p:ext>
    </p:extLst>
  </p:cSld>
  <p:clrMapOvr>
    <a:masterClrMapping/>
  </p:clrMapOvr>
  <p:transition>
    <p:fade/>
  </p:transition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66761150"/>
      </p:ext>
    </p:extLst>
  </p:cSld>
  <p:clrMapOvr>
    <a:masterClrMapping/>
  </p:clrMapOvr>
  <p:transition>
    <p:fade/>
  </p:transition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/>
          <p:cNvSpPr>
            <a:spLocks noEditPoints="1"/>
          </p:cNvSpPr>
          <p:nvPr userDrawn="1"/>
        </p:nvSpPr>
        <p:spPr bwMode="black">
          <a:xfrm>
            <a:off x="2095549" y="2425051"/>
            <a:ext cx="8000903" cy="2007903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rgbClr val="323232"/>
          </a:solidFill>
          <a:ln>
            <a:noFill/>
          </a:ln>
        </p:spPr>
        <p:txBody>
          <a:bodyPr vert="horz" wrap="square" lIns="89619" tIns="44809" rIns="89619" bIns="44809" numCol="1" anchor="t" anchorCtr="0" compatLnSpc="1">
            <a:prstTxWarp prst="textNoShape">
              <a:avLst/>
            </a:prstTxWarp>
          </a:bodyPr>
          <a:lstStyle/>
          <a:p>
            <a:endParaRPr lang="en-US" sz="1764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9930707" y="6006587"/>
            <a:ext cx="1813243" cy="3871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75374679"/>
      </p:ext>
    </p:extLst>
  </p:cSld>
  <p:clrMapOvr>
    <a:masterClrMapping/>
  </p:clrMapOvr>
  <p:transition>
    <p:fade/>
  </p:transition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40" y="6171618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38" tIns="143391" rIns="179238" bIns="143391" numCol="1" anchor="t" anchorCtr="0" compatLnSpc="1">
            <a:prstTxWarp prst="textNoShape">
              <a:avLst/>
            </a:prstTxWarp>
            <a:spAutoFit/>
          </a:bodyPr>
          <a:lstStyle/>
          <a:p>
            <a:pPr defTabSz="913650" eaLnBrk="0" hangingPunct="0"/>
            <a:r>
              <a:rPr lang="en-US" sz="686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2015 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206" y="3085694"/>
            <a:ext cx="3227129" cy="68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991347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62225869"/>
      </p:ext>
    </p:extLst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le Shapes &amp; 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2"/>
          <p:cNvSpPr>
            <a:spLocks noGrp="1"/>
          </p:cNvSpPr>
          <p:nvPr>
            <p:ph type="pic" sz="quarter" idx="17"/>
          </p:nvPr>
        </p:nvSpPr>
        <p:spPr>
          <a:xfrm>
            <a:off x="269239" y="2262478"/>
            <a:ext cx="1532465" cy="3169892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7951"/>
              <a:gd name="connsiteX1" fmla="*/ 10057 w 10057"/>
              <a:gd name="connsiteY1" fmla="*/ 1452 h 7951"/>
              <a:gd name="connsiteX2" fmla="*/ 10054 w 10057"/>
              <a:gd name="connsiteY2" fmla="*/ 5606 h 7951"/>
              <a:gd name="connsiteX3" fmla="*/ 0 w 10057"/>
              <a:gd name="connsiteY3" fmla="*/ 7951 h 7951"/>
              <a:gd name="connsiteX4" fmla="*/ 9 w 10057"/>
              <a:gd name="connsiteY4" fmla="*/ 0 h 7951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97 w 10000"/>
              <a:gd name="connsiteY2" fmla="*/ 705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2854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9" y="0"/>
                </a:moveTo>
                <a:lnTo>
                  <a:pt x="10000" y="2854"/>
                </a:lnTo>
                <a:cubicBezTo>
                  <a:pt x="9998" y="7335"/>
                  <a:pt x="9970" y="2648"/>
                  <a:pt x="9969" y="7131"/>
                </a:cubicBezTo>
                <a:cubicBezTo>
                  <a:pt x="9964" y="7082"/>
                  <a:pt x="-38" y="10005"/>
                  <a:pt x="0" y="10000"/>
                </a:cubicBezTo>
                <a:cubicBezTo>
                  <a:pt x="6" y="5808"/>
                  <a:pt x="3" y="4192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 marL="0" marR="0" indent="0" algn="l" defTabSz="1218408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10000"/>
              <a:buFont typeface="Avenir LT Pro 45 Book" charset="0"/>
              <a:buNone/>
              <a:tabLst/>
              <a:defRPr sz="1568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Picture Placeholder 12"/>
          <p:cNvSpPr>
            <a:spLocks noGrp="1"/>
          </p:cNvSpPr>
          <p:nvPr>
            <p:ph type="pic" sz="quarter" idx="18"/>
          </p:nvPr>
        </p:nvSpPr>
        <p:spPr>
          <a:xfrm>
            <a:off x="4651738" y="2256322"/>
            <a:ext cx="3169353" cy="3182200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58" h="10000">
                <a:moveTo>
                  <a:pt x="9" y="0"/>
                </a:moveTo>
                <a:lnTo>
                  <a:pt x="10057" y="1452"/>
                </a:lnTo>
                <a:cubicBezTo>
                  <a:pt x="10063" y="3834"/>
                  <a:pt x="10048" y="6197"/>
                  <a:pt x="10054" y="8579"/>
                </a:cubicBezTo>
                <a:lnTo>
                  <a:pt x="0" y="10000"/>
                </a:lnTo>
                <a:cubicBezTo>
                  <a:pt x="6" y="6667"/>
                  <a:pt x="3" y="3333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>
              <a:defRPr sz="1568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9" name="Picture Placeholder 12"/>
          <p:cNvSpPr>
            <a:spLocks noGrp="1"/>
          </p:cNvSpPr>
          <p:nvPr>
            <p:ph type="pic" sz="quarter" idx="19"/>
          </p:nvPr>
        </p:nvSpPr>
        <p:spPr>
          <a:xfrm>
            <a:off x="8095785" y="2257102"/>
            <a:ext cx="3826977" cy="3180644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47"/>
              <a:gd name="connsiteY0" fmla="*/ 0 h 10000"/>
              <a:gd name="connsiteX1" fmla="*/ 10046 w 10047"/>
              <a:gd name="connsiteY1" fmla="*/ 693 h 10000"/>
              <a:gd name="connsiteX2" fmla="*/ 10043 w 10047"/>
              <a:gd name="connsiteY2" fmla="*/ 9284 h 10000"/>
              <a:gd name="connsiteX3" fmla="*/ 0 w 10047"/>
              <a:gd name="connsiteY3" fmla="*/ 10000 h 10000"/>
              <a:gd name="connsiteX4" fmla="*/ 9 w 10047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47" h="10000">
                <a:moveTo>
                  <a:pt x="9" y="0"/>
                </a:moveTo>
                <a:cubicBezTo>
                  <a:pt x="-9" y="5"/>
                  <a:pt x="5027" y="346"/>
                  <a:pt x="10046" y="693"/>
                </a:cubicBezTo>
                <a:cubicBezTo>
                  <a:pt x="10052" y="3075"/>
                  <a:pt x="10037" y="6902"/>
                  <a:pt x="10043" y="9284"/>
                </a:cubicBezTo>
                <a:lnTo>
                  <a:pt x="0" y="10000"/>
                </a:lnTo>
                <a:cubicBezTo>
                  <a:pt x="6" y="6667"/>
                  <a:pt x="4" y="5000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>
              <a:defRPr sz="1568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0" name="Picture Placeholder 12"/>
          <p:cNvSpPr>
            <a:spLocks noGrp="1"/>
          </p:cNvSpPr>
          <p:nvPr>
            <p:ph type="pic" sz="quarter" idx="20"/>
          </p:nvPr>
        </p:nvSpPr>
        <p:spPr>
          <a:xfrm>
            <a:off x="2076404" y="2256137"/>
            <a:ext cx="2300636" cy="3182570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7951"/>
              <a:gd name="connsiteX1" fmla="*/ 10057 w 10057"/>
              <a:gd name="connsiteY1" fmla="*/ 1452 h 7951"/>
              <a:gd name="connsiteX2" fmla="*/ 10054 w 10057"/>
              <a:gd name="connsiteY2" fmla="*/ 5606 h 7951"/>
              <a:gd name="connsiteX3" fmla="*/ 0 w 10057"/>
              <a:gd name="connsiteY3" fmla="*/ 7951 h 7951"/>
              <a:gd name="connsiteX4" fmla="*/ 9 w 10057"/>
              <a:gd name="connsiteY4" fmla="*/ 0 h 7951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97 w 10000"/>
              <a:gd name="connsiteY2" fmla="*/ 705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2854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5000"/>
              <a:gd name="connsiteY0" fmla="*/ 0 h 10000"/>
              <a:gd name="connsiteX1" fmla="*/ 15000 w 15000"/>
              <a:gd name="connsiteY1" fmla="*/ 2173 h 10000"/>
              <a:gd name="connsiteX2" fmla="*/ 9969 w 15000"/>
              <a:gd name="connsiteY2" fmla="*/ 7131 h 10000"/>
              <a:gd name="connsiteX3" fmla="*/ 0 w 15000"/>
              <a:gd name="connsiteY3" fmla="*/ 10000 h 10000"/>
              <a:gd name="connsiteX4" fmla="*/ 9 w 15000"/>
              <a:gd name="connsiteY4" fmla="*/ 0 h 10000"/>
              <a:gd name="connsiteX0" fmla="*/ 9 w 15024"/>
              <a:gd name="connsiteY0" fmla="*/ 0 h 10000"/>
              <a:gd name="connsiteX1" fmla="*/ 15000 w 15024"/>
              <a:gd name="connsiteY1" fmla="*/ 2173 h 10000"/>
              <a:gd name="connsiteX2" fmla="*/ 15024 w 15024"/>
              <a:gd name="connsiteY2" fmla="*/ 7919 h 10000"/>
              <a:gd name="connsiteX3" fmla="*/ 0 w 15024"/>
              <a:gd name="connsiteY3" fmla="*/ 10000 h 10000"/>
              <a:gd name="connsiteX4" fmla="*/ 9 w 15024"/>
              <a:gd name="connsiteY4" fmla="*/ 0 h 10000"/>
              <a:gd name="connsiteX0" fmla="*/ 9 w 15024"/>
              <a:gd name="connsiteY0" fmla="*/ 0 h 10000"/>
              <a:gd name="connsiteX1" fmla="*/ 15000 w 15024"/>
              <a:gd name="connsiteY1" fmla="*/ 2173 h 10000"/>
              <a:gd name="connsiteX2" fmla="*/ 15024 w 15024"/>
              <a:gd name="connsiteY2" fmla="*/ 7906 h 10000"/>
              <a:gd name="connsiteX3" fmla="*/ 0 w 15024"/>
              <a:gd name="connsiteY3" fmla="*/ 10000 h 10000"/>
              <a:gd name="connsiteX4" fmla="*/ 9 w 15024"/>
              <a:gd name="connsiteY4" fmla="*/ 0 h 10000"/>
              <a:gd name="connsiteX0" fmla="*/ 1 w 15016"/>
              <a:gd name="connsiteY0" fmla="*/ 0 h 10053"/>
              <a:gd name="connsiteX1" fmla="*/ 14992 w 15016"/>
              <a:gd name="connsiteY1" fmla="*/ 2173 h 10053"/>
              <a:gd name="connsiteX2" fmla="*/ 15016 w 15016"/>
              <a:gd name="connsiteY2" fmla="*/ 7906 h 10053"/>
              <a:gd name="connsiteX3" fmla="*/ 20 w 15016"/>
              <a:gd name="connsiteY3" fmla="*/ 10053 h 10053"/>
              <a:gd name="connsiteX4" fmla="*/ 1 w 15016"/>
              <a:gd name="connsiteY4" fmla="*/ 0 h 10053"/>
              <a:gd name="connsiteX0" fmla="*/ 9 w 15024"/>
              <a:gd name="connsiteY0" fmla="*/ 0 h 10040"/>
              <a:gd name="connsiteX1" fmla="*/ 15000 w 15024"/>
              <a:gd name="connsiteY1" fmla="*/ 2173 h 10040"/>
              <a:gd name="connsiteX2" fmla="*/ 15024 w 15024"/>
              <a:gd name="connsiteY2" fmla="*/ 7906 h 10040"/>
              <a:gd name="connsiteX3" fmla="*/ 0 w 15024"/>
              <a:gd name="connsiteY3" fmla="*/ 10040 h 10040"/>
              <a:gd name="connsiteX4" fmla="*/ 9 w 15024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48"/>
              <a:gd name="connsiteY0" fmla="*/ 0 h 10040"/>
              <a:gd name="connsiteX1" fmla="*/ 15139 w 15148"/>
              <a:gd name="connsiteY1" fmla="*/ 2200 h 10040"/>
              <a:gd name="connsiteX2" fmla="*/ 15135 w 15148"/>
              <a:gd name="connsiteY2" fmla="*/ 7906 h 10040"/>
              <a:gd name="connsiteX3" fmla="*/ 0 w 15148"/>
              <a:gd name="connsiteY3" fmla="*/ 10040 h 10040"/>
              <a:gd name="connsiteX4" fmla="*/ 9 w 15148"/>
              <a:gd name="connsiteY4" fmla="*/ 0 h 10040"/>
              <a:gd name="connsiteX0" fmla="*/ 9 w 15143"/>
              <a:gd name="connsiteY0" fmla="*/ 0 h 10040"/>
              <a:gd name="connsiteX1" fmla="*/ 15111 w 15143"/>
              <a:gd name="connsiteY1" fmla="*/ 2240 h 10040"/>
              <a:gd name="connsiteX2" fmla="*/ 15135 w 15143"/>
              <a:gd name="connsiteY2" fmla="*/ 7906 h 10040"/>
              <a:gd name="connsiteX3" fmla="*/ 0 w 15143"/>
              <a:gd name="connsiteY3" fmla="*/ 10040 h 10040"/>
              <a:gd name="connsiteX4" fmla="*/ 9 w 15143"/>
              <a:gd name="connsiteY4" fmla="*/ 0 h 10040"/>
              <a:gd name="connsiteX0" fmla="*/ 9 w 15141"/>
              <a:gd name="connsiteY0" fmla="*/ 0 h 10040"/>
              <a:gd name="connsiteX1" fmla="*/ 15083 w 15141"/>
              <a:gd name="connsiteY1" fmla="*/ 2187 h 10040"/>
              <a:gd name="connsiteX2" fmla="*/ 15135 w 15141"/>
              <a:gd name="connsiteY2" fmla="*/ 7906 h 10040"/>
              <a:gd name="connsiteX3" fmla="*/ 0 w 15141"/>
              <a:gd name="connsiteY3" fmla="*/ 10040 h 10040"/>
              <a:gd name="connsiteX4" fmla="*/ 9 w 15141"/>
              <a:gd name="connsiteY4" fmla="*/ 0 h 10040"/>
              <a:gd name="connsiteX0" fmla="*/ 9 w 15083"/>
              <a:gd name="connsiteY0" fmla="*/ 0 h 10040"/>
              <a:gd name="connsiteX1" fmla="*/ 15083 w 15083"/>
              <a:gd name="connsiteY1" fmla="*/ 2187 h 10040"/>
              <a:gd name="connsiteX2" fmla="*/ 15052 w 15083"/>
              <a:gd name="connsiteY2" fmla="*/ 7906 h 10040"/>
              <a:gd name="connsiteX3" fmla="*/ 0 w 15083"/>
              <a:gd name="connsiteY3" fmla="*/ 10040 h 10040"/>
              <a:gd name="connsiteX4" fmla="*/ 9 w 15083"/>
              <a:gd name="connsiteY4" fmla="*/ 0 h 10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083" h="10040">
                <a:moveTo>
                  <a:pt x="9" y="0"/>
                </a:moveTo>
                <a:lnTo>
                  <a:pt x="15083" y="2187"/>
                </a:lnTo>
                <a:cubicBezTo>
                  <a:pt x="15081" y="2167"/>
                  <a:pt x="15081" y="7843"/>
                  <a:pt x="15052" y="7906"/>
                </a:cubicBezTo>
                <a:cubicBezTo>
                  <a:pt x="15047" y="7857"/>
                  <a:pt x="-38" y="10045"/>
                  <a:pt x="0" y="10040"/>
                </a:cubicBezTo>
                <a:cubicBezTo>
                  <a:pt x="6" y="5848"/>
                  <a:pt x="3" y="4192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 marL="0" marR="0" indent="0" algn="l" defTabSz="1218408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10000"/>
              <a:buFont typeface="Avenir LT Pro 45 Book" charset="0"/>
              <a:buNone/>
              <a:tabLst/>
              <a:defRPr sz="1568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34987159"/>
      </p:ext>
    </p:extLst>
  </p:cSld>
  <p:clrMapOvr>
    <a:masterClrMapping/>
  </p:clrMapOvr>
  <p:transition>
    <p:fade/>
  </p:transition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9"/>
            <a:ext cx="11653523" cy="2396047"/>
          </a:xfrm>
          <a:prstGeom prst="rect">
            <a:avLst/>
          </a:prstGeom>
        </p:spPr>
        <p:txBody>
          <a:bodyPr/>
          <a:lstStyle>
            <a:lvl1pPr marL="284705" indent="-284705">
              <a:buClr>
                <a:schemeClr val="tx1"/>
              </a:buClr>
              <a:buSzPct val="90000"/>
              <a:buFont typeface="Arial" pitchFamily="34" charset="0"/>
              <a:buChar char="•"/>
              <a:defRPr sz="3528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073" indent="-275370">
              <a:buClr>
                <a:schemeClr val="tx1"/>
              </a:buClr>
              <a:buSzPct val="90000"/>
              <a:buFont typeface="Arial" pitchFamily="34" charset="0"/>
              <a:buChar char="•"/>
              <a:defRPr sz="3136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4777" indent="-284705">
              <a:buClr>
                <a:schemeClr val="tx1"/>
              </a:buClr>
              <a:buSzPct val="90000"/>
              <a:buFont typeface="Arial" pitchFamily="34" charset="0"/>
              <a:buChar char="•"/>
              <a:defRPr sz="2744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8807" indent="-224030">
              <a:buClr>
                <a:schemeClr val="tx1"/>
              </a:buClr>
              <a:buSzPct val="90000"/>
              <a:buFont typeface="Arial" pitchFamily="34" charset="0"/>
              <a:buChar char="•"/>
              <a:defRPr sz="2352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2837" indent="-224030">
              <a:buClr>
                <a:schemeClr val="tx1"/>
              </a:buClr>
              <a:buSzPct val="90000"/>
              <a:buFont typeface="Arial" pitchFamily="34" charset="0"/>
              <a:buChar char="•"/>
              <a:defRPr sz="196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8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6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330764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 No Bar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9"/>
            <a:ext cx="11653523" cy="2396047"/>
          </a:xfrm>
          <a:prstGeom prst="rect">
            <a:avLst/>
          </a:prstGeom>
        </p:spPr>
        <p:txBody>
          <a:bodyPr/>
          <a:lstStyle>
            <a:lvl1pPr marL="284705" indent="-284705">
              <a:buClr>
                <a:schemeClr val="tx1"/>
              </a:buClr>
              <a:buSzPct val="90000"/>
              <a:buFont typeface="Arial" pitchFamily="34" charset="0"/>
              <a:buChar char="•"/>
              <a:defRPr sz="3528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073" indent="-275370">
              <a:buClr>
                <a:schemeClr val="tx1"/>
              </a:buClr>
              <a:buSzPct val="90000"/>
              <a:buFont typeface="Arial" pitchFamily="34" charset="0"/>
              <a:buChar char="•"/>
              <a:defRPr sz="3136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4777" indent="-284705">
              <a:buClr>
                <a:schemeClr val="tx1"/>
              </a:buClr>
              <a:buSzPct val="90000"/>
              <a:buFont typeface="Arial" pitchFamily="34" charset="0"/>
              <a:buChar char="•"/>
              <a:defRPr sz="2744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8807" indent="-224030">
              <a:buClr>
                <a:schemeClr val="tx1"/>
              </a:buClr>
              <a:buSzPct val="90000"/>
              <a:buFont typeface="Arial" pitchFamily="34" charset="0"/>
              <a:buChar char="•"/>
              <a:defRPr sz="2352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2837" indent="-224030">
              <a:buClr>
                <a:schemeClr val="tx1"/>
              </a:buClr>
              <a:buSzPct val="90000"/>
              <a:buFont typeface="Arial" pitchFamily="34" charset="0"/>
              <a:buChar char="•"/>
              <a:defRPr sz="196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29886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Accent 1">
    <p:bg>
      <p:bgPr>
        <a:solidFill>
          <a:srgbClr val="2428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15026966"/>
      </p:ext>
    </p:extLst>
  </p:cSld>
  <p:clrMapOvr>
    <a:masterClrMapping/>
  </p:clrMapOvr>
  <p:transition>
    <p:fade/>
  </p:transition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0" y="1189178"/>
            <a:ext cx="11653523" cy="1988942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0"/>
            </a:lvl2pPr>
            <a:lvl3pPr marL="223987" indent="0">
              <a:buNone/>
              <a:defRPr/>
            </a:lvl3pPr>
            <a:lvl4pPr marL="447973" indent="0">
              <a:buNone/>
              <a:defRPr/>
            </a:lvl4pPr>
            <a:lvl5pPr marL="671959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66887529"/>
      </p:ext>
    </p:extLst>
  </p:cSld>
  <p:clrMapOvr>
    <a:masterClrMapping/>
  </p:clrMapOvr>
  <p:transition>
    <p:fade/>
  </p:transition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DB89E-ABAB-49F5-A428-A943B585F6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41"/>
            <a:ext cx="10515600" cy="2852737"/>
          </a:xfrm>
        </p:spPr>
        <p:txBody>
          <a:bodyPr anchor="b"/>
          <a:lstStyle>
            <a:lvl1pPr>
              <a:defRPr sz="5996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CC9F2F-3B49-407C-B533-ED5E1BA232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6"/>
            <a:ext cx="10515600" cy="516936"/>
          </a:xfrm>
        </p:spPr>
        <p:txBody>
          <a:bodyPr/>
          <a:lstStyle>
            <a:lvl1pPr marL="0" indent="0">
              <a:buNone/>
              <a:defRPr sz="2399">
                <a:solidFill>
                  <a:schemeClr val="tx1">
                    <a:tint val="75000"/>
                  </a:schemeClr>
                </a:solidFill>
              </a:defRPr>
            </a:lvl1pPr>
            <a:lvl2pPr marL="456975" indent="0">
              <a:buNone/>
              <a:defRPr sz="1999">
                <a:solidFill>
                  <a:schemeClr val="tx1">
                    <a:tint val="75000"/>
                  </a:schemeClr>
                </a:solidFill>
              </a:defRPr>
            </a:lvl2pPr>
            <a:lvl3pPr marL="913951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3pPr>
            <a:lvl4pPr marL="13709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79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487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185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882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5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FF8A69-AC4B-4BB5-BDE6-1AB53FED59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E64FB3-BD4F-4CB3-9479-4360403CE383}" type="datetimeFigureOut">
              <a:rPr lang="en-US" smtClean="0"/>
              <a:t>6/23/2019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9605CF-465F-43C8-888E-9741D61578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D7AC51-770B-4C2B-B1E0-7CD4889FC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907CD-814C-4941-AFEE-FC734F7770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303510"/>
      </p:ext>
    </p:extLst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with photo and t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erson sitting at a table using a computer&#10;&#10;Description generated with high confidence">
            <a:extLst>
              <a:ext uri="{FF2B5EF4-FFF2-40B4-BE49-F238E27FC236}">
                <a16:creationId xmlns:a16="http://schemas.microsoft.com/office/drawing/2014/main" id="{AC14534E-46CD-4303-B862-80358F1BA8C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4" y="0"/>
            <a:ext cx="12192000" cy="68580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 bwMode="auto">
          <a:xfrm>
            <a:off x="-2" y="-5304"/>
            <a:ext cx="4526282" cy="6863304"/>
          </a:xfrm>
          <a:prstGeom prst="rect">
            <a:avLst/>
          </a:prstGeom>
          <a:gradFill>
            <a:gsLst>
              <a:gs pos="0">
                <a:schemeClr val="bg1">
                  <a:alpha val="71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19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99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6293" y="256398"/>
            <a:ext cx="1829371" cy="673018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267682" y="2084172"/>
            <a:ext cx="6274974" cy="3586208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38" tIns="143391" rIns="179238" bIns="14339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8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2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3" y="2077814"/>
            <a:ext cx="6274911" cy="1793104"/>
          </a:xfrm>
          <a:noFill/>
        </p:spPr>
        <p:txBody>
          <a:bodyPr lIns="146304" tIns="91440" rIns="146304" bIns="91440" anchor="t" anchorCtr="0"/>
          <a:lstStyle>
            <a:lvl1pPr>
              <a:defRPr sz="4704" spc="-98" baseline="0">
                <a:gradFill>
                  <a:gsLst>
                    <a:gs pos="130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4" y="3877279"/>
            <a:ext cx="6276530" cy="651821"/>
          </a:xfrm>
        </p:spPr>
        <p:txBody>
          <a:bodyPr wrap="square" lIns="164592" tIns="109728" rIns="164592" bIns="109728">
            <a:spAutoFit/>
          </a:bodyPr>
          <a:lstStyle>
            <a:lvl1pPr marL="0" indent="0">
              <a:spcBef>
                <a:spcPts val="0"/>
              </a:spcBef>
              <a:buNone/>
              <a:defRPr sz="3136">
                <a:gradFill>
                  <a:gsLst>
                    <a:gs pos="130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353241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89544870"/>
      </p:ext>
    </p:extLst>
  </p:cSld>
  <p:clrMapOvr>
    <a:masterClrMapping/>
  </p:clrMapOvr>
  <p:transition>
    <p:fade/>
  </p:transition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650D8C5-8B94-42F7-99D2-EE6C08F638E0}"/>
              </a:ext>
            </a:extLst>
          </p:cNvPr>
          <p:cNvSpPr/>
          <p:nvPr userDrawn="1"/>
        </p:nvSpPr>
        <p:spPr bwMode="auto">
          <a:xfrm>
            <a:off x="1" y="1458686"/>
            <a:ext cx="12192000" cy="5399314"/>
          </a:xfrm>
          <a:prstGeom prst="rect">
            <a:avLst/>
          </a:prstGeom>
          <a:solidFill>
            <a:srgbClr val="F7F7F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19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99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2464396"/>
      </p:ext>
    </p:extLst>
  </p:cSld>
  <p:clrMapOvr>
    <a:masterClrMapping/>
  </p:clrMapOvr>
  <p:transition>
    <p:fade/>
  </p:transition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Sectio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459231" y="3145043"/>
            <a:ext cx="3288506" cy="704445"/>
          </a:xfrm>
          <a:prstGeom prst="rect">
            <a:avLst/>
          </a:prstGeom>
        </p:spPr>
      </p:pic>
      <p:sp>
        <p:nvSpPr>
          <p:cNvPr id="4" name="TextBox 3"/>
          <p:cNvSpPr txBox="1">
            <a:spLocks noChangeArrowheads="1"/>
          </p:cNvSpPr>
          <p:nvPr userDrawn="1"/>
        </p:nvSpPr>
        <p:spPr bwMode="auto">
          <a:xfrm>
            <a:off x="266127" y="5819470"/>
            <a:ext cx="11659748" cy="888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79212" tIns="143372" rIns="179212" bIns="143372"/>
          <a:lstStyle>
            <a:lvl1pPr>
              <a:defRPr>
                <a:solidFill>
                  <a:schemeClr val="tx1"/>
                </a:solidFill>
                <a:latin typeface="Segoe U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charset="0"/>
                <a:ea typeface="ＭＳ Ｐゴシック" charset="0"/>
              </a:defRPr>
            </a:lvl5pPr>
            <a:lvl6pPr marL="2514600" indent="-228600" defTabSz="9318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charset="0"/>
                <a:ea typeface="ＭＳ Ｐゴシック" charset="0"/>
              </a:defRPr>
            </a:lvl6pPr>
            <a:lvl7pPr marL="2971800" indent="-228600" defTabSz="9318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charset="0"/>
                <a:ea typeface="ＭＳ Ｐゴシック" charset="0"/>
              </a:defRPr>
            </a:lvl7pPr>
            <a:lvl8pPr marL="3429000" indent="-228600" defTabSz="9318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charset="0"/>
                <a:ea typeface="ＭＳ Ｐゴシック" charset="0"/>
              </a:defRPr>
            </a:lvl8pPr>
            <a:lvl9pPr marL="3886200" indent="-228600" defTabSz="9318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charset="0"/>
                <a:ea typeface="ＭＳ Ｐゴシック" charset="0"/>
              </a:defRPr>
            </a:lvl9pPr>
          </a:lstStyle>
          <a:p>
            <a:pPr defTabSz="913056" fontAlgn="base">
              <a:lnSpc>
                <a:spcPts val="1175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80">
                <a:solidFill>
                  <a:srgbClr val="FFFFFF"/>
                </a:solidFill>
              </a:rPr>
              <a:t>© 2017 Microsoft Corporation. All rights reserved. Microsoft, Windows, and other product names are or may be registered trademarks and/or trademarks in the U.S. and/or other countries.</a:t>
            </a:r>
          </a:p>
          <a:p>
            <a:pPr defTabSz="913056" fontAlgn="base">
              <a:lnSpc>
                <a:spcPts val="1175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80">
                <a:solidFill>
                  <a:srgbClr val="FFFFFF"/>
                </a:solidFill>
              </a:rPr>
              <a:t>The information herein is for informational purposes only and represents the current view of Microsoft Corporation as of the date of this presentation. Because Microsoft must respond to changing market</a:t>
            </a:r>
          </a:p>
          <a:p>
            <a:pPr defTabSz="913056" fontAlgn="base">
              <a:lnSpc>
                <a:spcPts val="1175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80">
                <a:solidFill>
                  <a:srgbClr val="FFFFFF"/>
                </a:solidFill>
              </a:rPr>
              <a:t>conditions, it should not be interpreted to be a commitment on the part of Microsoft, and Microsoft cannot guarantee the accuracy of any information provided after the date of this presentation.</a:t>
            </a:r>
          </a:p>
          <a:p>
            <a:pPr defTabSz="913056" fontAlgn="base">
              <a:lnSpc>
                <a:spcPts val="1175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80">
                <a:solidFill>
                  <a:srgbClr val="FFFFFF"/>
                </a:solidFill>
              </a:rPr>
              <a:t>MICROSOFT MAKES NO WARRANTIES, EXPRESS, IMPLIED OR STATUTORY, AS TO THE INFORMATION IN THIS PRESENTATION.</a:t>
            </a:r>
          </a:p>
        </p:txBody>
      </p:sp>
    </p:spTree>
    <p:extLst>
      <p:ext uri="{BB962C8B-B14F-4D97-AF65-F5344CB8AC3E}">
        <p14:creationId xmlns:p14="http://schemas.microsoft.com/office/powerpoint/2010/main" val="29287101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-2" y="4790977"/>
            <a:ext cx="4178809" cy="563231"/>
          </a:xfrm>
          <a:solidFill>
            <a:schemeClr val="bg2"/>
          </a:solidFill>
        </p:spPr>
        <p:txBody>
          <a:bodyPr vert="horz" lIns="457200" tIns="182880" rIns="365760" bIns="182880" rtlCol="0">
            <a:spAutoFit/>
          </a:bodyPr>
          <a:lstStyle>
            <a:lvl1pPr>
              <a:defRPr lang="en-US" sz="1400" b="1" smtClean="0">
                <a:solidFill>
                  <a:srgbClr val="002050"/>
                </a:solidFill>
                <a:latin typeface="Segoe UI"/>
                <a:cs typeface=""/>
              </a:defRPr>
            </a:lvl1pPr>
            <a:lvl2pPr>
              <a:defRPr lang="en-US" smtClean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 lang="en-US" smtClean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 lang="en-US" smtClean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lang="en-US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marL="0" lvl="0" indent="0">
              <a:spcBef>
                <a:spcPts val="800"/>
              </a:spcBef>
              <a:spcAft>
                <a:spcPts val="600"/>
              </a:spcAft>
              <a:buClr>
                <a:srgbClr val="00C0F9"/>
              </a:buClr>
              <a:buNone/>
            </a:pPr>
            <a:r>
              <a:rPr lang="en-US"/>
              <a:t>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465" y="334170"/>
            <a:ext cx="5406864" cy="892552"/>
          </a:xfrm>
        </p:spPr>
        <p:txBody>
          <a:bodyPr>
            <a:no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37917466"/>
      </p:ext>
    </p:extLst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0" name="Group 1819">
            <a:extLst>
              <a:ext uri="{FF2B5EF4-FFF2-40B4-BE49-F238E27FC236}">
                <a16:creationId xmlns:a16="http://schemas.microsoft.com/office/drawing/2014/main" id="{869BE5D7-E829-4961-B1B7-41D71CE1884E}"/>
              </a:ext>
            </a:extLst>
          </p:cNvPr>
          <p:cNvGrpSpPr/>
          <p:nvPr userDrawn="1"/>
        </p:nvGrpSpPr>
        <p:grpSpPr>
          <a:xfrm>
            <a:off x="83664" y="2629145"/>
            <a:ext cx="12009863" cy="176637"/>
            <a:chOff x="83663" y="2532000"/>
            <a:chExt cx="12009863" cy="176637"/>
          </a:xfrm>
        </p:grpSpPr>
        <p:sp>
          <p:nvSpPr>
            <p:cNvPr id="95" name="Freeform 29">
              <a:extLst>
                <a:ext uri="{FF2B5EF4-FFF2-40B4-BE49-F238E27FC236}">
                  <a16:creationId xmlns:a16="http://schemas.microsoft.com/office/drawing/2014/main" id="{CCBD172E-16C3-403C-9368-0328FC2671A5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196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6" name="Freeform 30">
              <a:extLst>
                <a:ext uri="{FF2B5EF4-FFF2-40B4-BE49-F238E27FC236}">
                  <a16:creationId xmlns:a16="http://schemas.microsoft.com/office/drawing/2014/main" id="{84166227-46D8-4126-BE4E-CF716C3737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337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7" name="Freeform 31">
              <a:extLst>
                <a:ext uri="{FF2B5EF4-FFF2-40B4-BE49-F238E27FC236}">
                  <a16:creationId xmlns:a16="http://schemas.microsoft.com/office/drawing/2014/main" id="{F496A010-B395-4C51-9623-DA6CD1623178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63" y="253200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8" name="Freeform 32">
              <a:extLst>
                <a:ext uri="{FF2B5EF4-FFF2-40B4-BE49-F238E27FC236}">
                  <a16:creationId xmlns:a16="http://schemas.microsoft.com/office/drawing/2014/main" id="{5916D425-6CDB-41B5-8E77-75822A85FDCA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290" y="253200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012D95EC-09AB-4721-B118-9BA4766A7456}"/>
                </a:ext>
              </a:extLst>
            </p:cNvPr>
            <p:cNvSpPr>
              <a:spLocks/>
            </p:cNvSpPr>
            <p:nvPr/>
          </p:nvSpPr>
          <p:spPr bwMode="auto">
            <a:xfrm>
              <a:off x="959966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60B0623A-5ABE-4597-85FE-45CE83A411E1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6106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291EE3F5-F099-4209-940E-84AC8C171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738432" y="253200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18A93BB8-784F-40C4-939D-AFCAF7AD88E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7060" y="253200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3" name="Freeform 29">
              <a:extLst>
                <a:ext uri="{FF2B5EF4-FFF2-40B4-BE49-F238E27FC236}">
                  <a16:creationId xmlns:a16="http://schemas.microsoft.com/office/drawing/2014/main" id="{108DA4D1-7460-47F0-A30E-54A8DCEC12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614734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4" name="Freeform 30">
              <a:extLst>
                <a:ext uri="{FF2B5EF4-FFF2-40B4-BE49-F238E27FC236}">
                  <a16:creationId xmlns:a16="http://schemas.microsoft.com/office/drawing/2014/main" id="{F522BDAA-9591-4786-94F5-82E3C052D0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0875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5" name="Freeform 31">
              <a:extLst>
                <a:ext uri="{FF2B5EF4-FFF2-40B4-BE49-F238E27FC236}">
                  <a16:creationId xmlns:a16="http://schemas.microsoft.com/office/drawing/2014/main" id="{5F9C50EC-F569-443B-85EF-7C5E1EA56A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3201" y="253200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6" name="Freeform 32">
              <a:extLst>
                <a:ext uri="{FF2B5EF4-FFF2-40B4-BE49-F238E27FC236}">
                  <a16:creationId xmlns:a16="http://schemas.microsoft.com/office/drawing/2014/main" id="{11618BDE-C8F1-4FDF-BCF5-6A2DD760E0E4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1829" y="253200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7" name="Freeform 29">
              <a:extLst>
                <a:ext uri="{FF2B5EF4-FFF2-40B4-BE49-F238E27FC236}">
                  <a16:creationId xmlns:a16="http://schemas.microsoft.com/office/drawing/2014/main" id="{0D88A09E-CACD-44DB-B6EB-EAB7D76C3722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9503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8" name="Freeform 30">
              <a:extLst>
                <a:ext uri="{FF2B5EF4-FFF2-40B4-BE49-F238E27FC236}">
                  <a16:creationId xmlns:a16="http://schemas.microsoft.com/office/drawing/2014/main" id="{7F6ACAEE-E6E1-44B7-B6F8-227B118F24B2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5644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9" name="Freeform 31">
              <a:extLst>
                <a:ext uri="{FF2B5EF4-FFF2-40B4-BE49-F238E27FC236}">
                  <a16:creationId xmlns:a16="http://schemas.microsoft.com/office/drawing/2014/main" id="{65A89059-0D60-4DEE-9B08-00CDB0C3E03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7969" y="253200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0" name="Freeform 32">
              <a:extLst>
                <a:ext uri="{FF2B5EF4-FFF2-40B4-BE49-F238E27FC236}">
                  <a16:creationId xmlns:a16="http://schemas.microsoft.com/office/drawing/2014/main" id="{066CF743-D39B-4687-8FC2-DF849C855364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6598" y="253200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1" name="Freeform 477">
              <a:extLst>
                <a:ext uri="{FF2B5EF4-FFF2-40B4-BE49-F238E27FC236}">
                  <a16:creationId xmlns:a16="http://schemas.microsoft.com/office/drawing/2014/main" id="{CBACD5E4-8FF3-4456-B84A-4E3D9628C5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4272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2" name="Freeform 478">
              <a:extLst>
                <a:ext uri="{FF2B5EF4-FFF2-40B4-BE49-F238E27FC236}">
                  <a16:creationId xmlns:a16="http://schemas.microsoft.com/office/drawing/2014/main" id="{E44D2C0F-4D6E-4A3B-8922-E8FBDED993A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0413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3" name="Freeform 479">
              <a:extLst>
                <a:ext uri="{FF2B5EF4-FFF2-40B4-BE49-F238E27FC236}">
                  <a16:creationId xmlns:a16="http://schemas.microsoft.com/office/drawing/2014/main" id="{93E94D2F-3E31-4530-B785-FE1E593A356F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2739" y="253200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4" name="Freeform 480">
              <a:extLst>
                <a:ext uri="{FF2B5EF4-FFF2-40B4-BE49-F238E27FC236}">
                  <a16:creationId xmlns:a16="http://schemas.microsoft.com/office/drawing/2014/main" id="{E9FA8B68-98B1-4358-BBCA-6B19E7A11544}"/>
                </a:ext>
              </a:extLst>
            </p:cNvPr>
            <p:cNvSpPr>
              <a:spLocks/>
            </p:cNvSpPr>
            <p:nvPr/>
          </p:nvSpPr>
          <p:spPr bwMode="auto">
            <a:xfrm>
              <a:off x="3031366" y="253200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5" name="Freeform 29">
              <a:extLst>
                <a:ext uri="{FF2B5EF4-FFF2-40B4-BE49-F238E27FC236}">
                  <a16:creationId xmlns:a16="http://schemas.microsoft.com/office/drawing/2014/main" id="{415C3169-48A8-4AC5-A000-A7127C39DD53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9042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6" name="Freeform 31">
              <a:extLst>
                <a:ext uri="{FF2B5EF4-FFF2-40B4-BE49-F238E27FC236}">
                  <a16:creationId xmlns:a16="http://schemas.microsoft.com/office/drawing/2014/main" id="{2A4F40AE-C31A-4D77-9C89-75874B35209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7508" y="253200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7" name="Freeform 29">
              <a:extLst>
                <a:ext uri="{FF2B5EF4-FFF2-40B4-BE49-F238E27FC236}">
                  <a16:creationId xmlns:a16="http://schemas.microsoft.com/office/drawing/2014/main" id="{5142232A-1C77-4605-965B-70AD28366523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7670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8" name="Freeform 30">
              <a:extLst>
                <a:ext uri="{FF2B5EF4-FFF2-40B4-BE49-F238E27FC236}">
                  <a16:creationId xmlns:a16="http://schemas.microsoft.com/office/drawing/2014/main" id="{D45B0B9A-BF71-4870-9246-CEECA898B64F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3811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9" name="Freeform 31">
              <a:extLst>
                <a:ext uri="{FF2B5EF4-FFF2-40B4-BE49-F238E27FC236}">
                  <a16:creationId xmlns:a16="http://schemas.microsoft.com/office/drawing/2014/main" id="{11B583FD-5FBE-4729-9126-00D9ADCBDCF2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6136" y="253200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0" name="Freeform 32">
              <a:extLst>
                <a:ext uri="{FF2B5EF4-FFF2-40B4-BE49-F238E27FC236}">
                  <a16:creationId xmlns:a16="http://schemas.microsoft.com/office/drawing/2014/main" id="{024EF891-8DDC-4FA4-8A0E-75CBDF3BDEDA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4764" y="253200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1" name="Freeform 29">
              <a:extLst>
                <a:ext uri="{FF2B5EF4-FFF2-40B4-BE49-F238E27FC236}">
                  <a16:creationId xmlns:a16="http://schemas.microsoft.com/office/drawing/2014/main" id="{ED799D22-D0AC-4014-AA84-E85E3C4A05B4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2439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2" name="Freeform 30">
              <a:extLst>
                <a:ext uri="{FF2B5EF4-FFF2-40B4-BE49-F238E27FC236}">
                  <a16:creationId xmlns:a16="http://schemas.microsoft.com/office/drawing/2014/main" id="{C97C26A2-4463-4835-9537-7D2159CF75B2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8580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3" name="Freeform 31">
              <a:extLst>
                <a:ext uri="{FF2B5EF4-FFF2-40B4-BE49-F238E27FC236}">
                  <a16:creationId xmlns:a16="http://schemas.microsoft.com/office/drawing/2014/main" id="{8E1EEBB4-DACF-49D9-BF85-8078CC861A97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0905" y="253200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4" name="Freeform 32">
              <a:extLst>
                <a:ext uri="{FF2B5EF4-FFF2-40B4-BE49-F238E27FC236}">
                  <a16:creationId xmlns:a16="http://schemas.microsoft.com/office/drawing/2014/main" id="{06B51FDA-6279-43D8-A952-E0699AC46A39}"/>
                </a:ext>
              </a:extLst>
            </p:cNvPr>
            <p:cNvSpPr>
              <a:spLocks/>
            </p:cNvSpPr>
            <p:nvPr/>
          </p:nvSpPr>
          <p:spPr bwMode="auto">
            <a:xfrm>
              <a:off x="4669534" y="253200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5" name="Freeform 29">
              <a:extLst>
                <a:ext uri="{FF2B5EF4-FFF2-40B4-BE49-F238E27FC236}">
                  <a16:creationId xmlns:a16="http://schemas.microsoft.com/office/drawing/2014/main" id="{518708C8-E6CE-4A36-AFCA-2C25AEA5D5D4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7208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6" name="Freeform 30">
              <a:extLst>
                <a:ext uri="{FF2B5EF4-FFF2-40B4-BE49-F238E27FC236}">
                  <a16:creationId xmlns:a16="http://schemas.microsoft.com/office/drawing/2014/main" id="{75492816-856E-43B2-ADF9-DC9B9E29BAE8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3348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7" name="Freeform 31">
              <a:extLst>
                <a:ext uri="{FF2B5EF4-FFF2-40B4-BE49-F238E27FC236}">
                  <a16:creationId xmlns:a16="http://schemas.microsoft.com/office/drawing/2014/main" id="{5BF10B53-E727-48B6-BD89-92DA47E252C2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5674" y="253200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8" name="Freeform 32">
              <a:extLst>
                <a:ext uri="{FF2B5EF4-FFF2-40B4-BE49-F238E27FC236}">
                  <a16:creationId xmlns:a16="http://schemas.microsoft.com/office/drawing/2014/main" id="{F0D56552-E5A7-43CF-8DEA-2FCB0F10905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4302" y="253200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9" name="Freeform 29">
              <a:extLst>
                <a:ext uri="{FF2B5EF4-FFF2-40B4-BE49-F238E27FC236}">
                  <a16:creationId xmlns:a16="http://schemas.microsoft.com/office/drawing/2014/main" id="{2E108B6F-B79F-4BAC-9160-22525B59FBF5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1977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0" name="Freeform 30">
              <a:extLst>
                <a:ext uri="{FF2B5EF4-FFF2-40B4-BE49-F238E27FC236}">
                  <a16:creationId xmlns:a16="http://schemas.microsoft.com/office/drawing/2014/main" id="{4A741E74-F57F-438F-A7AA-9BF8056EDF29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8118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1" name="Freeform 31">
              <a:extLst>
                <a:ext uri="{FF2B5EF4-FFF2-40B4-BE49-F238E27FC236}">
                  <a16:creationId xmlns:a16="http://schemas.microsoft.com/office/drawing/2014/main" id="{AF9783B9-D24A-45A6-AB36-BE5F72179A39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0443" y="253200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2" name="Freeform 32">
              <a:extLst>
                <a:ext uri="{FF2B5EF4-FFF2-40B4-BE49-F238E27FC236}">
                  <a16:creationId xmlns:a16="http://schemas.microsoft.com/office/drawing/2014/main" id="{4C5E6AEC-0A32-49D8-AEBD-BE7BBB73404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9071" y="253200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3" name="Freeform 499">
              <a:extLst>
                <a:ext uri="{FF2B5EF4-FFF2-40B4-BE49-F238E27FC236}">
                  <a16:creationId xmlns:a16="http://schemas.microsoft.com/office/drawing/2014/main" id="{4F350EC0-231D-425B-83BC-083222A91D7A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6745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4" name="Freeform 500">
              <a:extLst>
                <a:ext uri="{FF2B5EF4-FFF2-40B4-BE49-F238E27FC236}">
                  <a16:creationId xmlns:a16="http://schemas.microsoft.com/office/drawing/2014/main" id="{3CBA4DBC-2AB8-4107-84AE-839424F13CB7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2887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5" name="Freeform 501">
              <a:extLst>
                <a:ext uri="{FF2B5EF4-FFF2-40B4-BE49-F238E27FC236}">
                  <a16:creationId xmlns:a16="http://schemas.microsoft.com/office/drawing/2014/main" id="{E53A1FBA-56C4-4BF2-B6DA-1216FFEF750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05212" y="253200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6" name="Freeform 502">
              <a:extLst>
                <a:ext uri="{FF2B5EF4-FFF2-40B4-BE49-F238E27FC236}">
                  <a16:creationId xmlns:a16="http://schemas.microsoft.com/office/drawing/2014/main" id="{4F211093-459C-48AC-B7BB-2D49045B8131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3840" y="253200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7" name="Freeform 29">
              <a:extLst>
                <a:ext uri="{FF2B5EF4-FFF2-40B4-BE49-F238E27FC236}">
                  <a16:creationId xmlns:a16="http://schemas.microsoft.com/office/drawing/2014/main" id="{39B16233-3EBE-48D1-800E-BF3CB251974A}"/>
                </a:ext>
              </a:extLst>
            </p:cNvPr>
            <p:cNvSpPr>
              <a:spLocks/>
            </p:cNvSpPr>
            <p:nvPr/>
          </p:nvSpPr>
          <p:spPr bwMode="auto">
            <a:xfrm>
              <a:off x="7181515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8" name="Freeform 31">
              <a:extLst>
                <a:ext uri="{FF2B5EF4-FFF2-40B4-BE49-F238E27FC236}">
                  <a16:creationId xmlns:a16="http://schemas.microsoft.com/office/drawing/2014/main" id="{7CC94C21-6884-4456-B340-96114274BB06}"/>
                </a:ext>
              </a:extLst>
            </p:cNvPr>
            <p:cNvSpPr>
              <a:spLocks/>
            </p:cNvSpPr>
            <p:nvPr/>
          </p:nvSpPr>
          <p:spPr bwMode="auto">
            <a:xfrm>
              <a:off x="6959981" y="253200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" name="Freeform 29">
              <a:extLst>
                <a:ext uri="{FF2B5EF4-FFF2-40B4-BE49-F238E27FC236}">
                  <a16:creationId xmlns:a16="http://schemas.microsoft.com/office/drawing/2014/main" id="{7F725FE8-8769-4D43-8EC0-E75FD958954A}"/>
                </a:ext>
              </a:extLst>
            </p:cNvPr>
            <p:cNvSpPr>
              <a:spLocks/>
            </p:cNvSpPr>
            <p:nvPr/>
          </p:nvSpPr>
          <p:spPr bwMode="auto">
            <a:xfrm>
              <a:off x="7510142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" name="Freeform 30">
              <a:extLst>
                <a:ext uri="{FF2B5EF4-FFF2-40B4-BE49-F238E27FC236}">
                  <a16:creationId xmlns:a16="http://schemas.microsoft.com/office/drawing/2014/main" id="{306A062D-B9AA-4B2F-808D-1E38DB11C512}"/>
                </a:ext>
              </a:extLst>
            </p:cNvPr>
            <p:cNvSpPr>
              <a:spLocks/>
            </p:cNvSpPr>
            <p:nvPr/>
          </p:nvSpPr>
          <p:spPr bwMode="auto">
            <a:xfrm>
              <a:off x="7836283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" name="Freeform 31">
              <a:extLst>
                <a:ext uri="{FF2B5EF4-FFF2-40B4-BE49-F238E27FC236}">
                  <a16:creationId xmlns:a16="http://schemas.microsoft.com/office/drawing/2014/main" id="{9ED87787-11CD-4341-88DC-D372868B4065}"/>
                </a:ext>
              </a:extLst>
            </p:cNvPr>
            <p:cNvSpPr>
              <a:spLocks/>
            </p:cNvSpPr>
            <p:nvPr/>
          </p:nvSpPr>
          <p:spPr bwMode="auto">
            <a:xfrm>
              <a:off x="7288609" y="253200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" name="Freeform 32">
              <a:extLst>
                <a:ext uri="{FF2B5EF4-FFF2-40B4-BE49-F238E27FC236}">
                  <a16:creationId xmlns:a16="http://schemas.microsoft.com/office/drawing/2014/main" id="{60FE8B75-05EC-45DD-B240-F50477883FA7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7237" y="253200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" name="Freeform 29">
              <a:extLst>
                <a:ext uri="{FF2B5EF4-FFF2-40B4-BE49-F238E27FC236}">
                  <a16:creationId xmlns:a16="http://schemas.microsoft.com/office/drawing/2014/main" id="{B29EDD4B-995B-4A76-8F4F-EEFF8977D1F9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4912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" name="Freeform 30">
              <a:extLst>
                <a:ext uri="{FF2B5EF4-FFF2-40B4-BE49-F238E27FC236}">
                  <a16:creationId xmlns:a16="http://schemas.microsoft.com/office/drawing/2014/main" id="{D0B7A114-1E0F-42C0-A06F-002FAECA8B3C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1052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" name="Freeform 31">
              <a:extLst>
                <a:ext uri="{FF2B5EF4-FFF2-40B4-BE49-F238E27FC236}">
                  <a16:creationId xmlns:a16="http://schemas.microsoft.com/office/drawing/2014/main" id="{C7E21293-CF99-4DE4-BC50-8C88B221528E}"/>
                </a:ext>
              </a:extLst>
            </p:cNvPr>
            <p:cNvSpPr>
              <a:spLocks/>
            </p:cNvSpPr>
            <p:nvPr/>
          </p:nvSpPr>
          <p:spPr bwMode="auto">
            <a:xfrm>
              <a:off x="7943378" y="253200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" name="Freeform 32">
              <a:extLst>
                <a:ext uri="{FF2B5EF4-FFF2-40B4-BE49-F238E27FC236}">
                  <a16:creationId xmlns:a16="http://schemas.microsoft.com/office/drawing/2014/main" id="{63E2689F-1B2E-407A-94DF-BCC715398F41}"/>
                </a:ext>
              </a:extLst>
            </p:cNvPr>
            <p:cNvSpPr>
              <a:spLocks/>
            </p:cNvSpPr>
            <p:nvPr/>
          </p:nvSpPr>
          <p:spPr bwMode="auto">
            <a:xfrm>
              <a:off x="8272007" y="253200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" name="Freeform 29">
              <a:extLst>
                <a:ext uri="{FF2B5EF4-FFF2-40B4-BE49-F238E27FC236}">
                  <a16:creationId xmlns:a16="http://schemas.microsoft.com/office/drawing/2014/main" id="{ACF08AAD-25CD-4EAD-88D5-DDCA62AFB1A6}"/>
                </a:ext>
              </a:extLst>
            </p:cNvPr>
            <p:cNvSpPr>
              <a:spLocks/>
            </p:cNvSpPr>
            <p:nvPr/>
          </p:nvSpPr>
          <p:spPr bwMode="auto">
            <a:xfrm>
              <a:off x="8819680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" name="Freeform 30">
              <a:extLst>
                <a:ext uri="{FF2B5EF4-FFF2-40B4-BE49-F238E27FC236}">
                  <a16:creationId xmlns:a16="http://schemas.microsoft.com/office/drawing/2014/main" id="{53D227F5-24F5-4133-B688-1CE3CE4DCD38}"/>
                </a:ext>
              </a:extLst>
            </p:cNvPr>
            <p:cNvSpPr>
              <a:spLocks/>
            </p:cNvSpPr>
            <p:nvPr/>
          </p:nvSpPr>
          <p:spPr bwMode="auto">
            <a:xfrm>
              <a:off x="9145821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" name="Freeform 31">
              <a:extLst>
                <a:ext uri="{FF2B5EF4-FFF2-40B4-BE49-F238E27FC236}">
                  <a16:creationId xmlns:a16="http://schemas.microsoft.com/office/drawing/2014/main" id="{8C36492D-136D-4944-8295-90556935D604}"/>
                </a:ext>
              </a:extLst>
            </p:cNvPr>
            <p:cNvSpPr>
              <a:spLocks/>
            </p:cNvSpPr>
            <p:nvPr/>
          </p:nvSpPr>
          <p:spPr bwMode="auto">
            <a:xfrm>
              <a:off x="8598147" y="253200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" name="Freeform 32">
              <a:extLst>
                <a:ext uri="{FF2B5EF4-FFF2-40B4-BE49-F238E27FC236}">
                  <a16:creationId xmlns:a16="http://schemas.microsoft.com/office/drawing/2014/main" id="{24894DC3-ED0E-4D69-BC29-9C80D94B7BF2}"/>
                </a:ext>
              </a:extLst>
            </p:cNvPr>
            <p:cNvSpPr>
              <a:spLocks/>
            </p:cNvSpPr>
            <p:nvPr/>
          </p:nvSpPr>
          <p:spPr bwMode="auto">
            <a:xfrm>
              <a:off x="8926774" y="253200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" name="Freeform 29">
              <a:extLst>
                <a:ext uri="{FF2B5EF4-FFF2-40B4-BE49-F238E27FC236}">
                  <a16:creationId xmlns:a16="http://schemas.microsoft.com/office/drawing/2014/main" id="{E9822D78-886C-45DE-964C-ED98826D0895}"/>
                </a:ext>
              </a:extLst>
            </p:cNvPr>
            <p:cNvSpPr>
              <a:spLocks/>
            </p:cNvSpPr>
            <p:nvPr/>
          </p:nvSpPr>
          <p:spPr bwMode="auto">
            <a:xfrm>
              <a:off x="9474450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8" name="Freeform 30">
              <a:extLst>
                <a:ext uri="{FF2B5EF4-FFF2-40B4-BE49-F238E27FC236}">
                  <a16:creationId xmlns:a16="http://schemas.microsoft.com/office/drawing/2014/main" id="{EAFDE785-1593-4030-B8A3-E28F9B7925E3}"/>
                </a:ext>
              </a:extLst>
            </p:cNvPr>
            <p:cNvSpPr>
              <a:spLocks/>
            </p:cNvSpPr>
            <p:nvPr/>
          </p:nvSpPr>
          <p:spPr bwMode="auto">
            <a:xfrm>
              <a:off x="9800591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9" name="Freeform 31">
              <a:extLst>
                <a:ext uri="{FF2B5EF4-FFF2-40B4-BE49-F238E27FC236}">
                  <a16:creationId xmlns:a16="http://schemas.microsoft.com/office/drawing/2014/main" id="{7ADB6A5E-4343-4DE6-B32F-425A4D7C2C91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2915" y="253200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0" name="Freeform 32">
              <a:extLst>
                <a:ext uri="{FF2B5EF4-FFF2-40B4-BE49-F238E27FC236}">
                  <a16:creationId xmlns:a16="http://schemas.microsoft.com/office/drawing/2014/main" id="{79349E14-3453-4AF4-91FF-41CBD0D17C93}"/>
                </a:ext>
              </a:extLst>
            </p:cNvPr>
            <p:cNvSpPr>
              <a:spLocks/>
            </p:cNvSpPr>
            <p:nvPr/>
          </p:nvSpPr>
          <p:spPr bwMode="auto">
            <a:xfrm>
              <a:off x="9581544" y="253200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1" name="Freeform 387">
              <a:extLst>
                <a:ext uri="{FF2B5EF4-FFF2-40B4-BE49-F238E27FC236}">
                  <a16:creationId xmlns:a16="http://schemas.microsoft.com/office/drawing/2014/main" id="{921140D9-4822-45E9-A60E-AED9160970A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9218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2" name="Freeform 388">
              <a:extLst>
                <a:ext uri="{FF2B5EF4-FFF2-40B4-BE49-F238E27FC236}">
                  <a16:creationId xmlns:a16="http://schemas.microsoft.com/office/drawing/2014/main" id="{FE3AD08C-AD3E-436B-BB97-FB7C33DE145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55360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3" name="Freeform 389">
              <a:extLst>
                <a:ext uri="{FF2B5EF4-FFF2-40B4-BE49-F238E27FC236}">
                  <a16:creationId xmlns:a16="http://schemas.microsoft.com/office/drawing/2014/main" id="{39C0BAE7-EBBB-4CBF-BA1D-0D9A4A186FE6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7685" y="253200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4" name="Freeform 390">
              <a:extLst>
                <a:ext uri="{FF2B5EF4-FFF2-40B4-BE49-F238E27FC236}">
                  <a16:creationId xmlns:a16="http://schemas.microsoft.com/office/drawing/2014/main" id="{41F162C2-D61F-4066-AC29-E526004EC68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36312" y="253200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5" name="Freeform 29">
              <a:extLst>
                <a:ext uri="{FF2B5EF4-FFF2-40B4-BE49-F238E27FC236}">
                  <a16:creationId xmlns:a16="http://schemas.microsoft.com/office/drawing/2014/main" id="{D3D8F3DE-DE89-4F1C-9EEA-BEC6A0837BC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83987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6" name="Freeform 31">
              <a:extLst>
                <a:ext uri="{FF2B5EF4-FFF2-40B4-BE49-F238E27FC236}">
                  <a16:creationId xmlns:a16="http://schemas.microsoft.com/office/drawing/2014/main" id="{4033DAC1-3D0E-4F6B-A5A1-4E94E4638C8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2454" y="253200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7" name="Freeform 29">
              <a:extLst>
                <a:ext uri="{FF2B5EF4-FFF2-40B4-BE49-F238E27FC236}">
                  <a16:creationId xmlns:a16="http://schemas.microsoft.com/office/drawing/2014/main" id="{75C22129-CB78-47BA-BAA6-293A233B61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2615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8" name="Freeform 30">
              <a:extLst>
                <a:ext uri="{FF2B5EF4-FFF2-40B4-BE49-F238E27FC236}">
                  <a16:creationId xmlns:a16="http://schemas.microsoft.com/office/drawing/2014/main" id="{1A009602-8130-4467-B236-C31E56EDB28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38757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9" name="Freeform 31">
              <a:extLst>
                <a:ext uri="{FF2B5EF4-FFF2-40B4-BE49-F238E27FC236}">
                  <a16:creationId xmlns:a16="http://schemas.microsoft.com/office/drawing/2014/main" id="{201C9EC7-5F39-4BCC-931A-C7091A16B8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91083" y="253200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0" name="Freeform 32">
              <a:extLst>
                <a:ext uri="{FF2B5EF4-FFF2-40B4-BE49-F238E27FC236}">
                  <a16:creationId xmlns:a16="http://schemas.microsoft.com/office/drawing/2014/main" id="{9BEC48DA-611C-400E-908F-148AEBA749C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19710" y="253200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1" name="Freeform 397">
              <a:extLst>
                <a:ext uri="{FF2B5EF4-FFF2-40B4-BE49-F238E27FC236}">
                  <a16:creationId xmlns:a16="http://schemas.microsoft.com/office/drawing/2014/main" id="{B6F78119-9F59-4A0C-8FB7-BC39DF0619D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67385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2" name="Freeform 398">
              <a:extLst>
                <a:ext uri="{FF2B5EF4-FFF2-40B4-BE49-F238E27FC236}">
                  <a16:creationId xmlns:a16="http://schemas.microsoft.com/office/drawing/2014/main" id="{AE8ED7F9-EF3A-4FB0-B8A9-72264EB1D11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93526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3" name="Freeform 399">
              <a:extLst>
                <a:ext uri="{FF2B5EF4-FFF2-40B4-BE49-F238E27FC236}">
                  <a16:creationId xmlns:a16="http://schemas.microsoft.com/office/drawing/2014/main" id="{4138168E-982E-4AFC-8C92-FF3DDB370B6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45852" y="253200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4" name="Freeform 400">
              <a:extLst>
                <a:ext uri="{FF2B5EF4-FFF2-40B4-BE49-F238E27FC236}">
                  <a16:creationId xmlns:a16="http://schemas.microsoft.com/office/drawing/2014/main" id="{98E761A4-1830-473A-BF95-0212FD10E90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74480" y="253200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821" name="Group 1820">
            <a:extLst>
              <a:ext uri="{FF2B5EF4-FFF2-40B4-BE49-F238E27FC236}">
                <a16:creationId xmlns:a16="http://schemas.microsoft.com/office/drawing/2014/main" id="{541099ED-BB8B-4885-9A17-74E3BE69FE69}"/>
              </a:ext>
            </a:extLst>
          </p:cNvPr>
          <p:cNvGrpSpPr/>
          <p:nvPr userDrawn="1"/>
        </p:nvGrpSpPr>
        <p:grpSpPr>
          <a:xfrm>
            <a:off x="83663" y="2914179"/>
            <a:ext cx="12009864" cy="176637"/>
            <a:chOff x="83663" y="2829776"/>
            <a:chExt cx="12009864" cy="176637"/>
          </a:xfrm>
        </p:grpSpPr>
        <p:sp>
          <p:nvSpPr>
            <p:cNvPr id="139" name="Freeform 29">
              <a:extLst>
                <a:ext uri="{FF2B5EF4-FFF2-40B4-BE49-F238E27FC236}">
                  <a16:creationId xmlns:a16="http://schemas.microsoft.com/office/drawing/2014/main" id="{392D5171-716F-4E9C-BF22-4B7104D3B7C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959982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0" name="Freeform 30">
              <a:extLst>
                <a:ext uri="{FF2B5EF4-FFF2-40B4-BE49-F238E27FC236}">
                  <a16:creationId xmlns:a16="http://schemas.microsoft.com/office/drawing/2014/main" id="{DCEDB26D-2B2C-4A79-84E8-29D5180F45B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633841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1" name="Freeform 31">
              <a:extLst>
                <a:ext uri="{FF2B5EF4-FFF2-40B4-BE49-F238E27FC236}">
                  <a16:creationId xmlns:a16="http://schemas.microsoft.com/office/drawing/2014/main" id="{5FD3B6F3-7F10-4E81-8C9E-8260BAEAAEE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067076" y="282977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2" name="Freeform 32">
              <a:extLst>
                <a:ext uri="{FF2B5EF4-FFF2-40B4-BE49-F238E27FC236}">
                  <a16:creationId xmlns:a16="http://schemas.microsoft.com/office/drawing/2014/main" id="{079B1FCE-2F35-45CA-AD93-576F409DE12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740936" y="282977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3" name="Freeform 29">
              <a:extLst>
                <a:ext uri="{FF2B5EF4-FFF2-40B4-BE49-F238E27FC236}">
                  <a16:creationId xmlns:a16="http://schemas.microsoft.com/office/drawing/2014/main" id="{8653C7C2-32D9-4ED5-9DAB-D5BB2263F48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305212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4" name="Freeform 30">
              <a:extLst>
                <a:ext uri="{FF2B5EF4-FFF2-40B4-BE49-F238E27FC236}">
                  <a16:creationId xmlns:a16="http://schemas.microsoft.com/office/drawing/2014/main" id="{D00E0DE5-59F4-4E4F-A7BC-057006E01A8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979072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5" name="Freeform 31">
              <a:extLst>
                <a:ext uri="{FF2B5EF4-FFF2-40B4-BE49-F238E27FC236}">
                  <a16:creationId xmlns:a16="http://schemas.microsoft.com/office/drawing/2014/main" id="{9C01E611-D666-425A-A43A-C43D23A9504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412307" y="282977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6" name="Freeform 32">
              <a:extLst>
                <a:ext uri="{FF2B5EF4-FFF2-40B4-BE49-F238E27FC236}">
                  <a16:creationId xmlns:a16="http://schemas.microsoft.com/office/drawing/2014/main" id="{97953A47-D89F-495A-AFB5-79DE3894208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086166" y="282977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7" name="Freeform 29">
              <a:extLst>
                <a:ext uri="{FF2B5EF4-FFF2-40B4-BE49-F238E27FC236}">
                  <a16:creationId xmlns:a16="http://schemas.microsoft.com/office/drawing/2014/main" id="{1CB10BF6-B594-4F75-B2B7-E7414DD119E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650444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8" name="Freeform 30">
              <a:extLst>
                <a:ext uri="{FF2B5EF4-FFF2-40B4-BE49-F238E27FC236}">
                  <a16:creationId xmlns:a16="http://schemas.microsoft.com/office/drawing/2014/main" id="{C2ACE534-4295-4F9E-A562-6021A82C91A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324303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9" name="Freeform 31">
              <a:extLst>
                <a:ext uri="{FF2B5EF4-FFF2-40B4-BE49-F238E27FC236}">
                  <a16:creationId xmlns:a16="http://schemas.microsoft.com/office/drawing/2014/main" id="{90A6E9B8-5D7F-43AE-899C-2365797E239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757538" y="282977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0" name="Freeform 32">
              <a:extLst>
                <a:ext uri="{FF2B5EF4-FFF2-40B4-BE49-F238E27FC236}">
                  <a16:creationId xmlns:a16="http://schemas.microsoft.com/office/drawing/2014/main" id="{3BA98D26-8488-4CC9-84A8-F3985D4F249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431398" y="282977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1" name="Freeform 29">
              <a:extLst>
                <a:ext uri="{FF2B5EF4-FFF2-40B4-BE49-F238E27FC236}">
                  <a16:creationId xmlns:a16="http://schemas.microsoft.com/office/drawing/2014/main" id="{FFA98111-E386-40D2-8E50-D76EDCD7025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995675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2" name="Freeform 30">
              <a:extLst>
                <a:ext uri="{FF2B5EF4-FFF2-40B4-BE49-F238E27FC236}">
                  <a16:creationId xmlns:a16="http://schemas.microsoft.com/office/drawing/2014/main" id="{912729D7-A693-410D-9E9E-46EE3FB71C9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669534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3" name="Freeform 31">
              <a:extLst>
                <a:ext uri="{FF2B5EF4-FFF2-40B4-BE49-F238E27FC236}">
                  <a16:creationId xmlns:a16="http://schemas.microsoft.com/office/drawing/2014/main" id="{A4E052D0-5A95-4818-9A47-5D996151082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102769" y="282977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4" name="Freeform 32">
              <a:extLst>
                <a:ext uri="{FF2B5EF4-FFF2-40B4-BE49-F238E27FC236}">
                  <a16:creationId xmlns:a16="http://schemas.microsoft.com/office/drawing/2014/main" id="{21D30B51-3DD1-4A0B-AB27-1ADD452BEFA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776629" y="282977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5" name="Freeform 521">
              <a:extLst>
                <a:ext uri="{FF2B5EF4-FFF2-40B4-BE49-F238E27FC236}">
                  <a16:creationId xmlns:a16="http://schemas.microsoft.com/office/drawing/2014/main" id="{9E5973D7-880B-4444-8EF4-CBD4AE8F7D2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340906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6" name="Freeform 522">
              <a:extLst>
                <a:ext uri="{FF2B5EF4-FFF2-40B4-BE49-F238E27FC236}">
                  <a16:creationId xmlns:a16="http://schemas.microsoft.com/office/drawing/2014/main" id="{D315560E-A118-4E8F-828D-4107FAF7A1E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014765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7" name="Freeform 523">
              <a:extLst>
                <a:ext uri="{FF2B5EF4-FFF2-40B4-BE49-F238E27FC236}">
                  <a16:creationId xmlns:a16="http://schemas.microsoft.com/office/drawing/2014/main" id="{00311F17-B541-4EFB-802A-4EA0D9EAD69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447999" y="282977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8" name="Freeform 524">
              <a:extLst>
                <a:ext uri="{FF2B5EF4-FFF2-40B4-BE49-F238E27FC236}">
                  <a16:creationId xmlns:a16="http://schemas.microsoft.com/office/drawing/2014/main" id="{8F69C512-5E5D-47B6-9217-03280343810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121860" y="282977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9" name="Freeform 29">
              <a:extLst>
                <a:ext uri="{FF2B5EF4-FFF2-40B4-BE49-F238E27FC236}">
                  <a16:creationId xmlns:a16="http://schemas.microsoft.com/office/drawing/2014/main" id="{6FEA9CBB-0677-4F45-95EC-E422E354E83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686136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0" name="Freeform 31">
              <a:extLst>
                <a:ext uri="{FF2B5EF4-FFF2-40B4-BE49-F238E27FC236}">
                  <a16:creationId xmlns:a16="http://schemas.microsoft.com/office/drawing/2014/main" id="{15949574-D408-47D4-A07D-0867D9E08F9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93231" y="282977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1" name="Freeform 29">
              <a:extLst>
                <a:ext uri="{FF2B5EF4-FFF2-40B4-BE49-F238E27FC236}">
                  <a16:creationId xmlns:a16="http://schemas.microsoft.com/office/drawing/2014/main" id="{7446A109-2341-441F-84FD-248EF7A8871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357508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2" name="Freeform 30">
              <a:extLst>
                <a:ext uri="{FF2B5EF4-FFF2-40B4-BE49-F238E27FC236}">
                  <a16:creationId xmlns:a16="http://schemas.microsoft.com/office/drawing/2014/main" id="{841ED32C-A397-44AE-9ABB-B53E7ABC1C2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031367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3" name="Freeform 31">
              <a:extLst>
                <a:ext uri="{FF2B5EF4-FFF2-40B4-BE49-F238E27FC236}">
                  <a16:creationId xmlns:a16="http://schemas.microsoft.com/office/drawing/2014/main" id="{51B10CBE-0B0F-4B26-A807-436E08E06E9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464602" y="282977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4" name="Freeform 32">
              <a:extLst>
                <a:ext uri="{FF2B5EF4-FFF2-40B4-BE49-F238E27FC236}">
                  <a16:creationId xmlns:a16="http://schemas.microsoft.com/office/drawing/2014/main" id="{E5BCBA0D-52F0-4729-83A3-CE8AFBFA6C7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138462" y="282977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5" name="Freeform 29">
              <a:extLst>
                <a:ext uri="{FF2B5EF4-FFF2-40B4-BE49-F238E27FC236}">
                  <a16:creationId xmlns:a16="http://schemas.microsoft.com/office/drawing/2014/main" id="{9B13DDD3-0BB3-42C1-9BB0-CE1BE1BB337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702739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6" name="Freeform 30">
              <a:extLst>
                <a:ext uri="{FF2B5EF4-FFF2-40B4-BE49-F238E27FC236}">
                  <a16:creationId xmlns:a16="http://schemas.microsoft.com/office/drawing/2014/main" id="{FCF3C257-8A6C-453E-9854-C2A1726FCAB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376598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7" name="Freeform 31">
              <a:extLst>
                <a:ext uri="{FF2B5EF4-FFF2-40B4-BE49-F238E27FC236}">
                  <a16:creationId xmlns:a16="http://schemas.microsoft.com/office/drawing/2014/main" id="{095C4FC6-0599-4414-B78A-D8932580453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809833" y="282977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8" name="Freeform 32">
              <a:extLst>
                <a:ext uri="{FF2B5EF4-FFF2-40B4-BE49-F238E27FC236}">
                  <a16:creationId xmlns:a16="http://schemas.microsoft.com/office/drawing/2014/main" id="{54BE86A6-25DD-4E30-A39E-6A6D17E1299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483693" y="282977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9" name="Freeform 29">
              <a:extLst>
                <a:ext uri="{FF2B5EF4-FFF2-40B4-BE49-F238E27FC236}">
                  <a16:creationId xmlns:a16="http://schemas.microsoft.com/office/drawing/2014/main" id="{D5159BF3-46CC-4873-B033-147D962CC72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047970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0" name="Freeform 30">
              <a:extLst>
                <a:ext uri="{FF2B5EF4-FFF2-40B4-BE49-F238E27FC236}">
                  <a16:creationId xmlns:a16="http://schemas.microsoft.com/office/drawing/2014/main" id="{38002703-9597-49E1-B0D0-88FDB381A95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21830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1" name="Freeform 31">
              <a:extLst>
                <a:ext uri="{FF2B5EF4-FFF2-40B4-BE49-F238E27FC236}">
                  <a16:creationId xmlns:a16="http://schemas.microsoft.com/office/drawing/2014/main" id="{67909967-4B73-406F-BE30-678D64DD544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155065" y="282977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2" name="Freeform 32">
              <a:extLst>
                <a:ext uri="{FF2B5EF4-FFF2-40B4-BE49-F238E27FC236}">
                  <a16:creationId xmlns:a16="http://schemas.microsoft.com/office/drawing/2014/main" id="{88C614BB-C047-40F9-85CF-0893A0FA211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828924" y="282977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3" name="Freeform 29">
              <a:extLst>
                <a:ext uri="{FF2B5EF4-FFF2-40B4-BE49-F238E27FC236}">
                  <a16:creationId xmlns:a16="http://schemas.microsoft.com/office/drawing/2014/main" id="{7BF5FD84-9A4D-4DBC-A1FA-C3205A075E9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93201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4" name="Freeform 30">
              <a:extLst>
                <a:ext uri="{FF2B5EF4-FFF2-40B4-BE49-F238E27FC236}">
                  <a16:creationId xmlns:a16="http://schemas.microsoft.com/office/drawing/2014/main" id="{407C8742-71A7-4E71-9A5D-D06BB9EEE18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67060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5" name="Freeform 31">
              <a:extLst>
                <a:ext uri="{FF2B5EF4-FFF2-40B4-BE49-F238E27FC236}">
                  <a16:creationId xmlns:a16="http://schemas.microsoft.com/office/drawing/2014/main" id="{CBE2FDD1-B43A-41F8-9EDF-A30939285F6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500296" y="282977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6" name="Freeform 32">
              <a:extLst>
                <a:ext uri="{FF2B5EF4-FFF2-40B4-BE49-F238E27FC236}">
                  <a16:creationId xmlns:a16="http://schemas.microsoft.com/office/drawing/2014/main" id="{41156166-9A63-4FBF-9D3D-3DD9ECEA7A0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74155" y="282977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7" name="Freeform 543">
              <a:extLst>
                <a:ext uri="{FF2B5EF4-FFF2-40B4-BE49-F238E27FC236}">
                  <a16:creationId xmlns:a16="http://schemas.microsoft.com/office/drawing/2014/main" id="{0521FBB5-5E11-4227-9C46-7C05BC0540B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8433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8" name="Freeform 544">
              <a:extLst>
                <a:ext uri="{FF2B5EF4-FFF2-40B4-BE49-F238E27FC236}">
                  <a16:creationId xmlns:a16="http://schemas.microsoft.com/office/drawing/2014/main" id="{DD963703-A5E9-4193-B7AE-D716B7A45C6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12291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9" name="Freeform 545">
              <a:extLst>
                <a:ext uri="{FF2B5EF4-FFF2-40B4-BE49-F238E27FC236}">
                  <a16:creationId xmlns:a16="http://schemas.microsoft.com/office/drawing/2014/main" id="{B0E795AF-9183-4BFA-B235-C57F24C856A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45526" y="282977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80" name="Freeform 546">
              <a:extLst>
                <a:ext uri="{FF2B5EF4-FFF2-40B4-BE49-F238E27FC236}">
                  <a16:creationId xmlns:a16="http://schemas.microsoft.com/office/drawing/2014/main" id="{296D1392-E439-4296-9778-4D770C79A2E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19387" y="282977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81" name="Freeform 29">
              <a:extLst>
                <a:ext uri="{FF2B5EF4-FFF2-40B4-BE49-F238E27FC236}">
                  <a16:creationId xmlns:a16="http://schemas.microsoft.com/office/drawing/2014/main" id="{A7DE2403-60C7-4025-AC46-8669B87D922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663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82" name="Freeform 31">
              <a:extLst>
                <a:ext uri="{FF2B5EF4-FFF2-40B4-BE49-F238E27FC236}">
                  <a16:creationId xmlns:a16="http://schemas.microsoft.com/office/drawing/2014/main" id="{10729E0B-C412-43C5-9E5B-8622F1E24BF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90757" y="282977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5" name="Freeform 30">
              <a:extLst>
                <a:ext uri="{FF2B5EF4-FFF2-40B4-BE49-F238E27FC236}">
                  <a16:creationId xmlns:a16="http://schemas.microsoft.com/office/drawing/2014/main" id="{EBC16467-A8FC-4767-B479-821C5AACEBC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874480" y="2833506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6" name="Freeform 32">
              <a:extLst>
                <a:ext uri="{FF2B5EF4-FFF2-40B4-BE49-F238E27FC236}">
                  <a16:creationId xmlns:a16="http://schemas.microsoft.com/office/drawing/2014/main" id="{8582C6D7-D089-4BD2-B086-3B28915FD22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981575" y="282977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7" name="Freeform 403">
              <a:extLst>
                <a:ext uri="{FF2B5EF4-FFF2-40B4-BE49-F238E27FC236}">
                  <a16:creationId xmlns:a16="http://schemas.microsoft.com/office/drawing/2014/main" id="{606F5F8A-8CC4-440F-86B9-EA3776B2BA4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545853" y="2833506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8" name="Freeform 404">
              <a:extLst>
                <a:ext uri="{FF2B5EF4-FFF2-40B4-BE49-F238E27FC236}">
                  <a16:creationId xmlns:a16="http://schemas.microsoft.com/office/drawing/2014/main" id="{1528F21E-EB99-4A5A-9E43-FD5D55A545C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219711" y="2833506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9" name="Freeform 405">
              <a:extLst>
                <a:ext uri="{FF2B5EF4-FFF2-40B4-BE49-F238E27FC236}">
                  <a16:creationId xmlns:a16="http://schemas.microsoft.com/office/drawing/2014/main" id="{4B0EAE85-0C97-4A97-9332-66097D717A6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652945" y="282977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0" name="Freeform 406">
              <a:extLst>
                <a:ext uri="{FF2B5EF4-FFF2-40B4-BE49-F238E27FC236}">
                  <a16:creationId xmlns:a16="http://schemas.microsoft.com/office/drawing/2014/main" id="{B2CF78D2-78D4-4FF0-A9CB-63AF612D320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326806" y="282977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1" name="Freeform 29">
              <a:extLst>
                <a:ext uri="{FF2B5EF4-FFF2-40B4-BE49-F238E27FC236}">
                  <a16:creationId xmlns:a16="http://schemas.microsoft.com/office/drawing/2014/main" id="{381A07A5-4B99-4ABB-9659-2B16C60BD3D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891083" y="2833506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2" name="Freeform 31">
              <a:extLst>
                <a:ext uri="{FF2B5EF4-FFF2-40B4-BE49-F238E27FC236}">
                  <a16:creationId xmlns:a16="http://schemas.microsoft.com/office/drawing/2014/main" id="{D54498B5-A780-4F4C-A49E-23D947DDD3D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998177" y="282977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3" name="Freeform 29">
              <a:extLst>
                <a:ext uri="{FF2B5EF4-FFF2-40B4-BE49-F238E27FC236}">
                  <a16:creationId xmlns:a16="http://schemas.microsoft.com/office/drawing/2014/main" id="{816AC04F-87E4-4453-8955-4F5B6AC63B4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562455" y="2833506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4" name="Freeform 30">
              <a:extLst>
                <a:ext uri="{FF2B5EF4-FFF2-40B4-BE49-F238E27FC236}">
                  <a16:creationId xmlns:a16="http://schemas.microsoft.com/office/drawing/2014/main" id="{D10180E1-5136-4852-A120-2FA6F99D68E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236313" y="2833506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5" name="Freeform 31">
              <a:extLst>
                <a:ext uri="{FF2B5EF4-FFF2-40B4-BE49-F238E27FC236}">
                  <a16:creationId xmlns:a16="http://schemas.microsoft.com/office/drawing/2014/main" id="{CBB855A4-1E9D-42A6-9F78-FC43E68A630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669548" y="282977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6" name="Freeform 32">
              <a:extLst>
                <a:ext uri="{FF2B5EF4-FFF2-40B4-BE49-F238E27FC236}">
                  <a16:creationId xmlns:a16="http://schemas.microsoft.com/office/drawing/2014/main" id="{1B8A5A80-3541-497F-B6C5-D54C9B55433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343408" y="282977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7" name="Freeform 29">
              <a:extLst>
                <a:ext uri="{FF2B5EF4-FFF2-40B4-BE49-F238E27FC236}">
                  <a16:creationId xmlns:a16="http://schemas.microsoft.com/office/drawing/2014/main" id="{4A5DA074-0347-42CE-A3CC-05EDDB2F1B2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907685" y="2833506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8" name="Freeform 30">
              <a:extLst>
                <a:ext uri="{FF2B5EF4-FFF2-40B4-BE49-F238E27FC236}">
                  <a16:creationId xmlns:a16="http://schemas.microsoft.com/office/drawing/2014/main" id="{0832DEEF-DDC8-4E3B-9E70-AED27E53E56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581544" y="2833506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9" name="Freeform 31">
              <a:extLst>
                <a:ext uri="{FF2B5EF4-FFF2-40B4-BE49-F238E27FC236}">
                  <a16:creationId xmlns:a16="http://schemas.microsoft.com/office/drawing/2014/main" id="{B01C2F5E-6796-4EED-854B-917C31A51E7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014780" y="282977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0" name="Freeform 32">
              <a:extLst>
                <a:ext uri="{FF2B5EF4-FFF2-40B4-BE49-F238E27FC236}">
                  <a16:creationId xmlns:a16="http://schemas.microsoft.com/office/drawing/2014/main" id="{B3E0B317-DD1F-4BEF-874B-EFA24AB1540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688639" y="282977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1" name="Freeform 29">
              <a:extLst>
                <a:ext uri="{FF2B5EF4-FFF2-40B4-BE49-F238E27FC236}">
                  <a16:creationId xmlns:a16="http://schemas.microsoft.com/office/drawing/2014/main" id="{8384A136-FACA-4243-9386-CEE3B7FF236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252916" y="2833506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2" name="Freeform 30">
              <a:extLst>
                <a:ext uri="{FF2B5EF4-FFF2-40B4-BE49-F238E27FC236}">
                  <a16:creationId xmlns:a16="http://schemas.microsoft.com/office/drawing/2014/main" id="{30C7A2AD-148E-4F74-82FE-A20AA30DF11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926775" y="2833506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3" name="Freeform 31">
              <a:extLst>
                <a:ext uri="{FF2B5EF4-FFF2-40B4-BE49-F238E27FC236}">
                  <a16:creationId xmlns:a16="http://schemas.microsoft.com/office/drawing/2014/main" id="{867C3ECA-9BCB-41C1-81F3-13A7FBB3A62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360011" y="282977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4" name="Freeform 32">
              <a:extLst>
                <a:ext uri="{FF2B5EF4-FFF2-40B4-BE49-F238E27FC236}">
                  <a16:creationId xmlns:a16="http://schemas.microsoft.com/office/drawing/2014/main" id="{71AF6C65-04D1-44BE-B8F8-455F881F5EB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033870" y="282977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5" name="Freeform 29">
              <a:extLst>
                <a:ext uri="{FF2B5EF4-FFF2-40B4-BE49-F238E27FC236}">
                  <a16:creationId xmlns:a16="http://schemas.microsoft.com/office/drawing/2014/main" id="{3F00F70B-8021-4B4F-A6CA-FB292957867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598148" y="2833506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6" name="Freeform 30">
              <a:extLst>
                <a:ext uri="{FF2B5EF4-FFF2-40B4-BE49-F238E27FC236}">
                  <a16:creationId xmlns:a16="http://schemas.microsoft.com/office/drawing/2014/main" id="{B4EBCF14-7DA3-4676-91BD-09C9739D490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272007" y="2833506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7" name="Freeform 31">
              <a:extLst>
                <a:ext uri="{FF2B5EF4-FFF2-40B4-BE49-F238E27FC236}">
                  <a16:creationId xmlns:a16="http://schemas.microsoft.com/office/drawing/2014/main" id="{3C8A097F-DD68-4725-A275-728839BB554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705242" y="282977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8" name="Freeform 32">
              <a:extLst>
                <a:ext uri="{FF2B5EF4-FFF2-40B4-BE49-F238E27FC236}">
                  <a16:creationId xmlns:a16="http://schemas.microsoft.com/office/drawing/2014/main" id="{4B6A36A2-898B-4FC6-9109-1231547373C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79101" y="282977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9" name="Freeform 425">
              <a:extLst>
                <a:ext uri="{FF2B5EF4-FFF2-40B4-BE49-F238E27FC236}">
                  <a16:creationId xmlns:a16="http://schemas.microsoft.com/office/drawing/2014/main" id="{021DA16D-21AD-463B-AB5E-98D37FC65AA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943379" y="2833506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0" name="Freeform 426">
              <a:extLst>
                <a:ext uri="{FF2B5EF4-FFF2-40B4-BE49-F238E27FC236}">
                  <a16:creationId xmlns:a16="http://schemas.microsoft.com/office/drawing/2014/main" id="{977918E1-3770-416B-A895-14206573EBA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617237" y="2833506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1" name="Freeform 427">
              <a:extLst>
                <a:ext uri="{FF2B5EF4-FFF2-40B4-BE49-F238E27FC236}">
                  <a16:creationId xmlns:a16="http://schemas.microsoft.com/office/drawing/2014/main" id="{7A3A3F32-DAF2-4810-A6F3-06D3D1FE82C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050472" y="282977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2" name="Freeform 428">
              <a:extLst>
                <a:ext uri="{FF2B5EF4-FFF2-40B4-BE49-F238E27FC236}">
                  <a16:creationId xmlns:a16="http://schemas.microsoft.com/office/drawing/2014/main" id="{E3E01BC9-279B-4F0E-A33E-59F0C08DA4A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724332" y="282977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3" name="Freeform 29">
              <a:extLst>
                <a:ext uri="{FF2B5EF4-FFF2-40B4-BE49-F238E27FC236}">
                  <a16:creationId xmlns:a16="http://schemas.microsoft.com/office/drawing/2014/main" id="{8D90933B-2F75-4EE8-871B-FD9DC0C82B5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288609" y="2833506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4" name="Freeform 31">
              <a:extLst>
                <a:ext uri="{FF2B5EF4-FFF2-40B4-BE49-F238E27FC236}">
                  <a16:creationId xmlns:a16="http://schemas.microsoft.com/office/drawing/2014/main" id="{DB39CD11-82D9-44CD-9F8B-0B5D50B9754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95703" y="282977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806" name="Group 1805">
            <a:extLst>
              <a:ext uri="{FF2B5EF4-FFF2-40B4-BE49-F238E27FC236}">
                <a16:creationId xmlns:a16="http://schemas.microsoft.com/office/drawing/2014/main" id="{BE72D951-75A4-4DA9-8903-264B4C8AD6CE}"/>
              </a:ext>
            </a:extLst>
          </p:cNvPr>
          <p:cNvGrpSpPr/>
          <p:nvPr userDrawn="1"/>
        </p:nvGrpSpPr>
        <p:grpSpPr>
          <a:xfrm>
            <a:off x="83664" y="3199213"/>
            <a:ext cx="12009863" cy="176637"/>
            <a:chOff x="83663" y="3120085"/>
            <a:chExt cx="12009863" cy="176637"/>
          </a:xfrm>
        </p:grpSpPr>
        <p:sp>
          <p:nvSpPr>
            <p:cNvPr id="183" name="Freeform 29">
              <a:extLst>
                <a:ext uri="{FF2B5EF4-FFF2-40B4-BE49-F238E27FC236}">
                  <a16:creationId xmlns:a16="http://schemas.microsoft.com/office/drawing/2014/main" id="{264AC6E7-01D5-40D8-8743-B48FAE547197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196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84" name="Freeform 30">
              <a:extLst>
                <a:ext uri="{FF2B5EF4-FFF2-40B4-BE49-F238E27FC236}">
                  <a16:creationId xmlns:a16="http://schemas.microsoft.com/office/drawing/2014/main" id="{AF1A290E-9D5C-4D3E-B58F-B8A8F93E7A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337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85" name="Freeform 31">
              <a:extLst>
                <a:ext uri="{FF2B5EF4-FFF2-40B4-BE49-F238E27FC236}">
                  <a16:creationId xmlns:a16="http://schemas.microsoft.com/office/drawing/2014/main" id="{A66BF2C9-ABEB-49A8-9D26-1799DD2BABDD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63" y="312008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86" name="Freeform 32">
              <a:extLst>
                <a:ext uri="{FF2B5EF4-FFF2-40B4-BE49-F238E27FC236}">
                  <a16:creationId xmlns:a16="http://schemas.microsoft.com/office/drawing/2014/main" id="{EFED73C6-3651-46CB-8675-80B071CA7A17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290" y="312008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87" name="Freeform 29">
              <a:extLst>
                <a:ext uri="{FF2B5EF4-FFF2-40B4-BE49-F238E27FC236}">
                  <a16:creationId xmlns:a16="http://schemas.microsoft.com/office/drawing/2014/main" id="{42D6DE5F-4428-42A4-8443-3D7AEB80BF16}"/>
                </a:ext>
              </a:extLst>
            </p:cNvPr>
            <p:cNvSpPr>
              <a:spLocks/>
            </p:cNvSpPr>
            <p:nvPr/>
          </p:nvSpPr>
          <p:spPr bwMode="auto">
            <a:xfrm>
              <a:off x="959966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88" name="Freeform 30">
              <a:extLst>
                <a:ext uri="{FF2B5EF4-FFF2-40B4-BE49-F238E27FC236}">
                  <a16:creationId xmlns:a16="http://schemas.microsoft.com/office/drawing/2014/main" id="{77EAB4FC-86D4-4318-80A7-44794FA6B27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6106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89" name="Freeform 31">
              <a:extLst>
                <a:ext uri="{FF2B5EF4-FFF2-40B4-BE49-F238E27FC236}">
                  <a16:creationId xmlns:a16="http://schemas.microsoft.com/office/drawing/2014/main" id="{DB3DD124-1B6A-4866-BBFD-7F9A76EB767B}"/>
                </a:ext>
              </a:extLst>
            </p:cNvPr>
            <p:cNvSpPr>
              <a:spLocks/>
            </p:cNvSpPr>
            <p:nvPr/>
          </p:nvSpPr>
          <p:spPr bwMode="auto">
            <a:xfrm>
              <a:off x="738432" y="312008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90" name="Freeform 32">
              <a:extLst>
                <a:ext uri="{FF2B5EF4-FFF2-40B4-BE49-F238E27FC236}">
                  <a16:creationId xmlns:a16="http://schemas.microsoft.com/office/drawing/2014/main" id="{3D7A3F88-AAA4-4E6D-8BB1-79ECBB63C7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7060" y="312008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91" name="Freeform 29">
              <a:extLst>
                <a:ext uri="{FF2B5EF4-FFF2-40B4-BE49-F238E27FC236}">
                  <a16:creationId xmlns:a16="http://schemas.microsoft.com/office/drawing/2014/main" id="{C7F4F5A3-B635-40FF-90A9-D0FD41B4EF4C}"/>
                </a:ext>
              </a:extLst>
            </p:cNvPr>
            <p:cNvSpPr>
              <a:spLocks/>
            </p:cNvSpPr>
            <p:nvPr/>
          </p:nvSpPr>
          <p:spPr bwMode="auto">
            <a:xfrm>
              <a:off x="1614734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92" name="Freeform 30">
              <a:extLst>
                <a:ext uri="{FF2B5EF4-FFF2-40B4-BE49-F238E27FC236}">
                  <a16:creationId xmlns:a16="http://schemas.microsoft.com/office/drawing/2014/main" id="{83F4EA44-920C-4715-B68B-64BF293BDB53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0875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93" name="Freeform 31">
              <a:extLst>
                <a:ext uri="{FF2B5EF4-FFF2-40B4-BE49-F238E27FC236}">
                  <a16:creationId xmlns:a16="http://schemas.microsoft.com/office/drawing/2014/main" id="{ACA41A8C-96F8-44FF-9C1A-50DD1B02B65C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3201" y="312008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94" name="Freeform 32">
              <a:extLst>
                <a:ext uri="{FF2B5EF4-FFF2-40B4-BE49-F238E27FC236}">
                  <a16:creationId xmlns:a16="http://schemas.microsoft.com/office/drawing/2014/main" id="{9274AA7E-AF9E-4B39-BA51-CA52B0A105A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1829" y="312008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95" name="Freeform 29">
              <a:extLst>
                <a:ext uri="{FF2B5EF4-FFF2-40B4-BE49-F238E27FC236}">
                  <a16:creationId xmlns:a16="http://schemas.microsoft.com/office/drawing/2014/main" id="{1D2111FD-9B98-4E66-B477-66949920875E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9503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96" name="Freeform 30">
              <a:extLst>
                <a:ext uri="{FF2B5EF4-FFF2-40B4-BE49-F238E27FC236}">
                  <a16:creationId xmlns:a16="http://schemas.microsoft.com/office/drawing/2014/main" id="{6AA312F4-25D1-4D24-B568-08ED8ACA4CBE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5644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97" name="Freeform 31">
              <a:extLst>
                <a:ext uri="{FF2B5EF4-FFF2-40B4-BE49-F238E27FC236}">
                  <a16:creationId xmlns:a16="http://schemas.microsoft.com/office/drawing/2014/main" id="{E87D0181-2200-42D3-8970-991B9930F40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7969" y="312008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98" name="Freeform 32">
              <a:extLst>
                <a:ext uri="{FF2B5EF4-FFF2-40B4-BE49-F238E27FC236}">
                  <a16:creationId xmlns:a16="http://schemas.microsoft.com/office/drawing/2014/main" id="{09443674-B67D-46F8-BCC5-5ED0CA5F6D0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6598" y="312008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99" name="Freeform 565">
              <a:extLst>
                <a:ext uri="{FF2B5EF4-FFF2-40B4-BE49-F238E27FC236}">
                  <a16:creationId xmlns:a16="http://schemas.microsoft.com/office/drawing/2014/main" id="{10810694-117B-4425-868B-0E45A3DFC5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4272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00" name="Freeform 566">
              <a:extLst>
                <a:ext uri="{FF2B5EF4-FFF2-40B4-BE49-F238E27FC236}">
                  <a16:creationId xmlns:a16="http://schemas.microsoft.com/office/drawing/2014/main" id="{AC606DA5-EC36-49E7-9FD5-59A03F72C6F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0413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01" name="Freeform 567">
              <a:extLst>
                <a:ext uri="{FF2B5EF4-FFF2-40B4-BE49-F238E27FC236}">
                  <a16:creationId xmlns:a16="http://schemas.microsoft.com/office/drawing/2014/main" id="{5640AFA6-64C6-41DF-B7CE-4EAAA7A3924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2739" y="312008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02" name="Freeform 568">
              <a:extLst>
                <a:ext uri="{FF2B5EF4-FFF2-40B4-BE49-F238E27FC236}">
                  <a16:creationId xmlns:a16="http://schemas.microsoft.com/office/drawing/2014/main" id="{36AAF8C4-4FBE-4DDD-B437-FB23809EF672}"/>
                </a:ext>
              </a:extLst>
            </p:cNvPr>
            <p:cNvSpPr>
              <a:spLocks/>
            </p:cNvSpPr>
            <p:nvPr/>
          </p:nvSpPr>
          <p:spPr bwMode="auto">
            <a:xfrm>
              <a:off x="3031366" y="312008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03" name="Freeform 29">
              <a:extLst>
                <a:ext uri="{FF2B5EF4-FFF2-40B4-BE49-F238E27FC236}">
                  <a16:creationId xmlns:a16="http://schemas.microsoft.com/office/drawing/2014/main" id="{7107F083-C1CA-46E9-AECD-5B7DFF24F925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9042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04" name="Freeform 31">
              <a:extLst>
                <a:ext uri="{FF2B5EF4-FFF2-40B4-BE49-F238E27FC236}">
                  <a16:creationId xmlns:a16="http://schemas.microsoft.com/office/drawing/2014/main" id="{662C187E-86A1-4E26-943E-5B32AC16744E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7508" y="312008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05" name="Freeform 29">
              <a:extLst>
                <a:ext uri="{FF2B5EF4-FFF2-40B4-BE49-F238E27FC236}">
                  <a16:creationId xmlns:a16="http://schemas.microsoft.com/office/drawing/2014/main" id="{1B5A5D4F-0025-4488-9054-087EAF766490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7670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06" name="Freeform 30">
              <a:extLst>
                <a:ext uri="{FF2B5EF4-FFF2-40B4-BE49-F238E27FC236}">
                  <a16:creationId xmlns:a16="http://schemas.microsoft.com/office/drawing/2014/main" id="{30157D0E-8DD5-49D3-B70F-B3C56EEE4F63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3811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07" name="Freeform 31">
              <a:extLst>
                <a:ext uri="{FF2B5EF4-FFF2-40B4-BE49-F238E27FC236}">
                  <a16:creationId xmlns:a16="http://schemas.microsoft.com/office/drawing/2014/main" id="{BCE73DE1-9D13-42B1-B5A4-EE5D3CC536C1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6136" y="312008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08" name="Freeform 32">
              <a:extLst>
                <a:ext uri="{FF2B5EF4-FFF2-40B4-BE49-F238E27FC236}">
                  <a16:creationId xmlns:a16="http://schemas.microsoft.com/office/drawing/2014/main" id="{060FBDA3-C2AE-4610-91C3-35224DD7C2B4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4764" y="312008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09" name="Freeform 29">
              <a:extLst>
                <a:ext uri="{FF2B5EF4-FFF2-40B4-BE49-F238E27FC236}">
                  <a16:creationId xmlns:a16="http://schemas.microsoft.com/office/drawing/2014/main" id="{6AE82579-1DC0-49FB-9D06-FD9A2B3B7C20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2439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10" name="Freeform 30">
              <a:extLst>
                <a:ext uri="{FF2B5EF4-FFF2-40B4-BE49-F238E27FC236}">
                  <a16:creationId xmlns:a16="http://schemas.microsoft.com/office/drawing/2014/main" id="{420E8154-BE21-4CDB-A231-44ABDB3F8107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8580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11" name="Freeform 31">
              <a:extLst>
                <a:ext uri="{FF2B5EF4-FFF2-40B4-BE49-F238E27FC236}">
                  <a16:creationId xmlns:a16="http://schemas.microsoft.com/office/drawing/2014/main" id="{D0FE40C5-7CA9-4F36-A9E9-DA9E0272D631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0905" y="312008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12" name="Freeform 32">
              <a:extLst>
                <a:ext uri="{FF2B5EF4-FFF2-40B4-BE49-F238E27FC236}">
                  <a16:creationId xmlns:a16="http://schemas.microsoft.com/office/drawing/2014/main" id="{958440EA-219C-4DC4-9A0F-F2CAE4033EDC}"/>
                </a:ext>
              </a:extLst>
            </p:cNvPr>
            <p:cNvSpPr>
              <a:spLocks/>
            </p:cNvSpPr>
            <p:nvPr/>
          </p:nvSpPr>
          <p:spPr bwMode="auto">
            <a:xfrm>
              <a:off x="4669534" y="312008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13" name="Freeform 29">
              <a:extLst>
                <a:ext uri="{FF2B5EF4-FFF2-40B4-BE49-F238E27FC236}">
                  <a16:creationId xmlns:a16="http://schemas.microsoft.com/office/drawing/2014/main" id="{912864C7-C94E-4178-B058-7D9C60129C10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7208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14" name="Freeform 30">
              <a:extLst>
                <a:ext uri="{FF2B5EF4-FFF2-40B4-BE49-F238E27FC236}">
                  <a16:creationId xmlns:a16="http://schemas.microsoft.com/office/drawing/2014/main" id="{B1D54496-C029-4D78-B5F8-49FC57F187CE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3348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15" name="Freeform 31">
              <a:extLst>
                <a:ext uri="{FF2B5EF4-FFF2-40B4-BE49-F238E27FC236}">
                  <a16:creationId xmlns:a16="http://schemas.microsoft.com/office/drawing/2014/main" id="{2C4A7F03-9D2D-4B9A-9AFF-1546D3CE7C29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5674" y="312008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16" name="Freeform 32">
              <a:extLst>
                <a:ext uri="{FF2B5EF4-FFF2-40B4-BE49-F238E27FC236}">
                  <a16:creationId xmlns:a16="http://schemas.microsoft.com/office/drawing/2014/main" id="{54AEAF42-949E-47BF-A756-FFADFF64581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4302" y="312008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17" name="Freeform 29">
              <a:extLst>
                <a:ext uri="{FF2B5EF4-FFF2-40B4-BE49-F238E27FC236}">
                  <a16:creationId xmlns:a16="http://schemas.microsoft.com/office/drawing/2014/main" id="{EE9716AB-1338-4D35-BA91-5FC7764BAFF2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1977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18" name="Freeform 30">
              <a:extLst>
                <a:ext uri="{FF2B5EF4-FFF2-40B4-BE49-F238E27FC236}">
                  <a16:creationId xmlns:a16="http://schemas.microsoft.com/office/drawing/2014/main" id="{C1254EB0-1701-4987-A194-B15335DBAB44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8118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19" name="Freeform 31">
              <a:extLst>
                <a:ext uri="{FF2B5EF4-FFF2-40B4-BE49-F238E27FC236}">
                  <a16:creationId xmlns:a16="http://schemas.microsoft.com/office/drawing/2014/main" id="{3219967A-953E-478C-B3A7-5AA1ABDB7D59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0443" y="312008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20" name="Freeform 32">
              <a:extLst>
                <a:ext uri="{FF2B5EF4-FFF2-40B4-BE49-F238E27FC236}">
                  <a16:creationId xmlns:a16="http://schemas.microsoft.com/office/drawing/2014/main" id="{06751FEE-A520-4794-AAA3-43FAFBDF0D2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9071" y="312008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21" name="Freeform 587">
              <a:extLst>
                <a:ext uri="{FF2B5EF4-FFF2-40B4-BE49-F238E27FC236}">
                  <a16:creationId xmlns:a16="http://schemas.microsoft.com/office/drawing/2014/main" id="{B803B876-53D6-47EF-8EDB-C8BF4AC573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6745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22" name="Freeform 588">
              <a:extLst>
                <a:ext uri="{FF2B5EF4-FFF2-40B4-BE49-F238E27FC236}">
                  <a16:creationId xmlns:a16="http://schemas.microsoft.com/office/drawing/2014/main" id="{3377FCAE-9DC2-4C31-8681-215EAEB2D668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2887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23" name="Freeform 589">
              <a:extLst>
                <a:ext uri="{FF2B5EF4-FFF2-40B4-BE49-F238E27FC236}">
                  <a16:creationId xmlns:a16="http://schemas.microsoft.com/office/drawing/2014/main" id="{35FD5FA9-B190-4369-BAD8-37DE419FDEC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05212" y="312008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24" name="Freeform 590">
              <a:extLst>
                <a:ext uri="{FF2B5EF4-FFF2-40B4-BE49-F238E27FC236}">
                  <a16:creationId xmlns:a16="http://schemas.microsoft.com/office/drawing/2014/main" id="{50659306-72E2-4BFC-AA1F-9BE293913135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3840" y="312008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25" name="Freeform 29">
              <a:extLst>
                <a:ext uri="{FF2B5EF4-FFF2-40B4-BE49-F238E27FC236}">
                  <a16:creationId xmlns:a16="http://schemas.microsoft.com/office/drawing/2014/main" id="{10FBB27E-3BF1-4B8D-A95A-27CDC99A96D4}"/>
                </a:ext>
              </a:extLst>
            </p:cNvPr>
            <p:cNvSpPr>
              <a:spLocks/>
            </p:cNvSpPr>
            <p:nvPr/>
          </p:nvSpPr>
          <p:spPr bwMode="auto">
            <a:xfrm>
              <a:off x="7181515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26" name="Freeform 31">
              <a:extLst>
                <a:ext uri="{FF2B5EF4-FFF2-40B4-BE49-F238E27FC236}">
                  <a16:creationId xmlns:a16="http://schemas.microsoft.com/office/drawing/2014/main" id="{EAB0B7C8-1754-44D3-882E-BCE44C4EED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959981" y="312008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5" name="Freeform 29">
              <a:extLst>
                <a:ext uri="{FF2B5EF4-FFF2-40B4-BE49-F238E27FC236}">
                  <a16:creationId xmlns:a16="http://schemas.microsoft.com/office/drawing/2014/main" id="{0AD6B4A6-A022-4041-A253-C2627DDB983D}"/>
                </a:ext>
              </a:extLst>
            </p:cNvPr>
            <p:cNvSpPr>
              <a:spLocks/>
            </p:cNvSpPr>
            <p:nvPr/>
          </p:nvSpPr>
          <p:spPr bwMode="auto">
            <a:xfrm>
              <a:off x="7510142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6" name="Freeform 30">
              <a:extLst>
                <a:ext uri="{FF2B5EF4-FFF2-40B4-BE49-F238E27FC236}">
                  <a16:creationId xmlns:a16="http://schemas.microsoft.com/office/drawing/2014/main" id="{E726031E-1FDB-4B06-9342-3DB20D51AF6F}"/>
                </a:ext>
              </a:extLst>
            </p:cNvPr>
            <p:cNvSpPr>
              <a:spLocks/>
            </p:cNvSpPr>
            <p:nvPr/>
          </p:nvSpPr>
          <p:spPr bwMode="auto">
            <a:xfrm>
              <a:off x="7836283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7" name="Freeform 31">
              <a:extLst>
                <a:ext uri="{FF2B5EF4-FFF2-40B4-BE49-F238E27FC236}">
                  <a16:creationId xmlns:a16="http://schemas.microsoft.com/office/drawing/2014/main" id="{5DD153F4-03E1-4492-B4FF-B57D2A351FFA}"/>
                </a:ext>
              </a:extLst>
            </p:cNvPr>
            <p:cNvSpPr>
              <a:spLocks/>
            </p:cNvSpPr>
            <p:nvPr/>
          </p:nvSpPr>
          <p:spPr bwMode="auto">
            <a:xfrm>
              <a:off x="7288609" y="3120085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8" name="Freeform 32">
              <a:extLst>
                <a:ext uri="{FF2B5EF4-FFF2-40B4-BE49-F238E27FC236}">
                  <a16:creationId xmlns:a16="http://schemas.microsoft.com/office/drawing/2014/main" id="{A97A57AF-D73C-4BAB-9043-D4B24F7CE532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7237" y="3120085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9" name="Freeform 29">
              <a:extLst>
                <a:ext uri="{FF2B5EF4-FFF2-40B4-BE49-F238E27FC236}">
                  <a16:creationId xmlns:a16="http://schemas.microsoft.com/office/drawing/2014/main" id="{98C0FBE8-7B60-48B1-AEBB-00CADC8D85C1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4912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0" name="Freeform 30">
              <a:extLst>
                <a:ext uri="{FF2B5EF4-FFF2-40B4-BE49-F238E27FC236}">
                  <a16:creationId xmlns:a16="http://schemas.microsoft.com/office/drawing/2014/main" id="{BAB26855-72E4-4045-A04B-89CE4592DC61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1052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1" name="Freeform 31">
              <a:extLst>
                <a:ext uri="{FF2B5EF4-FFF2-40B4-BE49-F238E27FC236}">
                  <a16:creationId xmlns:a16="http://schemas.microsoft.com/office/drawing/2014/main" id="{37F28AE2-76CE-46D3-87C8-0A828CB84AED}"/>
                </a:ext>
              </a:extLst>
            </p:cNvPr>
            <p:cNvSpPr>
              <a:spLocks/>
            </p:cNvSpPr>
            <p:nvPr/>
          </p:nvSpPr>
          <p:spPr bwMode="auto">
            <a:xfrm>
              <a:off x="7943378" y="3120085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2" name="Freeform 32">
              <a:extLst>
                <a:ext uri="{FF2B5EF4-FFF2-40B4-BE49-F238E27FC236}">
                  <a16:creationId xmlns:a16="http://schemas.microsoft.com/office/drawing/2014/main" id="{0032E565-2EAF-46C5-8D3A-FA351AD9423F}"/>
                </a:ext>
              </a:extLst>
            </p:cNvPr>
            <p:cNvSpPr>
              <a:spLocks/>
            </p:cNvSpPr>
            <p:nvPr/>
          </p:nvSpPr>
          <p:spPr bwMode="auto">
            <a:xfrm>
              <a:off x="8272007" y="3120085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3" name="Freeform 29">
              <a:extLst>
                <a:ext uri="{FF2B5EF4-FFF2-40B4-BE49-F238E27FC236}">
                  <a16:creationId xmlns:a16="http://schemas.microsoft.com/office/drawing/2014/main" id="{ABF213DD-D002-4A5B-8BE9-33377A66A2C1}"/>
                </a:ext>
              </a:extLst>
            </p:cNvPr>
            <p:cNvSpPr>
              <a:spLocks/>
            </p:cNvSpPr>
            <p:nvPr/>
          </p:nvSpPr>
          <p:spPr bwMode="auto">
            <a:xfrm>
              <a:off x="8819680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4" name="Freeform 30">
              <a:extLst>
                <a:ext uri="{FF2B5EF4-FFF2-40B4-BE49-F238E27FC236}">
                  <a16:creationId xmlns:a16="http://schemas.microsoft.com/office/drawing/2014/main" id="{FF34AD78-195F-4EE6-BCD6-E29D8075611B}"/>
                </a:ext>
              </a:extLst>
            </p:cNvPr>
            <p:cNvSpPr>
              <a:spLocks/>
            </p:cNvSpPr>
            <p:nvPr/>
          </p:nvSpPr>
          <p:spPr bwMode="auto">
            <a:xfrm>
              <a:off x="9145821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5" name="Freeform 31">
              <a:extLst>
                <a:ext uri="{FF2B5EF4-FFF2-40B4-BE49-F238E27FC236}">
                  <a16:creationId xmlns:a16="http://schemas.microsoft.com/office/drawing/2014/main" id="{510FD556-9E82-43BD-98BF-6FD72578075E}"/>
                </a:ext>
              </a:extLst>
            </p:cNvPr>
            <p:cNvSpPr>
              <a:spLocks/>
            </p:cNvSpPr>
            <p:nvPr/>
          </p:nvSpPr>
          <p:spPr bwMode="auto">
            <a:xfrm>
              <a:off x="8598147" y="3120085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6" name="Freeform 32">
              <a:extLst>
                <a:ext uri="{FF2B5EF4-FFF2-40B4-BE49-F238E27FC236}">
                  <a16:creationId xmlns:a16="http://schemas.microsoft.com/office/drawing/2014/main" id="{88FF55CB-8A40-4125-8509-3940A2CFED3D}"/>
                </a:ext>
              </a:extLst>
            </p:cNvPr>
            <p:cNvSpPr>
              <a:spLocks/>
            </p:cNvSpPr>
            <p:nvPr/>
          </p:nvSpPr>
          <p:spPr bwMode="auto">
            <a:xfrm>
              <a:off x="8926774" y="3120085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7" name="Freeform 29">
              <a:extLst>
                <a:ext uri="{FF2B5EF4-FFF2-40B4-BE49-F238E27FC236}">
                  <a16:creationId xmlns:a16="http://schemas.microsoft.com/office/drawing/2014/main" id="{0B2EA9E0-6B38-4CCA-8FEC-DDB2DFC5BDAD}"/>
                </a:ext>
              </a:extLst>
            </p:cNvPr>
            <p:cNvSpPr>
              <a:spLocks/>
            </p:cNvSpPr>
            <p:nvPr/>
          </p:nvSpPr>
          <p:spPr bwMode="auto">
            <a:xfrm>
              <a:off x="9474450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8" name="Freeform 30">
              <a:extLst>
                <a:ext uri="{FF2B5EF4-FFF2-40B4-BE49-F238E27FC236}">
                  <a16:creationId xmlns:a16="http://schemas.microsoft.com/office/drawing/2014/main" id="{6590C83B-81BE-4F45-9071-4B356A51D648}"/>
                </a:ext>
              </a:extLst>
            </p:cNvPr>
            <p:cNvSpPr>
              <a:spLocks/>
            </p:cNvSpPr>
            <p:nvPr/>
          </p:nvSpPr>
          <p:spPr bwMode="auto">
            <a:xfrm>
              <a:off x="9800591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9" name="Freeform 31">
              <a:extLst>
                <a:ext uri="{FF2B5EF4-FFF2-40B4-BE49-F238E27FC236}">
                  <a16:creationId xmlns:a16="http://schemas.microsoft.com/office/drawing/2014/main" id="{7D25CFE3-F8F8-4324-B6D1-0D8A095566DE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2915" y="3120085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0" name="Freeform 32">
              <a:extLst>
                <a:ext uri="{FF2B5EF4-FFF2-40B4-BE49-F238E27FC236}">
                  <a16:creationId xmlns:a16="http://schemas.microsoft.com/office/drawing/2014/main" id="{FDD53A37-0841-4263-9A35-8EAAE340D43B}"/>
                </a:ext>
              </a:extLst>
            </p:cNvPr>
            <p:cNvSpPr>
              <a:spLocks/>
            </p:cNvSpPr>
            <p:nvPr/>
          </p:nvSpPr>
          <p:spPr bwMode="auto">
            <a:xfrm>
              <a:off x="9581544" y="3120085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1" name="Freeform 447">
              <a:extLst>
                <a:ext uri="{FF2B5EF4-FFF2-40B4-BE49-F238E27FC236}">
                  <a16:creationId xmlns:a16="http://schemas.microsoft.com/office/drawing/2014/main" id="{B7EED427-4F31-4F93-9A9C-BC12C2A6DD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9218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2" name="Freeform 448">
              <a:extLst>
                <a:ext uri="{FF2B5EF4-FFF2-40B4-BE49-F238E27FC236}">
                  <a16:creationId xmlns:a16="http://schemas.microsoft.com/office/drawing/2014/main" id="{E4F8E918-F1EC-4F0E-9C84-89A22F563CC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55360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3" name="Freeform 449">
              <a:extLst>
                <a:ext uri="{FF2B5EF4-FFF2-40B4-BE49-F238E27FC236}">
                  <a16:creationId xmlns:a16="http://schemas.microsoft.com/office/drawing/2014/main" id="{AB2BD2ED-0180-429D-BB39-EDB70D8EAE32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7685" y="3120085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4" name="Freeform 450">
              <a:extLst>
                <a:ext uri="{FF2B5EF4-FFF2-40B4-BE49-F238E27FC236}">
                  <a16:creationId xmlns:a16="http://schemas.microsoft.com/office/drawing/2014/main" id="{53C041EC-3C93-4E73-97D5-E87F5F36554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36312" y="3120085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5" name="Freeform 29">
              <a:extLst>
                <a:ext uri="{FF2B5EF4-FFF2-40B4-BE49-F238E27FC236}">
                  <a16:creationId xmlns:a16="http://schemas.microsoft.com/office/drawing/2014/main" id="{9915E8AC-529E-40C2-A835-572C41FCC7A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83987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6" name="Freeform 31">
              <a:extLst>
                <a:ext uri="{FF2B5EF4-FFF2-40B4-BE49-F238E27FC236}">
                  <a16:creationId xmlns:a16="http://schemas.microsoft.com/office/drawing/2014/main" id="{B6E49029-E29C-4351-A323-6ADA8C61F1C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2454" y="3120085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7" name="Freeform 29">
              <a:extLst>
                <a:ext uri="{FF2B5EF4-FFF2-40B4-BE49-F238E27FC236}">
                  <a16:creationId xmlns:a16="http://schemas.microsoft.com/office/drawing/2014/main" id="{78C37C65-A53C-4CFE-AE9A-670B395F015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2615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8" name="Freeform 30">
              <a:extLst>
                <a:ext uri="{FF2B5EF4-FFF2-40B4-BE49-F238E27FC236}">
                  <a16:creationId xmlns:a16="http://schemas.microsoft.com/office/drawing/2014/main" id="{E81C5765-632E-4790-B5E3-B12F3C13A8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38757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9" name="Freeform 31">
              <a:extLst>
                <a:ext uri="{FF2B5EF4-FFF2-40B4-BE49-F238E27FC236}">
                  <a16:creationId xmlns:a16="http://schemas.microsoft.com/office/drawing/2014/main" id="{33266C91-BE44-495A-B2DE-C01555E8966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91083" y="3120085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0" name="Freeform 32">
              <a:extLst>
                <a:ext uri="{FF2B5EF4-FFF2-40B4-BE49-F238E27FC236}">
                  <a16:creationId xmlns:a16="http://schemas.microsoft.com/office/drawing/2014/main" id="{2EBFC1DA-E5F9-4849-856D-130B497368E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19710" y="3120085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1" name="Freeform 29">
              <a:extLst>
                <a:ext uri="{FF2B5EF4-FFF2-40B4-BE49-F238E27FC236}">
                  <a16:creationId xmlns:a16="http://schemas.microsoft.com/office/drawing/2014/main" id="{5DFE573A-8316-435B-AF08-76701ABB0C8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67385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2" name="Freeform 30">
              <a:extLst>
                <a:ext uri="{FF2B5EF4-FFF2-40B4-BE49-F238E27FC236}">
                  <a16:creationId xmlns:a16="http://schemas.microsoft.com/office/drawing/2014/main" id="{19E0B935-74E8-4408-9D05-D3E37D0930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93526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3" name="Freeform 31">
              <a:extLst>
                <a:ext uri="{FF2B5EF4-FFF2-40B4-BE49-F238E27FC236}">
                  <a16:creationId xmlns:a16="http://schemas.microsoft.com/office/drawing/2014/main" id="{9EFBB459-365A-4566-B129-395F6CCAEB9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45852" y="3120085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4" name="Freeform 32">
              <a:extLst>
                <a:ext uri="{FF2B5EF4-FFF2-40B4-BE49-F238E27FC236}">
                  <a16:creationId xmlns:a16="http://schemas.microsoft.com/office/drawing/2014/main" id="{80E07E11-BBDF-46B3-84A2-2F40AF03F12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74480" y="3120085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804" name="Group 1803">
            <a:extLst>
              <a:ext uri="{FF2B5EF4-FFF2-40B4-BE49-F238E27FC236}">
                <a16:creationId xmlns:a16="http://schemas.microsoft.com/office/drawing/2014/main" id="{2FFD6C10-FC4C-4F41-B7FF-62886559664D}"/>
              </a:ext>
            </a:extLst>
          </p:cNvPr>
          <p:cNvGrpSpPr/>
          <p:nvPr userDrawn="1"/>
        </p:nvGrpSpPr>
        <p:grpSpPr>
          <a:xfrm>
            <a:off x="83665" y="1774043"/>
            <a:ext cx="12009863" cy="176637"/>
            <a:chOff x="83664" y="1663922"/>
            <a:chExt cx="12009863" cy="176637"/>
          </a:xfrm>
        </p:grpSpPr>
        <p:sp>
          <p:nvSpPr>
            <p:cNvPr id="319" name="Freeform 29">
              <a:extLst>
                <a:ext uri="{FF2B5EF4-FFF2-40B4-BE49-F238E27FC236}">
                  <a16:creationId xmlns:a16="http://schemas.microsoft.com/office/drawing/2014/main" id="{A1FF5F7A-8C3F-4A83-9768-8CB24430683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871994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20" name="Freeform 30">
              <a:extLst>
                <a:ext uri="{FF2B5EF4-FFF2-40B4-BE49-F238E27FC236}">
                  <a16:creationId xmlns:a16="http://schemas.microsoft.com/office/drawing/2014/main" id="{CDE63646-4BE1-445A-853E-1CCC62FDDD5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545853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21" name="Freeform 31">
              <a:extLst>
                <a:ext uri="{FF2B5EF4-FFF2-40B4-BE49-F238E27FC236}">
                  <a16:creationId xmlns:a16="http://schemas.microsoft.com/office/drawing/2014/main" id="{841BDC01-2683-4555-898B-32B6E2C82A4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979088" y="166392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22" name="Freeform 32">
              <a:extLst>
                <a:ext uri="{FF2B5EF4-FFF2-40B4-BE49-F238E27FC236}">
                  <a16:creationId xmlns:a16="http://schemas.microsoft.com/office/drawing/2014/main" id="{6FFE5B64-24C7-4D9A-BB64-4C41F7E4D06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652948" y="166392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23" name="Freeform 29">
              <a:extLst>
                <a:ext uri="{FF2B5EF4-FFF2-40B4-BE49-F238E27FC236}">
                  <a16:creationId xmlns:a16="http://schemas.microsoft.com/office/drawing/2014/main" id="{AEAC90F6-0D91-4EF2-8AEF-C6D2F58C547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217224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24" name="Freeform 30">
              <a:extLst>
                <a:ext uri="{FF2B5EF4-FFF2-40B4-BE49-F238E27FC236}">
                  <a16:creationId xmlns:a16="http://schemas.microsoft.com/office/drawing/2014/main" id="{FDB19BD2-BB72-4304-9ADA-D846D162AC9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891084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25" name="Freeform 31">
              <a:extLst>
                <a:ext uri="{FF2B5EF4-FFF2-40B4-BE49-F238E27FC236}">
                  <a16:creationId xmlns:a16="http://schemas.microsoft.com/office/drawing/2014/main" id="{2081742D-10AB-4F41-BB2C-E6ED079A831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324319" y="166392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26" name="Freeform 32">
              <a:extLst>
                <a:ext uri="{FF2B5EF4-FFF2-40B4-BE49-F238E27FC236}">
                  <a16:creationId xmlns:a16="http://schemas.microsoft.com/office/drawing/2014/main" id="{6F7424D8-E38A-44A6-92FB-1F915121F4D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998178" y="166392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27" name="Freeform 29">
              <a:extLst>
                <a:ext uri="{FF2B5EF4-FFF2-40B4-BE49-F238E27FC236}">
                  <a16:creationId xmlns:a16="http://schemas.microsoft.com/office/drawing/2014/main" id="{EC2B0569-BF87-4448-8F49-9B156BE0526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562456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28" name="Freeform 30">
              <a:extLst>
                <a:ext uri="{FF2B5EF4-FFF2-40B4-BE49-F238E27FC236}">
                  <a16:creationId xmlns:a16="http://schemas.microsoft.com/office/drawing/2014/main" id="{44766838-FC45-443E-B58B-B535CC20E6A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236315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29" name="Freeform 31">
              <a:extLst>
                <a:ext uri="{FF2B5EF4-FFF2-40B4-BE49-F238E27FC236}">
                  <a16:creationId xmlns:a16="http://schemas.microsoft.com/office/drawing/2014/main" id="{6DA4BF52-653C-41FB-BE9F-F96C7606CE6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669550" y="166392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30" name="Freeform 32">
              <a:extLst>
                <a:ext uri="{FF2B5EF4-FFF2-40B4-BE49-F238E27FC236}">
                  <a16:creationId xmlns:a16="http://schemas.microsoft.com/office/drawing/2014/main" id="{0F036587-61CF-4602-B41D-A6AAB5938C1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343410" y="166392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31" name="Freeform 29">
              <a:extLst>
                <a:ext uri="{FF2B5EF4-FFF2-40B4-BE49-F238E27FC236}">
                  <a16:creationId xmlns:a16="http://schemas.microsoft.com/office/drawing/2014/main" id="{EA7C30F3-78F4-4BFE-8EAA-F3DA4B319BC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907687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32" name="Freeform 30">
              <a:extLst>
                <a:ext uri="{FF2B5EF4-FFF2-40B4-BE49-F238E27FC236}">
                  <a16:creationId xmlns:a16="http://schemas.microsoft.com/office/drawing/2014/main" id="{342E3715-3D9A-4944-9423-0B03669A4CB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581546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33" name="Freeform 31">
              <a:extLst>
                <a:ext uri="{FF2B5EF4-FFF2-40B4-BE49-F238E27FC236}">
                  <a16:creationId xmlns:a16="http://schemas.microsoft.com/office/drawing/2014/main" id="{45F6F329-3D55-4F1F-B4DF-31394C4C768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014782" y="166392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34" name="Freeform 32">
              <a:extLst>
                <a:ext uri="{FF2B5EF4-FFF2-40B4-BE49-F238E27FC236}">
                  <a16:creationId xmlns:a16="http://schemas.microsoft.com/office/drawing/2014/main" id="{1659BEF7-8541-41AE-AFCC-8944287FB89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688641" y="166392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35" name="Freeform 477">
              <a:extLst>
                <a:ext uri="{FF2B5EF4-FFF2-40B4-BE49-F238E27FC236}">
                  <a16:creationId xmlns:a16="http://schemas.microsoft.com/office/drawing/2014/main" id="{0DCFA3D4-9ED4-496F-A899-1B1F5375DC4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252918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36" name="Freeform 478">
              <a:extLst>
                <a:ext uri="{FF2B5EF4-FFF2-40B4-BE49-F238E27FC236}">
                  <a16:creationId xmlns:a16="http://schemas.microsoft.com/office/drawing/2014/main" id="{0905BE28-EC14-4542-9B0E-3AF5D62D229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926777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37" name="Freeform 479">
              <a:extLst>
                <a:ext uri="{FF2B5EF4-FFF2-40B4-BE49-F238E27FC236}">
                  <a16:creationId xmlns:a16="http://schemas.microsoft.com/office/drawing/2014/main" id="{FD1307AA-13C2-4EC1-A12F-227BE61E503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360012" y="166392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38" name="Freeform 480">
              <a:extLst>
                <a:ext uri="{FF2B5EF4-FFF2-40B4-BE49-F238E27FC236}">
                  <a16:creationId xmlns:a16="http://schemas.microsoft.com/office/drawing/2014/main" id="{10F5362D-A5D0-4703-AA2A-204A04FF0D2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033872" y="166392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39" name="Freeform 29">
              <a:extLst>
                <a:ext uri="{FF2B5EF4-FFF2-40B4-BE49-F238E27FC236}">
                  <a16:creationId xmlns:a16="http://schemas.microsoft.com/office/drawing/2014/main" id="{68334580-81FA-48C5-B0D2-8A78F79BB3B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598148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40" name="Freeform 31">
              <a:extLst>
                <a:ext uri="{FF2B5EF4-FFF2-40B4-BE49-F238E27FC236}">
                  <a16:creationId xmlns:a16="http://schemas.microsoft.com/office/drawing/2014/main" id="{3549D2BD-CB3B-4332-B394-3118785ED29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705243" y="166392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41" name="Freeform 29">
              <a:extLst>
                <a:ext uri="{FF2B5EF4-FFF2-40B4-BE49-F238E27FC236}">
                  <a16:creationId xmlns:a16="http://schemas.microsoft.com/office/drawing/2014/main" id="{502327BD-77CB-4FE5-9AF0-1119286362B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269520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42" name="Freeform 30">
              <a:extLst>
                <a:ext uri="{FF2B5EF4-FFF2-40B4-BE49-F238E27FC236}">
                  <a16:creationId xmlns:a16="http://schemas.microsoft.com/office/drawing/2014/main" id="{C2476F8F-93FA-4A9B-953C-2E13A906A3C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943379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43" name="Freeform 31">
              <a:extLst>
                <a:ext uri="{FF2B5EF4-FFF2-40B4-BE49-F238E27FC236}">
                  <a16:creationId xmlns:a16="http://schemas.microsoft.com/office/drawing/2014/main" id="{75A34BDE-D4E1-4BC0-956C-9C659829408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76614" y="166392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44" name="Freeform 32">
              <a:extLst>
                <a:ext uri="{FF2B5EF4-FFF2-40B4-BE49-F238E27FC236}">
                  <a16:creationId xmlns:a16="http://schemas.microsoft.com/office/drawing/2014/main" id="{43B05AED-2EA1-4CB7-9103-93FA99D69E7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050474" y="166392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45" name="Freeform 29">
              <a:extLst>
                <a:ext uri="{FF2B5EF4-FFF2-40B4-BE49-F238E27FC236}">
                  <a16:creationId xmlns:a16="http://schemas.microsoft.com/office/drawing/2014/main" id="{09CC8A84-607A-4144-8398-2C5386C2F48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614751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46" name="Freeform 30">
              <a:extLst>
                <a:ext uri="{FF2B5EF4-FFF2-40B4-BE49-F238E27FC236}">
                  <a16:creationId xmlns:a16="http://schemas.microsoft.com/office/drawing/2014/main" id="{87155829-EDBE-4F63-8502-09657BD6236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288610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47" name="Freeform 31">
              <a:extLst>
                <a:ext uri="{FF2B5EF4-FFF2-40B4-BE49-F238E27FC236}">
                  <a16:creationId xmlns:a16="http://schemas.microsoft.com/office/drawing/2014/main" id="{425EF920-E2AB-4F7C-8C6C-62AF4A250AE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721846" y="166392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48" name="Freeform 32">
              <a:extLst>
                <a:ext uri="{FF2B5EF4-FFF2-40B4-BE49-F238E27FC236}">
                  <a16:creationId xmlns:a16="http://schemas.microsoft.com/office/drawing/2014/main" id="{9571A7A8-F372-425F-BD0B-59A1E09D3DE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95705" y="166392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49" name="Freeform 29">
              <a:extLst>
                <a:ext uri="{FF2B5EF4-FFF2-40B4-BE49-F238E27FC236}">
                  <a16:creationId xmlns:a16="http://schemas.microsoft.com/office/drawing/2014/main" id="{1FCD8FCF-6471-4230-B7B8-4978EB62CEF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959982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50" name="Freeform 30">
              <a:extLst>
                <a:ext uri="{FF2B5EF4-FFF2-40B4-BE49-F238E27FC236}">
                  <a16:creationId xmlns:a16="http://schemas.microsoft.com/office/drawing/2014/main" id="{45362D78-19AB-48B7-A84D-16D6CD4CDA8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633842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51" name="Freeform 31">
              <a:extLst>
                <a:ext uri="{FF2B5EF4-FFF2-40B4-BE49-F238E27FC236}">
                  <a16:creationId xmlns:a16="http://schemas.microsoft.com/office/drawing/2014/main" id="{272E49C9-4DDD-4D81-9CA4-0EE03FB0F64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067077" y="166392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52" name="Freeform 32">
              <a:extLst>
                <a:ext uri="{FF2B5EF4-FFF2-40B4-BE49-F238E27FC236}">
                  <a16:creationId xmlns:a16="http://schemas.microsoft.com/office/drawing/2014/main" id="{F22645B0-6477-4DB6-950C-A4B4F93E13A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740936" y="166392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53" name="Freeform 29">
              <a:extLst>
                <a:ext uri="{FF2B5EF4-FFF2-40B4-BE49-F238E27FC236}">
                  <a16:creationId xmlns:a16="http://schemas.microsoft.com/office/drawing/2014/main" id="{09B994B1-7A8B-46BB-9C64-B3AD463971F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305213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54" name="Freeform 30">
              <a:extLst>
                <a:ext uri="{FF2B5EF4-FFF2-40B4-BE49-F238E27FC236}">
                  <a16:creationId xmlns:a16="http://schemas.microsoft.com/office/drawing/2014/main" id="{7972DAD1-31C4-48BA-A462-D1FD8DA3C3A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979072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55" name="Freeform 31">
              <a:extLst>
                <a:ext uri="{FF2B5EF4-FFF2-40B4-BE49-F238E27FC236}">
                  <a16:creationId xmlns:a16="http://schemas.microsoft.com/office/drawing/2014/main" id="{64CC8350-60C8-49B3-9488-67DAF380545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412308" y="166392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56" name="Freeform 32">
              <a:extLst>
                <a:ext uri="{FF2B5EF4-FFF2-40B4-BE49-F238E27FC236}">
                  <a16:creationId xmlns:a16="http://schemas.microsoft.com/office/drawing/2014/main" id="{725F749E-C060-4467-AFCB-F01D8E6B3FE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086167" y="166392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57" name="Freeform 499">
              <a:extLst>
                <a:ext uri="{FF2B5EF4-FFF2-40B4-BE49-F238E27FC236}">
                  <a16:creationId xmlns:a16="http://schemas.microsoft.com/office/drawing/2014/main" id="{A5929FEF-2958-4E24-A181-9366FF36699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650445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58" name="Freeform 500">
              <a:extLst>
                <a:ext uri="{FF2B5EF4-FFF2-40B4-BE49-F238E27FC236}">
                  <a16:creationId xmlns:a16="http://schemas.microsoft.com/office/drawing/2014/main" id="{94A8D840-28B0-49AA-A1EF-55A8030AD87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324303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59" name="Freeform 501">
              <a:extLst>
                <a:ext uri="{FF2B5EF4-FFF2-40B4-BE49-F238E27FC236}">
                  <a16:creationId xmlns:a16="http://schemas.microsoft.com/office/drawing/2014/main" id="{410F1B08-1AE0-42A2-9C2B-A2542A82EE7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757539" y="166392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60" name="Freeform 502">
              <a:extLst>
                <a:ext uri="{FF2B5EF4-FFF2-40B4-BE49-F238E27FC236}">
                  <a16:creationId xmlns:a16="http://schemas.microsoft.com/office/drawing/2014/main" id="{20E66824-37C1-43D0-AA34-FDE99F19BE6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431399" y="166392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61" name="Freeform 29">
              <a:extLst>
                <a:ext uri="{FF2B5EF4-FFF2-40B4-BE49-F238E27FC236}">
                  <a16:creationId xmlns:a16="http://schemas.microsoft.com/office/drawing/2014/main" id="{189EC206-8EFB-4C2B-807C-BBDE78828AB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995675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62" name="Freeform 31">
              <a:extLst>
                <a:ext uri="{FF2B5EF4-FFF2-40B4-BE49-F238E27FC236}">
                  <a16:creationId xmlns:a16="http://schemas.microsoft.com/office/drawing/2014/main" id="{551BEA87-303C-4C90-9B82-763E98AF250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102769" y="166392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29" name="Freeform 29">
              <a:extLst>
                <a:ext uri="{FF2B5EF4-FFF2-40B4-BE49-F238E27FC236}">
                  <a16:creationId xmlns:a16="http://schemas.microsoft.com/office/drawing/2014/main" id="{6333BBC6-F1E1-497C-AB64-9D4DB667CF5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667048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30" name="Freeform 30">
              <a:extLst>
                <a:ext uri="{FF2B5EF4-FFF2-40B4-BE49-F238E27FC236}">
                  <a16:creationId xmlns:a16="http://schemas.microsoft.com/office/drawing/2014/main" id="{6C4018FE-3A89-4961-90B2-649DD278FAC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340907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31" name="Freeform 31">
              <a:extLst>
                <a:ext uri="{FF2B5EF4-FFF2-40B4-BE49-F238E27FC236}">
                  <a16:creationId xmlns:a16="http://schemas.microsoft.com/office/drawing/2014/main" id="{C9CFAEF6-A908-4704-886C-4A068C982C1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774142" y="166392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32" name="Freeform 32">
              <a:extLst>
                <a:ext uri="{FF2B5EF4-FFF2-40B4-BE49-F238E27FC236}">
                  <a16:creationId xmlns:a16="http://schemas.microsoft.com/office/drawing/2014/main" id="{73B083C5-25A1-43B2-B0A7-3CD495E2E88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448001" y="166392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33" name="Freeform 29">
              <a:extLst>
                <a:ext uri="{FF2B5EF4-FFF2-40B4-BE49-F238E27FC236}">
                  <a16:creationId xmlns:a16="http://schemas.microsoft.com/office/drawing/2014/main" id="{DAB884E2-CE71-4DDE-A735-E37DCC5A53E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012278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34" name="Freeform 30">
              <a:extLst>
                <a:ext uri="{FF2B5EF4-FFF2-40B4-BE49-F238E27FC236}">
                  <a16:creationId xmlns:a16="http://schemas.microsoft.com/office/drawing/2014/main" id="{EF568FE2-3565-47CD-ADC4-B04DAA7488B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686138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35" name="Freeform 31">
              <a:extLst>
                <a:ext uri="{FF2B5EF4-FFF2-40B4-BE49-F238E27FC236}">
                  <a16:creationId xmlns:a16="http://schemas.microsoft.com/office/drawing/2014/main" id="{3F475107-6FC4-4179-B06A-8BF6B5F902F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119373" y="166392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36" name="Freeform 32">
              <a:extLst>
                <a:ext uri="{FF2B5EF4-FFF2-40B4-BE49-F238E27FC236}">
                  <a16:creationId xmlns:a16="http://schemas.microsoft.com/office/drawing/2014/main" id="{3C96DC24-7E5F-4906-830F-6227C033421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93231" y="166392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37" name="Freeform 29">
              <a:extLst>
                <a:ext uri="{FF2B5EF4-FFF2-40B4-BE49-F238E27FC236}">
                  <a16:creationId xmlns:a16="http://schemas.microsoft.com/office/drawing/2014/main" id="{2DB41DF8-8259-4627-838C-DEAF6FCA528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357510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38" name="Freeform 30">
              <a:extLst>
                <a:ext uri="{FF2B5EF4-FFF2-40B4-BE49-F238E27FC236}">
                  <a16:creationId xmlns:a16="http://schemas.microsoft.com/office/drawing/2014/main" id="{3098C31F-8477-481C-B1B1-A82DACCA32C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031369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39" name="Freeform 31">
              <a:extLst>
                <a:ext uri="{FF2B5EF4-FFF2-40B4-BE49-F238E27FC236}">
                  <a16:creationId xmlns:a16="http://schemas.microsoft.com/office/drawing/2014/main" id="{D983920F-5530-4960-BADE-CAF034760A5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464604" y="166392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40" name="Freeform 32">
              <a:extLst>
                <a:ext uri="{FF2B5EF4-FFF2-40B4-BE49-F238E27FC236}">
                  <a16:creationId xmlns:a16="http://schemas.microsoft.com/office/drawing/2014/main" id="{D9F4251F-E860-4F45-9E51-D20B1B8D50F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138464" y="166392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41" name="Freeform 29">
              <a:extLst>
                <a:ext uri="{FF2B5EF4-FFF2-40B4-BE49-F238E27FC236}">
                  <a16:creationId xmlns:a16="http://schemas.microsoft.com/office/drawing/2014/main" id="{37FC472F-3180-4603-8DAD-6764456D2BC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702740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42" name="Freeform 30">
              <a:extLst>
                <a:ext uri="{FF2B5EF4-FFF2-40B4-BE49-F238E27FC236}">
                  <a16:creationId xmlns:a16="http://schemas.microsoft.com/office/drawing/2014/main" id="{C531C4E4-297D-4124-84BC-25B9E439FAB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376599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43" name="Freeform 31">
              <a:extLst>
                <a:ext uri="{FF2B5EF4-FFF2-40B4-BE49-F238E27FC236}">
                  <a16:creationId xmlns:a16="http://schemas.microsoft.com/office/drawing/2014/main" id="{02DAF02D-D608-4F3F-A2B1-381E5462E60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809836" y="166392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44" name="Freeform 32">
              <a:extLst>
                <a:ext uri="{FF2B5EF4-FFF2-40B4-BE49-F238E27FC236}">
                  <a16:creationId xmlns:a16="http://schemas.microsoft.com/office/drawing/2014/main" id="{8C7D28A3-C382-45FC-B132-AC3CB6D5D1A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483694" y="166392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45" name="Freeform 387">
              <a:extLst>
                <a:ext uri="{FF2B5EF4-FFF2-40B4-BE49-F238E27FC236}">
                  <a16:creationId xmlns:a16="http://schemas.microsoft.com/office/drawing/2014/main" id="{C16632E5-2CA3-4E7D-A11E-9A529C40A4E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047972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46" name="Freeform 388">
              <a:extLst>
                <a:ext uri="{FF2B5EF4-FFF2-40B4-BE49-F238E27FC236}">
                  <a16:creationId xmlns:a16="http://schemas.microsoft.com/office/drawing/2014/main" id="{B647CA16-4512-4A8A-8CD0-DBD07891ED1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21830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47" name="Freeform 389">
              <a:extLst>
                <a:ext uri="{FF2B5EF4-FFF2-40B4-BE49-F238E27FC236}">
                  <a16:creationId xmlns:a16="http://schemas.microsoft.com/office/drawing/2014/main" id="{577326F0-060E-4758-9639-9DBDB1B8C43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155066" y="166392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48" name="Freeform 390">
              <a:extLst>
                <a:ext uri="{FF2B5EF4-FFF2-40B4-BE49-F238E27FC236}">
                  <a16:creationId xmlns:a16="http://schemas.microsoft.com/office/drawing/2014/main" id="{8631742D-93A8-43E6-8CBA-66BCEE1AB90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828926" y="166392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49" name="Freeform 29">
              <a:extLst>
                <a:ext uri="{FF2B5EF4-FFF2-40B4-BE49-F238E27FC236}">
                  <a16:creationId xmlns:a16="http://schemas.microsoft.com/office/drawing/2014/main" id="{E0DD1B22-EC27-454E-96AA-1162EECA0EC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93203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50" name="Freeform 31">
              <a:extLst>
                <a:ext uri="{FF2B5EF4-FFF2-40B4-BE49-F238E27FC236}">
                  <a16:creationId xmlns:a16="http://schemas.microsoft.com/office/drawing/2014/main" id="{3FC7C8BE-C066-4AA2-869D-B678A04D0AA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500297" y="166392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51" name="Freeform 29">
              <a:extLst>
                <a:ext uri="{FF2B5EF4-FFF2-40B4-BE49-F238E27FC236}">
                  <a16:creationId xmlns:a16="http://schemas.microsoft.com/office/drawing/2014/main" id="{EDD192E1-3D1F-4DA4-A720-2F4E239C0C3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64575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52" name="Freeform 30">
              <a:extLst>
                <a:ext uri="{FF2B5EF4-FFF2-40B4-BE49-F238E27FC236}">
                  <a16:creationId xmlns:a16="http://schemas.microsoft.com/office/drawing/2014/main" id="{23BAE904-AA11-4B82-9E9B-E6ADC474C46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8433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53" name="Freeform 31">
              <a:extLst>
                <a:ext uri="{FF2B5EF4-FFF2-40B4-BE49-F238E27FC236}">
                  <a16:creationId xmlns:a16="http://schemas.microsoft.com/office/drawing/2014/main" id="{7585F738-7F93-4052-9702-2D558ACE3B8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71668" y="166392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54" name="Freeform 32">
              <a:extLst>
                <a:ext uri="{FF2B5EF4-FFF2-40B4-BE49-F238E27FC236}">
                  <a16:creationId xmlns:a16="http://schemas.microsoft.com/office/drawing/2014/main" id="{A3ABF0FF-013C-48E6-B6E9-70CBF62533E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45528" y="166392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55" name="Freeform 397">
              <a:extLst>
                <a:ext uri="{FF2B5EF4-FFF2-40B4-BE49-F238E27FC236}">
                  <a16:creationId xmlns:a16="http://schemas.microsoft.com/office/drawing/2014/main" id="{636DD28C-CEE0-4B23-B6DA-9B6AE2C43C0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09805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56" name="Freeform 398">
              <a:extLst>
                <a:ext uri="{FF2B5EF4-FFF2-40B4-BE49-F238E27FC236}">
                  <a16:creationId xmlns:a16="http://schemas.microsoft.com/office/drawing/2014/main" id="{79DA7F26-9507-44CF-A6F0-D6EC5B5B458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664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57" name="Freeform 399">
              <a:extLst>
                <a:ext uri="{FF2B5EF4-FFF2-40B4-BE49-F238E27FC236}">
                  <a16:creationId xmlns:a16="http://schemas.microsoft.com/office/drawing/2014/main" id="{D495619C-D13F-4826-98C1-9C0FC1CFC91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16899" y="166392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58" name="Freeform 400">
              <a:extLst>
                <a:ext uri="{FF2B5EF4-FFF2-40B4-BE49-F238E27FC236}">
                  <a16:creationId xmlns:a16="http://schemas.microsoft.com/office/drawing/2014/main" id="{85903CF0-FCCB-42A3-B0C2-497B3066DF9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90758" y="166392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805" name="Group 1804">
            <a:extLst>
              <a:ext uri="{FF2B5EF4-FFF2-40B4-BE49-F238E27FC236}">
                <a16:creationId xmlns:a16="http://schemas.microsoft.com/office/drawing/2014/main" id="{175F517F-E574-43AC-BCC9-20114D6375CB}"/>
              </a:ext>
            </a:extLst>
          </p:cNvPr>
          <p:cNvGrpSpPr/>
          <p:nvPr userDrawn="1"/>
        </p:nvGrpSpPr>
        <p:grpSpPr>
          <a:xfrm>
            <a:off x="83663" y="2059077"/>
            <a:ext cx="12009864" cy="176637"/>
            <a:chOff x="83663" y="1961698"/>
            <a:chExt cx="12009864" cy="176637"/>
          </a:xfrm>
        </p:grpSpPr>
        <p:sp>
          <p:nvSpPr>
            <p:cNvPr id="363" name="Freeform 29">
              <a:extLst>
                <a:ext uri="{FF2B5EF4-FFF2-40B4-BE49-F238E27FC236}">
                  <a16:creationId xmlns:a16="http://schemas.microsoft.com/office/drawing/2014/main" id="{EC7DB8EF-FBB0-4C0A-8DC8-E07F9A78ACC9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7208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64" name="Freeform 30">
              <a:extLst>
                <a:ext uri="{FF2B5EF4-FFF2-40B4-BE49-F238E27FC236}">
                  <a16:creationId xmlns:a16="http://schemas.microsoft.com/office/drawing/2014/main" id="{F4037115-A375-4861-B05A-B088C53D4799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3349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65" name="Freeform 31">
              <a:extLst>
                <a:ext uri="{FF2B5EF4-FFF2-40B4-BE49-F238E27FC236}">
                  <a16:creationId xmlns:a16="http://schemas.microsoft.com/office/drawing/2014/main" id="{F71B764F-BBC1-4903-82BF-E8F6BEEC09FD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5675" y="196169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66" name="Freeform 32">
              <a:extLst>
                <a:ext uri="{FF2B5EF4-FFF2-40B4-BE49-F238E27FC236}">
                  <a16:creationId xmlns:a16="http://schemas.microsoft.com/office/drawing/2014/main" id="{5B4D083D-0E63-46C1-8BD1-B68FB7974DA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4302" y="196169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67" name="Freeform 29">
              <a:extLst>
                <a:ext uri="{FF2B5EF4-FFF2-40B4-BE49-F238E27FC236}">
                  <a16:creationId xmlns:a16="http://schemas.microsoft.com/office/drawing/2014/main" id="{07F263A1-1052-42EF-BE2E-CBEC0776F0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1978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68" name="Freeform 30">
              <a:extLst>
                <a:ext uri="{FF2B5EF4-FFF2-40B4-BE49-F238E27FC236}">
                  <a16:creationId xmlns:a16="http://schemas.microsoft.com/office/drawing/2014/main" id="{0AF9870C-099E-4FC4-B9F3-04E82B06BAD5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8118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69" name="Freeform 31">
              <a:extLst>
                <a:ext uri="{FF2B5EF4-FFF2-40B4-BE49-F238E27FC236}">
                  <a16:creationId xmlns:a16="http://schemas.microsoft.com/office/drawing/2014/main" id="{A5763AC5-2EB8-4033-A2F4-E64BC95E5F48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0444" y="196169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70" name="Freeform 32">
              <a:extLst>
                <a:ext uri="{FF2B5EF4-FFF2-40B4-BE49-F238E27FC236}">
                  <a16:creationId xmlns:a16="http://schemas.microsoft.com/office/drawing/2014/main" id="{A73BC0D5-4387-4AC6-A592-7C4A03AC88D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9072" y="196169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71" name="Freeform 29">
              <a:extLst>
                <a:ext uri="{FF2B5EF4-FFF2-40B4-BE49-F238E27FC236}">
                  <a16:creationId xmlns:a16="http://schemas.microsoft.com/office/drawing/2014/main" id="{9A7B8048-FD3A-4FE1-9ABB-1F97F186A0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6746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72" name="Freeform 30">
              <a:extLst>
                <a:ext uri="{FF2B5EF4-FFF2-40B4-BE49-F238E27FC236}">
                  <a16:creationId xmlns:a16="http://schemas.microsoft.com/office/drawing/2014/main" id="{8E705442-3A03-4393-AD7C-5ECD2614D65C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2887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73" name="Freeform 31">
              <a:extLst>
                <a:ext uri="{FF2B5EF4-FFF2-40B4-BE49-F238E27FC236}">
                  <a16:creationId xmlns:a16="http://schemas.microsoft.com/office/drawing/2014/main" id="{1BFB06A1-FDB8-43AF-9A28-3E1C806BB9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05213" y="196169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74" name="Freeform 32">
              <a:extLst>
                <a:ext uri="{FF2B5EF4-FFF2-40B4-BE49-F238E27FC236}">
                  <a16:creationId xmlns:a16="http://schemas.microsoft.com/office/drawing/2014/main" id="{D4C3DB7E-A3A4-4629-86E4-0A6CFB52C1BE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3841" y="196169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75" name="Freeform 29">
              <a:extLst>
                <a:ext uri="{FF2B5EF4-FFF2-40B4-BE49-F238E27FC236}">
                  <a16:creationId xmlns:a16="http://schemas.microsoft.com/office/drawing/2014/main" id="{2ED5AD39-DD67-4A6C-9F4F-8AEBE7C640E4}"/>
                </a:ext>
              </a:extLst>
            </p:cNvPr>
            <p:cNvSpPr>
              <a:spLocks/>
            </p:cNvSpPr>
            <p:nvPr/>
          </p:nvSpPr>
          <p:spPr bwMode="auto">
            <a:xfrm>
              <a:off x="7181515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76" name="Freeform 30">
              <a:extLst>
                <a:ext uri="{FF2B5EF4-FFF2-40B4-BE49-F238E27FC236}">
                  <a16:creationId xmlns:a16="http://schemas.microsoft.com/office/drawing/2014/main" id="{6AB28ED1-CA10-4C14-81CE-430DCF8FE1C0}"/>
                </a:ext>
              </a:extLst>
            </p:cNvPr>
            <p:cNvSpPr>
              <a:spLocks/>
            </p:cNvSpPr>
            <p:nvPr/>
          </p:nvSpPr>
          <p:spPr bwMode="auto">
            <a:xfrm>
              <a:off x="7507656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77" name="Freeform 31">
              <a:extLst>
                <a:ext uri="{FF2B5EF4-FFF2-40B4-BE49-F238E27FC236}">
                  <a16:creationId xmlns:a16="http://schemas.microsoft.com/office/drawing/2014/main" id="{F706576C-DE7A-41FD-8CCC-0602832481F4}"/>
                </a:ext>
              </a:extLst>
            </p:cNvPr>
            <p:cNvSpPr>
              <a:spLocks/>
            </p:cNvSpPr>
            <p:nvPr/>
          </p:nvSpPr>
          <p:spPr bwMode="auto">
            <a:xfrm>
              <a:off x="6959982" y="196169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78" name="Freeform 32">
              <a:extLst>
                <a:ext uri="{FF2B5EF4-FFF2-40B4-BE49-F238E27FC236}">
                  <a16:creationId xmlns:a16="http://schemas.microsoft.com/office/drawing/2014/main" id="{561CB93A-8653-4AD8-B4B6-EA001CA79C8F}"/>
                </a:ext>
              </a:extLst>
            </p:cNvPr>
            <p:cNvSpPr>
              <a:spLocks/>
            </p:cNvSpPr>
            <p:nvPr/>
          </p:nvSpPr>
          <p:spPr bwMode="auto">
            <a:xfrm>
              <a:off x="7288610" y="196169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79" name="Freeform 521">
              <a:extLst>
                <a:ext uri="{FF2B5EF4-FFF2-40B4-BE49-F238E27FC236}">
                  <a16:creationId xmlns:a16="http://schemas.microsoft.com/office/drawing/2014/main" id="{2CB5CF9D-4ABD-44F9-ADEE-9B04A5EEC03A}"/>
                </a:ext>
              </a:extLst>
            </p:cNvPr>
            <p:cNvSpPr>
              <a:spLocks/>
            </p:cNvSpPr>
            <p:nvPr/>
          </p:nvSpPr>
          <p:spPr bwMode="auto">
            <a:xfrm>
              <a:off x="7836284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80" name="Freeform 522">
              <a:extLst>
                <a:ext uri="{FF2B5EF4-FFF2-40B4-BE49-F238E27FC236}">
                  <a16:creationId xmlns:a16="http://schemas.microsoft.com/office/drawing/2014/main" id="{737A4EFC-4138-4498-A9F7-84DF70DFFAB0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2425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81" name="Freeform 523">
              <a:extLst>
                <a:ext uri="{FF2B5EF4-FFF2-40B4-BE49-F238E27FC236}">
                  <a16:creationId xmlns:a16="http://schemas.microsoft.com/office/drawing/2014/main" id="{529A9722-170F-4D12-A489-780BCCFAAEFC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4751" y="196169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82" name="Freeform 524">
              <a:extLst>
                <a:ext uri="{FF2B5EF4-FFF2-40B4-BE49-F238E27FC236}">
                  <a16:creationId xmlns:a16="http://schemas.microsoft.com/office/drawing/2014/main" id="{17B43C9F-DB77-40EA-AD93-0BFC53043B8D}"/>
                </a:ext>
              </a:extLst>
            </p:cNvPr>
            <p:cNvSpPr>
              <a:spLocks/>
            </p:cNvSpPr>
            <p:nvPr/>
          </p:nvSpPr>
          <p:spPr bwMode="auto">
            <a:xfrm>
              <a:off x="7943378" y="196169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83" name="Freeform 29">
              <a:extLst>
                <a:ext uri="{FF2B5EF4-FFF2-40B4-BE49-F238E27FC236}">
                  <a16:creationId xmlns:a16="http://schemas.microsoft.com/office/drawing/2014/main" id="{1B85B179-5587-404E-B9FB-BFF498A9F547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1054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84" name="Freeform 31">
              <a:extLst>
                <a:ext uri="{FF2B5EF4-FFF2-40B4-BE49-F238E27FC236}">
                  <a16:creationId xmlns:a16="http://schemas.microsoft.com/office/drawing/2014/main" id="{E7BA6F5E-DC13-4AF4-9F49-EEF05A8F24F5}"/>
                </a:ext>
              </a:extLst>
            </p:cNvPr>
            <p:cNvSpPr>
              <a:spLocks/>
            </p:cNvSpPr>
            <p:nvPr/>
          </p:nvSpPr>
          <p:spPr bwMode="auto">
            <a:xfrm>
              <a:off x="8269520" y="196169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85" name="Freeform 29">
              <a:extLst>
                <a:ext uri="{FF2B5EF4-FFF2-40B4-BE49-F238E27FC236}">
                  <a16:creationId xmlns:a16="http://schemas.microsoft.com/office/drawing/2014/main" id="{7AC21222-F53B-49F4-B120-4142E895988D}"/>
                </a:ext>
              </a:extLst>
            </p:cNvPr>
            <p:cNvSpPr>
              <a:spLocks/>
            </p:cNvSpPr>
            <p:nvPr/>
          </p:nvSpPr>
          <p:spPr bwMode="auto">
            <a:xfrm>
              <a:off x="8819682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86" name="Freeform 30">
              <a:extLst>
                <a:ext uri="{FF2B5EF4-FFF2-40B4-BE49-F238E27FC236}">
                  <a16:creationId xmlns:a16="http://schemas.microsoft.com/office/drawing/2014/main" id="{1D769113-2D5C-4319-B3A0-1445FC2FEEDF}"/>
                </a:ext>
              </a:extLst>
            </p:cNvPr>
            <p:cNvSpPr>
              <a:spLocks/>
            </p:cNvSpPr>
            <p:nvPr/>
          </p:nvSpPr>
          <p:spPr bwMode="auto">
            <a:xfrm>
              <a:off x="9145823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87" name="Freeform 31">
              <a:extLst>
                <a:ext uri="{FF2B5EF4-FFF2-40B4-BE49-F238E27FC236}">
                  <a16:creationId xmlns:a16="http://schemas.microsoft.com/office/drawing/2014/main" id="{CF76F5D2-8EBF-4BBF-BAC0-A598831BD4AE}"/>
                </a:ext>
              </a:extLst>
            </p:cNvPr>
            <p:cNvSpPr>
              <a:spLocks/>
            </p:cNvSpPr>
            <p:nvPr/>
          </p:nvSpPr>
          <p:spPr bwMode="auto">
            <a:xfrm>
              <a:off x="8598148" y="196169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88" name="Freeform 32">
              <a:extLst>
                <a:ext uri="{FF2B5EF4-FFF2-40B4-BE49-F238E27FC236}">
                  <a16:creationId xmlns:a16="http://schemas.microsoft.com/office/drawing/2014/main" id="{79DF8DA3-0D96-46EC-9297-EC7B5CFF9324}"/>
                </a:ext>
              </a:extLst>
            </p:cNvPr>
            <p:cNvSpPr>
              <a:spLocks/>
            </p:cNvSpPr>
            <p:nvPr/>
          </p:nvSpPr>
          <p:spPr bwMode="auto">
            <a:xfrm>
              <a:off x="8926776" y="196169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89" name="Freeform 29">
              <a:extLst>
                <a:ext uri="{FF2B5EF4-FFF2-40B4-BE49-F238E27FC236}">
                  <a16:creationId xmlns:a16="http://schemas.microsoft.com/office/drawing/2014/main" id="{0F27AB28-22A8-415C-B6D0-94ADD1E6061B}"/>
                </a:ext>
              </a:extLst>
            </p:cNvPr>
            <p:cNvSpPr>
              <a:spLocks/>
            </p:cNvSpPr>
            <p:nvPr/>
          </p:nvSpPr>
          <p:spPr bwMode="auto">
            <a:xfrm>
              <a:off x="9474451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90" name="Freeform 30">
              <a:extLst>
                <a:ext uri="{FF2B5EF4-FFF2-40B4-BE49-F238E27FC236}">
                  <a16:creationId xmlns:a16="http://schemas.microsoft.com/office/drawing/2014/main" id="{D765D90F-EA0F-452A-A34B-3D776168B82C}"/>
                </a:ext>
              </a:extLst>
            </p:cNvPr>
            <p:cNvSpPr>
              <a:spLocks/>
            </p:cNvSpPr>
            <p:nvPr/>
          </p:nvSpPr>
          <p:spPr bwMode="auto">
            <a:xfrm>
              <a:off x="9800592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91" name="Freeform 31">
              <a:extLst>
                <a:ext uri="{FF2B5EF4-FFF2-40B4-BE49-F238E27FC236}">
                  <a16:creationId xmlns:a16="http://schemas.microsoft.com/office/drawing/2014/main" id="{DD19005B-BC1E-494D-A8C5-6499478589A9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2918" y="196169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92" name="Freeform 32">
              <a:extLst>
                <a:ext uri="{FF2B5EF4-FFF2-40B4-BE49-F238E27FC236}">
                  <a16:creationId xmlns:a16="http://schemas.microsoft.com/office/drawing/2014/main" id="{B91B9304-73B8-4185-8D11-481474B8CEB5}"/>
                </a:ext>
              </a:extLst>
            </p:cNvPr>
            <p:cNvSpPr>
              <a:spLocks/>
            </p:cNvSpPr>
            <p:nvPr/>
          </p:nvSpPr>
          <p:spPr bwMode="auto">
            <a:xfrm>
              <a:off x="9581546" y="196169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93" name="Freeform 29">
              <a:extLst>
                <a:ext uri="{FF2B5EF4-FFF2-40B4-BE49-F238E27FC236}">
                  <a16:creationId xmlns:a16="http://schemas.microsoft.com/office/drawing/2014/main" id="{E0E23F06-6E0C-4B21-BB6B-EDAFF0375A2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9220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94" name="Freeform 30">
              <a:extLst>
                <a:ext uri="{FF2B5EF4-FFF2-40B4-BE49-F238E27FC236}">
                  <a16:creationId xmlns:a16="http://schemas.microsoft.com/office/drawing/2014/main" id="{19AA63C5-39A7-41EE-8AB5-23D2AF665F7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55360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95" name="Freeform 31">
              <a:extLst>
                <a:ext uri="{FF2B5EF4-FFF2-40B4-BE49-F238E27FC236}">
                  <a16:creationId xmlns:a16="http://schemas.microsoft.com/office/drawing/2014/main" id="{C265C136-7F01-4228-9566-BAF8D3CE697D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7686" y="196169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96" name="Freeform 32">
              <a:extLst>
                <a:ext uri="{FF2B5EF4-FFF2-40B4-BE49-F238E27FC236}">
                  <a16:creationId xmlns:a16="http://schemas.microsoft.com/office/drawing/2014/main" id="{CE73E6DC-43ED-4A25-BED4-F78B6AECC0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36314" y="196169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97" name="Freeform 29">
              <a:extLst>
                <a:ext uri="{FF2B5EF4-FFF2-40B4-BE49-F238E27FC236}">
                  <a16:creationId xmlns:a16="http://schemas.microsoft.com/office/drawing/2014/main" id="{E83598B8-DFA4-43D6-9DD0-0E3A9EADEE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83989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98" name="Freeform 30">
              <a:extLst>
                <a:ext uri="{FF2B5EF4-FFF2-40B4-BE49-F238E27FC236}">
                  <a16:creationId xmlns:a16="http://schemas.microsoft.com/office/drawing/2014/main" id="{ECAAA4F9-BAE9-4CF4-BB8F-D8BBC0A9778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0130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99" name="Freeform 31">
              <a:extLst>
                <a:ext uri="{FF2B5EF4-FFF2-40B4-BE49-F238E27FC236}">
                  <a16:creationId xmlns:a16="http://schemas.microsoft.com/office/drawing/2014/main" id="{17500CAF-9B1D-442B-BBE2-105CF538488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2455" y="196169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00" name="Freeform 32">
              <a:extLst>
                <a:ext uri="{FF2B5EF4-FFF2-40B4-BE49-F238E27FC236}">
                  <a16:creationId xmlns:a16="http://schemas.microsoft.com/office/drawing/2014/main" id="{A48C472F-EA7C-4B21-9F73-16B2616ED7E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91083" y="196169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01" name="Freeform 543">
              <a:extLst>
                <a:ext uri="{FF2B5EF4-FFF2-40B4-BE49-F238E27FC236}">
                  <a16:creationId xmlns:a16="http://schemas.microsoft.com/office/drawing/2014/main" id="{CEDC84EA-1A73-4988-B17D-FA9D4BBAB62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38757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02" name="Freeform 544">
              <a:extLst>
                <a:ext uri="{FF2B5EF4-FFF2-40B4-BE49-F238E27FC236}">
                  <a16:creationId xmlns:a16="http://schemas.microsoft.com/office/drawing/2014/main" id="{B0FAC11E-D51E-408E-A483-C3BF5B41468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64899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03" name="Freeform 545">
              <a:extLst>
                <a:ext uri="{FF2B5EF4-FFF2-40B4-BE49-F238E27FC236}">
                  <a16:creationId xmlns:a16="http://schemas.microsoft.com/office/drawing/2014/main" id="{A16AE418-38DB-4A77-AB1D-6D568C3FC17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17225" y="196169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04" name="Freeform 546">
              <a:extLst>
                <a:ext uri="{FF2B5EF4-FFF2-40B4-BE49-F238E27FC236}">
                  <a16:creationId xmlns:a16="http://schemas.microsoft.com/office/drawing/2014/main" id="{14C68599-C497-4BF8-AF9A-1C07AC063E6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45852" y="196169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05" name="Freeform 29">
              <a:extLst>
                <a:ext uri="{FF2B5EF4-FFF2-40B4-BE49-F238E27FC236}">
                  <a16:creationId xmlns:a16="http://schemas.microsoft.com/office/drawing/2014/main" id="{B360B77C-F788-4D77-8D09-E35CCE523C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93527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06" name="Freeform 31">
              <a:extLst>
                <a:ext uri="{FF2B5EF4-FFF2-40B4-BE49-F238E27FC236}">
                  <a16:creationId xmlns:a16="http://schemas.microsoft.com/office/drawing/2014/main" id="{2707CBB0-54FD-4855-9208-E3453FCA112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71993" y="196169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59" name="Freeform 30">
              <a:extLst>
                <a:ext uri="{FF2B5EF4-FFF2-40B4-BE49-F238E27FC236}">
                  <a16:creationId xmlns:a16="http://schemas.microsoft.com/office/drawing/2014/main" id="{999F113B-BDFD-4EFD-B098-A10DDFF4202A}"/>
                </a:ext>
              </a:extLst>
            </p:cNvPr>
            <p:cNvSpPr>
              <a:spLocks/>
            </p:cNvSpPr>
            <p:nvPr/>
          </p:nvSpPr>
          <p:spPr bwMode="auto">
            <a:xfrm>
              <a:off x="302710" y="19654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60" name="Freeform 32">
              <a:extLst>
                <a:ext uri="{FF2B5EF4-FFF2-40B4-BE49-F238E27FC236}">
                  <a16:creationId xmlns:a16="http://schemas.microsoft.com/office/drawing/2014/main" id="{939ADE80-13C0-4FB3-830A-0081EC37795E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63" y="1961698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61" name="Freeform 403">
              <a:extLst>
                <a:ext uri="{FF2B5EF4-FFF2-40B4-BE49-F238E27FC236}">
                  <a16:creationId xmlns:a16="http://schemas.microsoft.com/office/drawing/2014/main" id="{51BF8E6F-80B4-4611-B309-FBC92351C0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337" y="19654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62" name="Freeform 404">
              <a:extLst>
                <a:ext uri="{FF2B5EF4-FFF2-40B4-BE49-F238E27FC236}">
                  <a16:creationId xmlns:a16="http://schemas.microsoft.com/office/drawing/2014/main" id="{C1745FD0-455D-411D-A2DF-FD1C75C923CB}"/>
                </a:ext>
              </a:extLst>
            </p:cNvPr>
            <p:cNvSpPr>
              <a:spLocks/>
            </p:cNvSpPr>
            <p:nvPr/>
          </p:nvSpPr>
          <p:spPr bwMode="auto">
            <a:xfrm>
              <a:off x="957479" y="19654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63" name="Freeform 405">
              <a:extLst>
                <a:ext uri="{FF2B5EF4-FFF2-40B4-BE49-F238E27FC236}">
                  <a16:creationId xmlns:a16="http://schemas.microsoft.com/office/drawing/2014/main" id="{63720F32-8B89-4D67-B1C4-D727F55BE2A6}"/>
                </a:ext>
              </a:extLst>
            </p:cNvPr>
            <p:cNvSpPr>
              <a:spLocks/>
            </p:cNvSpPr>
            <p:nvPr/>
          </p:nvSpPr>
          <p:spPr bwMode="auto">
            <a:xfrm>
              <a:off x="409806" y="196169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64" name="Freeform 406">
              <a:extLst>
                <a:ext uri="{FF2B5EF4-FFF2-40B4-BE49-F238E27FC236}">
                  <a16:creationId xmlns:a16="http://schemas.microsoft.com/office/drawing/2014/main" id="{467ED7CC-B742-44A7-873C-BB650D3367F4}"/>
                </a:ext>
              </a:extLst>
            </p:cNvPr>
            <p:cNvSpPr>
              <a:spLocks/>
            </p:cNvSpPr>
            <p:nvPr/>
          </p:nvSpPr>
          <p:spPr bwMode="auto">
            <a:xfrm>
              <a:off x="738432" y="1961698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65" name="Freeform 29">
              <a:extLst>
                <a:ext uri="{FF2B5EF4-FFF2-40B4-BE49-F238E27FC236}">
                  <a16:creationId xmlns:a16="http://schemas.microsoft.com/office/drawing/2014/main" id="{783111E6-E0F7-422E-B6AF-A849EA2F7C4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6107" y="19654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66" name="Freeform 31">
              <a:extLst>
                <a:ext uri="{FF2B5EF4-FFF2-40B4-BE49-F238E27FC236}">
                  <a16:creationId xmlns:a16="http://schemas.microsoft.com/office/drawing/2014/main" id="{90CFDFDC-52CB-400B-8EB9-6283B7C4820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4574" y="196169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67" name="Freeform 29">
              <a:extLst>
                <a:ext uri="{FF2B5EF4-FFF2-40B4-BE49-F238E27FC236}">
                  <a16:creationId xmlns:a16="http://schemas.microsoft.com/office/drawing/2014/main" id="{8CD146FA-E7C7-4224-9559-EDD4DCC58C9A}"/>
                </a:ext>
              </a:extLst>
            </p:cNvPr>
            <p:cNvSpPr>
              <a:spLocks/>
            </p:cNvSpPr>
            <p:nvPr/>
          </p:nvSpPr>
          <p:spPr bwMode="auto">
            <a:xfrm>
              <a:off x="1614735" y="19654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68" name="Freeform 30">
              <a:extLst>
                <a:ext uri="{FF2B5EF4-FFF2-40B4-BE49-F238E27FC236}">
                  <a16:creationId xmlns:a16="http://schemas.microsoft.com/office/drawing/2014/main" id="{2174C9C3-2746-4B71-8A52-BF8B8068FD38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0877" y="19654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69" name="Freeform 31">
              <a:extLst>
                <a:ext uri="{FF2B5EF4-FFF2-40B4-BE49-F238E27FC236}">
                  <a16:creationId xmlns:a16="http://schemas.microsoft.com/office/drawing/2014/main" id="{75E0E226-D2E8-43AD-98F2-86EF2ACA265C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3203" y="196169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70" name="Freeform 32">
              <a:extLst>
                <a:ext uri="{FF2B5EF4-FFF2-40B4-BE49-F238E27FC236}">
                  <a16:creationId xmlns:a16="http://schemas.microsoft.com/office/drawing/2014/main" id="{83948B78-814E-4831-9B16-0604E9CE3449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1829" y="1961698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71" name="Freeform 29">
              <a:extLst>
                <a:ext uri="{FF2B5EF4-FFF2-40B4-BE49-F238E27FC236}">
                  <a16:creationId xmlns:a16="http://schemas.microsoft.com/office/drawing/2014/main" id="{51B32215-1903-4EA9-96FB-619750A9882E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9505" y="19654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72" name="Freeform 30">
              <a:extLst>
                <a:ext uri="{FF2B5EF4-FFF2-40B4-BE49-F238E27FC236}">
                  <a16:creationId xmlns:a16="http://schemas.microsoft.com/office/drawing/2014/main" id="{5BB32B74-3902-4897-9A5A-125FE9459E0C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5646" y="19654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73" name="Freeform 31">
              <a:extLst>
                <a:ext uri="{FF2B5EF4-FFF2-40B4-BE49-F238E27FC236}">
                  <a16:creationId xmlns:a16="http://schemas.microsoft.com/office/drawing/2014/main" id="{E113C86A-13B3-41D6-8F14-9B1D2D49203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7971" y="196169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74" name="Freeform 32">
              <a:extLst>
                <a:ext uri="{FF2B5EF4-FFF2-40B4-BE49-F238E27FC236}">
                  <a16:creationId xmlns:a16="http://schemas.microsoft.com/office/drawing/2014/main" id="{46595F4E-EC0D-4920-B9EF-82243170243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6599" y="1961698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75" name="Freeform 29">
              <a:extLst>
                <a:ext uri="{FF2B5EF4-FFF2-40B4-BE49-F238E27FC236}">
                  <a16:creationId xmlns:a16="http://schemas.microsoft.com/office/drawing/2014/main" id="{3609A740-7A32-4857-905F-257EDB41689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4274" y="19654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76" name="Freeform 30">
              <a:extLst>
                <a:ext uri="{FF2B5EF4-FFF2-40B4-BE49-F238E27FC236}">
                  <a16:creationId xmlns:a16="http://schemas.microsoft.com/office/drawing/2014/main" id="{A2D4536C-13C0-4568-977F-47B90CA3BB3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0415" y="19654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77" name="Freeform 31">
              <a:extLst>
                <a:ext uri="{FF2B5EF4-FFF2-40B4-BE49-F238E27FC236}">
                  <a16:creationId xmlns:a16="http://schemas.microsoft.com/office/drawing/2014/main" id="{79C472D0-62B1-43DF-95FE-BDAC0C254114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2740" y="196169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78" name="Freeform 32">
              <a:extLst>
                <a:ext uri="{FF2B5EF4-FFF2-40B4-BE49-F238E27FC236}">
                  <a16:creationId xmlns:a16="http://schemas.microsoft.com/office/drawing/2014/main" id="{23CBCA76-32B2-4F01-B3DB-D143F21CC7AC}"/>
                </a:ext>
              </a:extLst>
            </p:cNvPr>
            <p:cNvSpPr>
              <a:spLocks/>
            </p:cNvSpPr>
            <p:nvPr/>
          </p:nvSpPr>
          <p:spPr bwMode="auto">
            <a:xfrm>
              <a:off x="3031368" y="1961698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79" name="Freeform 29">
              <a:extLst>
                <a:ext uri="{FF2B5EF4-FFF2-40B4-BE49-F238E27FC236}">
                  <a16:creationId xmlns:a16="http://schemas.microsoft.com/office/drawing/2014/main" id="{0B372109-EBA7-4A0E-AD5E-0BEBE69B3419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9042" y="19654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80" name="Freeform 30">
              <a:extLst>
                <a:ext uri="{FF2B5EF4-FFF2-40B4-BE49-F238E27FC236}">
                  <a16:creationId xmlns:a16="http://schemas.microsoft.com/office/drawing/2014/main" id="{5D04DD70-90F6-4E74-BE74-AEA71B0C1065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5183" y="19654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81" name="Freeform 31">
              <a:extLst>
                <a:ext uri="{FF2B5EF4-FFF2-40B4-BE49-F238E27FC236}">
                  <a16:creationId xmlns:a16="http://schemas.microsoft.com/office/drawing/2014/main" id="{D8BE9966-EC0B-45DB-A058-5D1B67C94922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7509" y="196169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82" name="Freeform 32">
              <a:extLst>
                <a:ext uri="{FF2B5EF4-FFF2-40B4-BE49-F238E27FC236}">
                  <a16:creationId xmlns:a16="http://schemas.microsoft.com/office/drawing/2014/main" id="{7F4E4CDD-D68D-4602-9EB7-4C64438A5323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6137" y="1961698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83" name="Freeform 425">
              <a:extLst>
                <a:ext uri="{FF2B5EF4-FFF2-40B4-BE49-F238E27FC236}">
                  <a16:creationId xmlns:a16="http://schemas.microsoft.com/office/drawing/2014/main" id="{26F919EB-B32A-4217-BDCB-E417FEEC33E5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3811" y="19654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84" name="Freeform 426">
              <a:extLst>
                <a:ext uri="{FF2B5EF4-FFF2-40B4-BE49-F238E27FC236}">
                  <a16:creationId xmlns:a16="http://schemas.microsoft.com/office/drawing/2014/main" id="{7BCBBF09-063A-42BB-89C3-1D036AADBE2A}"/>
                </a:ext>
              </a:extLst>
            </p:cNvPr>
            <p:cNvSpPr>
              <a:spLocks/>
            </p:cNvSpPr>
            <p:nvPr/>
          </p:nvSpPr>
          <p:spPr bwMode="auto">
            <a:xfrm>
              <a:off x="4559953" y="19654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85" name="Freeform 427">
              <a:extLst>
                <a:ext uri="{FF2B5EF4-FFF2-40B4-BE49-F238E27FC236}">
                  <a16:creationId xmlns:a16="http://schemas.microsoft.com/office/drawing/2014/main" id="{D5B21899-49BE-40DD-9994-4342A92F9CAD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2279" y="196169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86" name="Freeform 428">
              <a:extLst>
                <a:ext uri="{FF2B5EF4-FFF2-40B4-BE49-F238E27FC236}">
                  <a16:creationId xmlns:a16="http://schemas.microsoft.com/office/drawing/2014/main" id="{C29A755D-D1E5-428E-9DB2-4A3D05952C9A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0906" y="1961698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87" name="Freeform 29">
              <a:extLst>
                <a:ext uri="{FF2B5EF4-FFF2-40B4-BE49-F238E27FC236}">
                  <a16:creationId xmlns:a16="http://schemas.microsoft.com/office/drawing/2014/main" id="{B68678C1-2426-4B80-877E-B7DB6EDFE6D1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8581" y="19654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88" name="Freeform 31">
              <a:extLst>
                <a:ext uri="{FF2B5EF4-FFF2-40B4-BE49-F238E27FC236}">
                  <a16:creationId xmlns:a16="http://schemas.microsoft.com/office/drawing/2014/main" id="{2E9ECE0B-8B8D-42B5-B7EB-3B49B57B4BD0}"/>
                </a:ext>
              </a:extLst>
            </p:cNvPr>
            <p:cNvSpPr>
              <a:spLocks/>
            </p:cNvSpPr>
            <p:nvPr/>
          </p:nvSpPr>
          <p:spPr bwMode="auto">
            <a:xfrm>
              <a:off x="4667048" y="196169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810" name="Group 1809">
            <a:extLst>
              <a:ext uri="{FF2B5EF4-FFF2-40B4-BE49-F238E27FC236}">
                <a16:creationId xmlns:a16="http://schemas.microsoft.com/office/drawing/2014/main" id="{6B1C29B7-1E4C-42E9-BFF5-AFA071F0966B}"/>
              </a:ext>
            </a:extLst>
          </p:cNvPr>
          <p:cNvGrpSpPr/>
          <p:nvPr userDrawn="1"/>
        </p:nvGrpSpPr>
        <p:grpSpPr>
          <a:xfrm>
            <a:off x="83665" y="2344111"/>
            <a:ext cx="12009863" cy="176637"/>
            <a:chOff x="83664" y="2252007"/>
            <a:chExt cx="12009863" cy="176637"/>
          </a:xfrm>
        </p:grpSpPr>
        <p:sp>
          <p:nvSpPr>
            <p:cNvPr id="407" name="Freeform 29">
              <a:extLst>
                <a:ext uri="{FF2B5EF4-FFF2-40B4-BE49-F238E27FC236}">
                  <a16:creationId xmlns:a16="http://schemas.microsoft.com/office/drawing/2014/main" id="{30334EE7-DCA7-4D60-B28C-8481DA7BC5D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871994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08" name="Freeform 30">
              <a:extLst>
                <a:ext uri="{FF2B5EF4-FFF2-40B4-BE49-F238E27FC236}">
                  <a16:creationId xmlns:a16="http://schemas.microsoft.com/office/drawing/2014/main" id="{6A60ACAA-F66E-49DE-8A9C-F4642E7E672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545853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09" name="Freeform 31">
              <a:extLst>
                <a:ext uri="{FF2B5EF4-FFF2-40B4-BE49-F238E27FC236}">
                  <a16:creationId xmlns:a16="http://schemas.microsoft.com/office/drawing/2014/main" id="{12DD950A-B306-416B-92C1-5BF4522454A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979088" y="225200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10" name="Freeform 32">
              <a:extLst>
                <a:ext uri="{FF2B5EF4-FFF2-40B4-BE49-F238E27FC236}">
                  <a16:creationId xmlns:a16="http://schemas.microsoft.com/office/drawing/2014/main" id="{3C1D0DDA-F080-4134-A0D1-1694C1CB51D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652948" y="225200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11" name="Freeform 29">
              <a:extLst>
                <a:ext uri="{FF2B5EF4-FFF2-40B4-BE49-F238E27FC236}">
                  <a16:creationId xmlns:a16="http://schemas.microsoft.com/office/drawing/2014/main" id="{E65E316F-C983-4FB6-89C7-382A5840C02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217224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12" name="Freeform 30">
              <a:extLst>
                <a:ext uri="{FF2B5EF4-FFF2-40B4-BE49-F238E27FC236}">
                  <a16:creationId xmlns:a16="http://schemas.microsoft.com/office/drawing/2014/main" id="{5260D3E2-7E08-4EA8-90C4-4B246107DCC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891084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13" name="Freeform 31">
              <a:extLst>
                <a:ext uri="{FF2B5EF4-FFF2-40B4-BE49-F238E27FC236}">
                  <a16:creationId xmlns:a16="http://schemas.microsoft.com/office/drawing/2014/main" id="{59BC0DF5-D0B0-4696-ACB0-41E6139ABF6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324319" y="225200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14" name="Freeform 32">
              <a:extLst>
                <a:ext uri="{FF2B5EF4-FFF2-40B4-BE49-F238E27FC236}">
                  <a16:creationId xmlns:a16="http://schemas.microsoft.com/office/drawing/2014/main" id="{9A7FD932-2299-4707-A101-DD80FE3C992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998178" y="225200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15" name="Freeform 29">
              <a:extLst>
                <a:ext uri="{FF2B5EF4-FFF2-40B4-BE49-F238E27FC236}">
                  <a16:creationId xmlns:a16="http://schemas.microsoft.com/office/drawing/2014/main" id="{FE9F9FA4-42D4-4350-BC60-DA5E52668E4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562456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16" name="Freeform 30">
              <a:extLst>
                <a:ext uri="{FF2B5EF4-FFF2-40B4-BE49-F238E27FC236}">
                  <a16:creationId xmlns:a16="http://schemas.microsoft.com/office/drawing/2014/main" id="{811FE3E0-620A-430A-8EBE-EBFC93957B0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236315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17" name="Freeform 31">
              <a:extLst>
                <a:ext uri="{FF2B5EF4-FFF2-40B4-BE49-F238E27FC236}">
                  <a16:creationId xmlns:a16="http://schemas.microsoft.com/office/drawing/2014/main" id="{C32C85E2-DC7D-4483-842D-244D9C32F76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669550" y="225200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18" name="Freeform 32">
              <a:extLst>
                <a:ext uri="{FF2B5EF4-FFF2-40B4-BE49-F238E27FC236}">
                  <a16:creationId xmlns:a16="http://schemas.microsoft.com/office/drawing/2014/main" id="{F27C982D-C977-48C0-91D0-7F54E46E776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343410" y="225200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19" name="Freeform 29">
              <a:extLst>
                <a:ext uri="{FF2B5EF4-FFF2-40B4-BE49-F238E27FC236}">
                  <a16:creationId xmlns:a16="http://schemas.microsoft.com/office/drawing/2014/main" id="{E5756FA2-BA3C-4241-BB1E-E977E6D6A62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907687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20" name="Freeform 30">
              <a:extLst>
                <a:ext uri="{FF2B5EF4-FFF2-40B4-BE49-F238E27FC236}">
                  <a16:creationId xmlns:a16="http://schemas.microsoft.com/office/drawing/2014/main" id="{D96DF0F1-FDCD-4CFC-8B01-67CAF124904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581546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21" name="Freeform 31">
              <a:extLst>
                <a:ext uri="{FF2B5EF4-FFF2-40B4-BE49-F238E27FC236}">
                  <a16:creationId xmlns:a16="http://schemas.microsoft.com/office/drawing/2014/main" id="{E8861389-832B-4D82-951A-67AD1E4112D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014782" y="225200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22" name="Freeform 32">
              <a:extLst>
                <a:ext uri="{FF2B5EF4-FFF2-40B4-BE49-F238E27FC236}">
                  <a16:creationId xmlns:a16="http://schemas.microsoft.com/office/drawing/2014/main" id="{3513E007-9819-4501-856E-42C4E17E570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688641" y="225200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23" name="Freeform 565">
              <a:extLst>
                <a:ext uri="{FF2B5EF4-FFF2-40B4-BE49-F238E27FC236}">
                  <a16:creationId xmlns:a16="http://schemas.microsoft.com/office/drawing/2014/main" id="{7D37D513-F032-4B60-9DB1-75C9CA301F0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252918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24" name="Freeform 566">
              <a:extLst>
                <a:ext uri="{FF2B5EF4-FFF2-40B4-BE49-F238E27FC236}">
                  <a16:creationId xmlns:a16="http://schemas.microsoft.com/office/drawing/2014/main" id="{CFD414C9-0F46-40C2-B953-8E3E2A1388A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926777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25" name="Freeform 567">
              <a:extLst>
                <a:ext uri="{FF2B5EF4-FFF2-40B4-BE49-F238E27FC236}">
                  <a16:creationId xmlns:a16="http://schemas.microsoft.com/office/drawing/2014/main" id="{38D52FCD-C432-4288-BC92-5F6643708E1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360012" y="225200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26" name="Freeform 568">
              <a:extLst>
                <a:ext uri="{FF2B5EF4-FFF2-40B4-BE49-F238E27FC236}">
                  <a16:creationId xmlns:a16="http://schemas.microsoft.com/office/drawing/2014/main" id="{79759CE5-9DDE-4350-A9B6-D1C1D81CFE6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033872" y="225200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27" name="Freeform 29">
              <a:extLst>
                <a:ext uri="{FF2B5EF4-FFF2-40B4-BE49-F238E27FC236}">
                  <a16:creationId xmlns:a16="http://schemas.microsoft.com/office/drawing/2014/main" id="{C400C638-EF37-4263-8DBD-7A93CE5FBB7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598148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28" name="Freeform 31">
              <a:extLst>
                <a:ext uri="{FF2B5EF4-FFF2-40B4-BE49-F238E27FC236}">
                  <a16:creationId xmlns:a16="http://schemas.microsoft.com/office/drawing/2014/main" id="{D609565C-29D3-4ACB-832E-A7773BC5238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705243" y="225200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29" name="Freeform 29">
              <a:extLst>
                <a:ext uri="{FF2B5EF4-FFF2-40B4-BE49-F238E27FC236}">
                  <a16:creationId xmlns:a16="http://schemas.microsoft.com/office/drawing/2014/main" id="{69DFA549-08C0-4D50-B468-0C165355FE8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269520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30" name="Freeform 30">
              <a:extLst>
                <a:ext uri="{FF2B5EF4-FFF2-40B4-BE49-F238E27FC236}">
                  <a16:creationId xmlns:a16="http://schemas.microsoft.com/office/drawing/2014/main" id="{40C600C1-0579-4448-A24F-80681719E90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943379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31" name="Freeform 31">
              <a:extLst>
                <a:ext uri="{FF2B5EF4-FFF2-40B4-BE49-F238E27FC236}">
                  <a16:creationId xmlns:a16="http://schemas.microsoft.com/office/drawing/2014/main" id="{C73ABC56-87CF-4709-9458-BBA629B1124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76614" y="225200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32" name="Freeform 32">
              <a:extLst>
                <a:ext uri="{FF2B5EF4-FFF2-40B4-BE49-F238E27FC236}">
                  <a16:creationId xmlns:a16="http://schemas.microsoft.com/office/drawing/2014/main" id="{4B63C02D-BE29-4577-8C2B-1E1C6C4D72A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050474" y="225200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33" name="Freeform 29">
              <a:extLst>
                <a:ext uri="{FF2B5EF4-FFF2-40B4-BE49-F238E27FC236}">
                  <a16:creationId xmlns:a16="http://schemas.microsoft.com/office/drawing/2014/main" id="{75D2C754-7240-45B0-9373-48800CB5B09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614751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34" name="Freeform 30">
              <a:extLst>
                <a:ext uri="{FF2B5EF4-FFF2-40B4-BE49-F238E27FC236}">
                  <a16:creationId xmlns:a16="http://schemas.microsoft.com/office/drawing/2014/main" id="{EBB3EEC1-6A5E-40A7-9238-B7643D781DF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288610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35" name="Freeform 31">
              <a:extLst>
                <a:ext uri="{FF2B5EF4-FFF2-40B4-BE49-F238E27FC236}">
                  <a16:creationId xmlns:a16="http://schemas.microsoft.com/office/drawing/2014/main" id="{CB19B347-1146-4EC7-94DC-540DF73F1B5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721846" y="225200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36" name="Freeform 32">
              <a:extLst>
                <a:ext uri="{FF2B5EF4-FFF2-40B4-BE49-F238E27FC236}">
                  <a16:creationId xmlns:a16="http://schemas.microsoft.com/office/drawing/2014/main" id="{AB132B5E-B5E6-4128-A9BF-BE52102616D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95705" y="225200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37" name="Freeform 29">
              <a:extLst>
                <a:ext uri="{FF2B5EF4-FFF2-40B4-BE49-F238E27FC236}">
                  <a16:creationId xmlns:a16="http://schemas.microsoft.com/office/drawing/2014/main" id="{9C6A4B57-10C1-48E5-B3C8-81159257682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959982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38" name="Freeform 30">
              <a:extLst>
                <a:ext uri="{FF2B5EF4-FFF2-40B4-BE49-F238E27FC236}">
                  <a16:creationId xmlns:a16="http://schemas.microsoft.com/office/drawing/2014/main" id="{90245AB8-D8C8-4C8F-8D9D-8450BBC5297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633842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39" name="Freeform 31">
              <a:extLst>
                <a:ext uri="{FF2B5EF4-FFF2-40B4-BE49-F238E27FC236}">
                  <a16:creationId xmlns:a16="http://schemas.microsoft.com/office/drawing/2014/main" id="{1F778E81-D780-4588-82A4-116A76B2857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067077" y="225200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40" name="Freeform 32">
              <a:extLst>
                <a:ext uri="{FF2B5EF4-FFF2-40B4-BE49-F238E27FC236}">
                  <a16:creationId xmlns:a16="http://schemas.microsoft.com/office/drawing/2014/main" id="{DF3ADE49-1E81-470A-9CE0-DD30FFCF6F6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740936" y="225200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41" name="Freeform 29">
              <a:extLst>
                <a:ext uri="{FF2B5EF4-FFF2-40B4-BE49-F238E27FC236}">
                  <a16:creationId xmlns:a16="http://schemas.microsoft.com/office/drawing/2014/main" id="{F6F9D2CC-0104-403D-9ABE-8FAC4C01FED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305213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42" name="Freeform 30">
              <a:extLst>
                <a:ext uri="{FF2B5EF4-FFF2-40B4-BE49-F238E27FC236}">
                  <a16:creationId xmlns:a16="http://schemas.microsoft.com/office/drawing/2014/main" id="{979D1D8B-D906-480E-A68A-2F36085C53F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979072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43" name="Freeform 31">
              <a:extLst>
                <a:ext uri="{FF2B5EF4-FFF2-40B4-BE49-F238E27FC236}">
                  <a16:creationId xmlns:a16="http://schemas.microsoft.com/office/drawing/2014/main" id="{C33B33A1-D0AF-4F66-9071-F0964ECB523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412308" y="225200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44" name="Freeform 32">
              <a:extLst>
                <a:ext uri="{FF2B5EF4-FFF2-40B4-BE49-F238E27FC236}">
                  <a16:creationId xmlns:a16="http://schemas.microsoft.com/office/drawing/2014/main" id="{F5955873-F5FA-4EBC-8E60-75B926B621D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086167" y="225200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45" name="Freeform 587">
              <a:extLst>
                <a:ext uri="{FF2B5EF4-FFF2-40B4-BE49-F238E27FC236}">
                  <a16:creationId xmlns:a16="http://schemas.microsoft.com/office/drawing/2014/main" id="{C4F39140-419D-4139-A000-7BCC360E69B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650445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46" name="Freeform 588">
              <a:extLst>
                <a:ext uri="{FF2B5EF4-FFF2-40B4-BE49-F238E27FC236}">
                  <a16:creationId xmlns:a16="http://schemas.microsoft.com/office/drawing/2014/main" id="{15CBCD50-9FBC-4B05-BE35-A026686F16A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324303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47" name="Freeform 589">
              <a:extLst>
                <a:ext uri="{FF2B5EF4-FFF2-40B4-BE49-F238E27FC236}">
                  <a16:creationId xmlns:a16="http://schemas.microsoft.com/office/drawing/2014/main" id="{B6AEF22C-40E9-434E-9AD0-5AEC85543C5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757539" y="225200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48" name="Freeform 590">
              <a:extLst>
                <a:ext uri="{FF2B5EF4-FFF2-40B4-BE49-F238E27FC236}">
                  <a16:creationId xmlns:a16="http://schemas.microsoft.com/office/drawing/2014/main" id="{0F205094-1E27-460C-BB2C-F9DBD688430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431399" y="225200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49" name="Freeform 29">
              <a:extLst>
                <a:ext uri="{FF2B5EF4-FFF2-40B4-BE49-F238E27FC236}">
                  <a16:creationId xmlns:a16="http://schemas.microsoft.com/office/drawing/2014/main" id="{97D0200D-3F06-45C8-AFC2-42F18A240EC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995675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50" name="Freeform 31">
              <a:extLst>
                <a:ext uri="{FF2B5EF4-FFF2-40B4-BE49-F238E27FC236}">
                  <a16:creationId xmlns:a16="http://schemas.microsoft.com/office/drawing/2014/main" id="{DB4992C4-AB4F-4EE6-A461-6FDCB6A0DB0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102769" y="225200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89" name="Freeform 29">
              <a:extLst>
                <a:ext uri="{FF2B5EF4-FFF2-40B4-BE49-F238E27FC236}">
                  <a16:creationId xmlns:a16="http://schemas.microsoft.com/office/drawing/2014/main" id="{94ECFFDB-6147-4CAF-B17A-A86057CDED5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667048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90" name="Freeform 30">
              <a:extLst>
                <a:ext uri="{FF2B5EF4-FFF2-40B4-BE49-F238E27FC236}">
                  <a16:creationId xmlns:a16="http://schemas.microsoft.com/office/drawing/2014/main" id="{C9EA763E-17FA-4882-B97C-B030430622A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340907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91" name="Freeform 31">
              <a:extLst>
                <a:ext uri="{FF2B5EF4-FFF2-40B4-BE49-F238E27FC236}">
                  <a16:creationId xmlns:a16="http://schemas.microsoft.com/office/drawing/2014/main" id="{058B2F3F-4B1E-4A7B-87C7-18F9FB1FE53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774142" y="225200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92" name="Freeform 32">
              <a:extLst>
                <a:ext uri="{FF2B5EF4-FFF2-40B4-BE49-F238E27FC236}">
                  <a16:creationId xmlns:a16="http://schemas.microsoft.com/office/drawing/2014/main" id="{8691A76A-85E2-4A5F-BC18-3E4285958F6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448001" y="2252007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93" name="Freeform 29">
              <a:extLst>
                <a:ext uri="{FF2B5EF4-FFF2-40B4-BE49-F238E27FC236}">
                  <a16:creationId xmlns:a16="http://schemas.microsoft.com/office/drawing/2014/main" id="{CB523568-76FF-4073-99A2-D78D676CA83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012278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94" name="Freeform 30">
              <a:extLst>
                <a:ext uri="{FF2B5EF4-FFF2-40B4-BE49-F238E27FC236}">
                  <a16:creationId xmlns:a16="http://schemas.microsoft.com/office/drawing/2014/main" id="{A8F99454-55AE-431A-A3C5-C47DA7483AD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686138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95" name="Freeform 31">
              <a:extLst>
                <a:ext uri="{FF2B5EF4-FFF2-40B4-BE49-F238E27FC236}">
                  <a16:creationId xmlns:a16="http://schemas.microsoft.com/office/drawing/2014/main" id="{8F0FDA01-8DAA-4CD0-80A6-E8D3A81432D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119373" y="225200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96" name="Freeform 32">
              <a:extLst>
                <a:ext uri="{FF2B5EF4-FFF2-40B4-BE49-F238E27FC236}">
                  <a16:creationId xmlns:a16="http://schemas.microsoft.com/office/drawing/2014/main" id="{9CEF7F35-A1B1-43F3-8A04-5E72C03686A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93231" y="2252007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97" name="Freeform 29">
              <a:extLst>
                <a:ext uri="{FF2B5EF4-FFF2-40B4-BE49-F238E27FC236}">
                  <a16:creationId xmlns:a16="http://schemas.microsoft.com/office/drawing/2014/main" id="{D13E7C3E-E4C8-429D-922F-192978A009C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357510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98" name="Freeform 30">
              <a:extLst>
                <a:ext uri="{FF2B5EF4-FFF2-40B4-BE49-F238E27FC236}">
                  <a16:creationId xmlns:a16="http://schemas.microsoft.com/office/drawing/2014/main" id="{E0E374F6-FF36-4B21-84DB-AFE073667AD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031369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99" name="Freeform 31">
              <a:extLst>
                <a:ext uri="{FF2B5EF4-FFF2-40B4-BE49-F238E27FC236}">
                  <a16:creationId xmlns:a16="http://schemas.microsoft.com/office/drawing/2014/main" id="{8C22C2CF-C025-4B53-8DD9-CD692B1302C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464604" y="225200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00" name="Freeform 32">
              <a:extLst>
                <a:ext uri="{FF2B5EF4-FFF2-40B4-BE49-F238E27FC236}">
                  <a16:creationId xmlns:a16="http://schemas.microsoft.com/office/drawing/2014/main" id="{1D453FBC-0C7C-4A0B-91D6-4D374DDEB47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138464" y="2252007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01" name="Freeform 29">
              <a:extLst>
                <a:ext uri="{FF2B5EF4-FFF2-40B4-BE49-F238E27FC236}">
                  <a16:creationId xmlns:a16="http://schemas.microsoft.com/office/drawing/2014/main" id="{8F950A3A-5B59-48B9-8724-5E2485738B1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702740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02" name="Freeform 30">
              <a:extLst>
                <a:ext uri="{FF2B5EF4-FFF2-40B4-BE49-F238E27FC236}">
                  <a16:creationId xmlns:a16="http://schemas.microsoft.com/office/drawing/2014/main" id="{06287C92-C071-4E52-8008-C5A16C0A6C1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376599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03" name="Freeform 31">
              <a:extLst>
                <a:ext uri="{FF2B5EF4-FFF2-40B4-BE49-F238E27FC236}">
                  <a16:creationId xmlns:a16="http://schemas.microsoft.com/office/drawing/2014/main" id="{F259D4AF-67CD-40FD-BFDD-834B5951378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809836" y="225200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04" name="Freeform 32">
              <a:extLst>
                <a:ext uri="{FF2B5EF4-FFF2-40B4-BE49-F238E27FC236}">
                  <a16:creationId xmlns:a16="http://schemas.microsoft.com/office/drawing/2014/main" id="{A1242AF8-F250-4088-A15B-8F269BB4D5B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483694" y="2252007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05" name="Freeform 447">
              <a:extLst>
                <a:ext uri="{FF2B5EF4-FFF2-40B4-BE49-F238E27FC236}">
                  <a16:creationId xmlns:a16="http://schemas.microsoft.com/office/drawing/2014/main" id="{EF327593-8E3D-4561-BFBC-581F498E34C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047972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06" name="Freeform 448">
              <a:extLst>
                <a:ext uri="{FF2B5EF4-FFF2-40B4-BE49-F238E27FC236}">
                  <a16:creationId xmlns:a16="http://schemas.microsoft.com/office/drawing/2014/main" id="{69190830-FE3A-48D0-9715-89622CBD0C4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21830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07" name="Freeform 449">
              <a:extLst>
                <a:ext uri="{FF2B5EF4-FFF2-40B4-BE49-F238E27FC236}">
                  <a16:creationId xmlns:a16="http://schemas.microsoft.com/office/drawing/2014/main" id="{1BEF2E53-1E1E-48BB-8744-C68CCA2EA8F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155066" y="225200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08" name="Freeform 450">
              <a:extLst>
                <a:ext uri="{FF2B5EF4-FFF2-40B4-BE49-F238E27FC236}">
                  <a16:creationId xmlns:a16="http://schemas.microsoft.com/office/drawing/2014/main" id="{9B292CAB-0FE5-4528-BCCC-C15FCFD3D98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828926" y="2252007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09" name="Freeform 29">
              <a:extLst>
                <a:ext uri="{FF2B5EF4-FFF2-40B4-BE49-F238E27FC236}">
                  <a16:creationId xmlns:a16="http://schemas.microsoft.com/office/drawing/2014/main" id="{3484EF0C-EC7E-4422-BF44-3C8EFA75DA3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93203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10" name="Freeform 31">
              <a:extLst>
                <a:ext uri="{FF2B5EF4-FFF2-40B4-BE49-F238E27FC236}">
                  <a16:creationId xmlns:a16="http://schemas.microsoft.com/office/drawing/2014/main" id="{6CA7C5FB-4991-4DAD-BB72-A31DD8F8B41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500297" y="225200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11" name="Freeform 29">
              <a:extLst>
                <a:ext uri="{FF2B5EF4-FFF2-40B4-BE49-F238E27FC236}">
                  <a16:creationId xmlns:a16="http://schemas.microsoft.com/office/drawing/2014/main" id="{71EAC17D-AC60-48CB-B898-538DC14BB44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64575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12" name="Freeform 30">
              <a:extLst>
                <a:ext uri="{FF2B5EF4-FFF2-40B4-BE49-F238E27FC236}">
                  <a16:creationId xmlns:a16="http://schemas.microsoft.com/office/drawing/2014/main" id="{51E05D79-CFDA-4A7B-BD87-3B4ACEBEB9C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8433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13" name="Freeform 31">
              <a:extLst>
                <a:ext uri="{FF2B5EF4-FFF2-40B4-BE49-F238E27FC236}">
                  <a16:creationId xmlns:a16="http://schemas.microsoft.com/office/drawing/2014/main" id="{776AEBED-0BC1-433E-8F7E-A7383942863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71668" y="225200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14" name="Freeform 32">
              <a:extLst>
                <a:ext uri="{FF2B5EF4-FFF2-40B4-BE49-F238E27FC236}">
                  <a16:creationId xmlns:a16="http://schemas.microsoft.com/office/drawing/2014/main" id="{6848562B-16FD-47CF-A3A0-438E48D637F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45528" y="2252007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15" name="Freeform 29">
              <a:extLst>
                <a:ext uri="{FF2B5EF4-FFF2-40B4-BE49-F238E27FC236}">
                  <a16:creationId xmlns:a16="http://schemas.microsoft.com/office/drawing/2014/main" id="{AF2205AF-95CE-422F-8277-283A5784222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09805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16" name="Freeform 30">
              <a:extLst>
                <a:ext uri="{FF2B5EF4-FFF2-40B4-BE49-F238E27FC236}">
                  <a16:creationId xmlns:a16="http://schemas.microsoft.com/office/drawing/2014/main" id="{737A3A5E-14AF-4D90-A13F-15C858F9524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664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17" name="Freeform 31">
              <a:extLst>
                <a:ext uri="{FF2B5EF4-FFF2-40B4-BE49-F238E27FC236}">
                  <a16:creationId xmlns:a16="http://schemas.microsoft.com/office/drawing/2014/main" id="{D4789729-3BCE-4B1D-ACB7-C6E0F0F4383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16899" y="225200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18" name="Freeform 32">
              <a:extLst>
                <a:ext uri="{FF2B5EF4-FFF2-40B4-BE49-F238E27FC236}">
                  <a16:creationId xmlns:a16="http://schemas.microsoft.com/office/drawing/2014/main" id="{BDC3E4DE-455B-44F9-8756-E2D3F04A6D9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90758" y="2252007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798" name="Group 1797">
            <a:extLst>
              <a:ext uri="{FF2B5EF4-FFF2-40B4-BE49-F238E27FC236}">
                <a16:creationId xmlns:a16="http://schemas.microsoft.com/office/drawing/2014/main" id="{5F02200C-C22A-4A75-B14B-3B600A54815C}"/>
              </a:ext>
            </a:extLst>
          </p:cNvPr>
          <p:cNvGrpSpPr/>
          <p:nvPr userDrawn="1"/>
        </p:nvGrpSpPr>
        <p:grpSpPr>
          <a:xfrm>
            <a:off x="83664" y="918939"/>
            <a:ext cx="12009863" cy="176637"/>
            <a:chOff x="83663" y="795844"/>
            <a:chExt cx="12009863" cy="176637"/>
          </a:xfrm>
        </p:grpSpPr>
        <p:sp>
          <p:nvSpPr>
            <p:cNvPr id="543" name="Freeform 29">
              <a:extLst>
                <a:ext uri="{FF2B5EF4-FFF2-40B4-BE49-F238E27FC236}">
                  <a16:creationId xmlns:a16="http://schemas.microsoft.com/office/drawing/2014/main" id="{6848065B-1377-4A23-8465-C03CED970868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196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44" name="Freeform 30">
              <a:extLst>
                <a:ext uri="{FF2B5EF4-FFF2-40B4-BE49-F238E27FC236}">
                  <a16:creationId xmlns:a16="http://schemas.microsoft.com/office/drawing/2014/main" id="{5FC7E91F-C2CD-4879-9041-52792503E21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337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45" name="Freeform 31">
              <a:extLst>
                <a:ext uri="{FF2B5EF4-FFF2-40B4-BE49-F238E27FC236}">
                  <a16:creationId xmlns:a16="http://schemas.microsoft.com/office/drawing/2014/main" id="{48D46C1F-B0AB-48F1-97F5-F23DA11348A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63" y="79584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46" name="Freeform 32">
              <a:extLst>
                <a:ext uri="{FF2B5EF4-FFF2-40B4-BE49-F238E27FC236}">
                  <a16:creationId xmlns:a16="http://schemas.microsoft.com/office/drawing/2014/main" id="{A570722E-36D8-4DE7-99C6-793A112D85B9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290" y="79584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47" name="Freeform 29">
              <a:extLst>
                <a:ext uri="{FF2B5EF4-FFF2-40B4-BE49-F238E27FC236}">
                  <a16:creationId xmlns:a16="http://schemas.microsoft.com/office/drawing/2014/main" id="{FA7A1E9E-6726-421A-A64F-6DB8A7D1426B}"/>
                </a:ext>
              </a:extLst>
            </p:cNvPr>
            <p:cNvSpPr>
              <a:spLocks/>
            </p:cNvSpPr>
            <p:nvPr/>
          </p:nvSpPr>
          <p:spPr bwMode="auto">
            <a:xfrm>
              <a:off x="959966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48" name="Freeform 30">
              <a:extLst>
                <a:ext uri="{FF2B5EF4-FFF2-40B4-BE49-F238E27FC236}">
                  <a16:creationId xmlns:a16="http://schemas.microsoft.com/office/drawing/2014/main" id="{E98FE030-8CD4-40ED-8497-2D1A677F61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6106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49" name="Freeform 31">
              <a:extLst>
                <a:ext uri="{FF2B5EF4-FFF2-40B4-BE49-F238E27FC236}">
                  <a16:creationId xmlns:a16="http://schemas.microsoft.com/office/drawing/2014/main" id="{F732A4A6-A4DB-4DB5-9C07-855566567D1D}"/>
                </a:ext>
              </a:extLst>
            </p:cNvPr>
            <p:cNvSpPr>
              <a:spLocks/>
            </p:cNvSpPr>
            <p:nvPr/>
          </p:nvSpPr>
          <p:spPr bwMode="auto">
            <a:xfrm>
              <a:off x="738432" y="79584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50" name="Freeform 32">
              <a:extLst>
                <a:ext uri="{FF2B5EF4-FFF2-40B4-BE49-F238E27FC236}">
                  <a16:creationId xmlns:a16="http://schemas.microsoft.com/office/drawing/2014/main" id="{653D0EB4-D0DE-4CEE-AAAC-1DD6D85E8A7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7060" y="79584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51" name="Freeform 29">
              <a:extLst>
                <a:ext uri="{FF2B5EF4-FFF2-40B4-BE49-F238E27FC236}">
                  <a16:creationId xmlns:a16="http://schemas.microsoft.com/office/drawing/2014/main" id="{9DEBC409-18DD-4BBD-8159-B2736BC849BD}"/>
                </a:ext>
              </a:extLst>
            </p:cNvPr>
            <p:cNvSpPr>
              <a:spLocks/>
            </p:cNvSpPr>
            <p:nvPr/>
          </p:nvSpPr>
          <p:spPr bwMode="auto">
            <a:xfrm>
              <a:off x="1614734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52" name="Freeform 30">
              <a:extLst>
                <a:ext uri="{FF2B5EF4-FFF2-40B4-BE49-F238E27FC236}">
                  <a16:creationId xmlns:a16="http://schemas.microsoft.com/office/drawing/2014/main" id="{C1FA6741-C9AE-4D5E-B0D3-214C3A01989D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0875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53" name="Freeform 31">
              <a:extLst>
                <a:ext uri="{FF2B5EF4-FFF2-40B4-BE49-F238E27FC236}">
                  <a16:creationId xmlns:a16="http://schemas.microsoft.com/office/drawing/2014/main" id="{D4EFDCE7-A1F5-47A4-88FB-1F920149E56C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3201" y="79584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54" name="Freeform 32">
              <a:extLst>
                <a:ext uri="{FF2B5EF4-FFF2-40B4-BE49-F238E27FC236}">
                  <a16:creationId xmlns:a16="http://schemas.microsoft.com/office/drawing/2014/main" id="{F90D7821-4C40-4FB5-AB2E-1B5DB393FC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1829" y="79584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55" name="Freeform 29">
              <a:extLst>
                <a:ext uri="{FF2B5EF4-FFF2-40B4-BE49-F238E27FC236}">
                  <a16:creationId xmlns:a16="http://schemas.microsoft.com/office/drawing/2014/main" id="{B154F13F-C320-452A-8B9C-56F572730A57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9503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56" name="Freeform 30">
              <a:extLst>
                <a:ext uri="{FF2B5EF4-FFF2-40B4-BE49-F238E27FC236}">
                  <a16:creationId xmlns:a16="http://schemas.microsoft.com/office/drawing/2014/main" id="{DF2F6850-9CF8-4F0A-A390-57B080FB2D9D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5644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57" name="Freeform 31">
              <a:extLst>
                <a:ext uri="{FF2B5EF4-FFF2-40B4-BE49-F238E27FC236}">
                  <a16:creationId xmlns:a16="http://schemas.microsoft.com/office/drawing/2014/main" id="{32B42DA3-F9EF-4D3F-AA6F-07CC8737691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7969" y="79584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58" name="Freeform 32">
              <a:extLst>
                <a:ext uri="{FF2B5EF4-FFF2-40B4-BE49-F238E27FC236}">
                  <a16:creationId xmlns:a16="http://schemas.microsoft.com/office/drawing/2014/main" id="{D4090B04-88A6-4201-8717-68D0A8FC281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6598" y="79584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59" name="Freeform 477">
              <a:extLst>
                <a:ext uri="{FF2B5EF4-FFF2-40B4-BE49-F238E27FC236}">
                  <a16:creationId xmlns:a16="http://schemas.microsoft.com/office/drawing/2014/main" id="{EE5BDC09-C71F-4891-B663-0BB915350AF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4272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60" name="Freeform 478">
              <a:extLst>
                <a:ext uri="{FF2B5EF4-FFF2-40B4-BE49-F238E27FC236}">
                  <a16:creationId xmlns:a16="http://schemas.microsoft.com/office/drawing/2014/main" id="{FF3FEFCC-6161-4383-9A8E-86D88406887E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0413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61" name="Freeform 479">
              <a:extLst>
                <a:ext uri="{FF2B5EF4-FFF2-40B4-BE49-F238E27FC236}">
                  <a16:creationId xmlns:a16="http://schemas.microsoft.com/office/drawing/2014/main" id="{120C69E0-06DB-41BB-9B9A-F5319301CE19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2739" y="79584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62" name="Freeform 480">
              <a:extLst>
                <a:ext uri="{FF2B5EF4-FFF2-40B4-BE49-F238E27FC236}">
                  <a16:creationId xmlns:a16="http://schemas.microsoft.com/office/drawing/2014/main" id="{3D13074E-4582-46CD-96C9-9CE6E75BDDFC}"/>
                </a:ext>
              </a:extLst>
            </p:cNvPr>
            <p:cNvSpPr>
              <a:spLocks/>
            </p:cNvSpPr>
            <p:nvPr/>
          </p:nvSpPr>
          <p:spPr bwMode="auto">
            <a:xfrm>
              <a:off x="3031366" y="79584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63" name="Freeform 29">
              <a:extLst>
                <a:ext uri="{FF2B5EF4-FFF2-40B4-BE49-F238E27FC236}">
                  <a16:creationId xmlns:a16="http://schemas.microsoft.com/office/drawing/2014/main" id="{6FFA26B9-D9F0-4D99-A70C-555B908F413B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9042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64" name="Freeform 31">
              <a:extLst>
                <a:ext uri="{FF2B5EF4-FFF2-40B4-BE49-F238E27FC236}">
                  <a16:creationId xmlns:a16="http://schemas.microsoft.com/office/drawing/2014/main" id="{6F280A6F-F67F-4DE7-8050-B8F2E2AE26D2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7508" y="79584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65" name="Freeform 29">
              <a:extLst>
                <a:ext uri="{FF2B5EF4-FFF2-40B4-BE49-F238E27FC236}">
                  <a16:creationId xmlns:a16="http://schemas.microsoft.com/office/drawing/2014/main" id="{C8E90094-69DE-4651-9545-A71340266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7670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66" name="Freeform 30">
              <a:extLst>
                <a:ext uri="{FF2B5EF4-FFF2-40B4-BE49-F238E27FC236}">
                  <a16:creationId xmlns:a16="http://schemas.microsoft.com/office/drawing/2014/main" id="{830570CB-E4A4-4603-B75E-205A81F40FE6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3811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67" name="Freeform 31">
              <a:extLst>
                <a:ext uri="{FF2B5EF4-FFF2-40B4-BE49-F238E27FC236}">
                  <a16:creationId xmlns:a16="http://schemas.microsoft.com/office/drawing/2014/main" id="{BDC7470C-762D-4D12-AE23-6BD7A63DCF70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6136" y="79584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68" name="Freeform 32">
              <a:extLst>
                <a:ext uri="{FF2B5EF4-FFF2-40B4-BE49-F238E27FC236}">
                  <a16:creationId xmlns:a16="http://schemas.microsoft.com/office/drawing/2014/main" id="{5EB80833-126E-4ADE-8495-0389BC2E6985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4764" y="79584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69" name="Freeform 29">
              <a:extLst>
                <a:ext uri="{FF2B5EF4-FFF2-40B4-BE49-F238E27FC236}">
                  <a16:creationId xmlns:a16="http://schemas.microsoft.com/office/drawing/2014/main" id="{5DF22FA4-E31F-46C8-AE8E-92FDD8F80341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2439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70" name="Freeform 30">
              <a:extLst>
                <a:ext uri="{FF2B5EF4-FFF2-40B4-BE49-F238E27FC236}">
                  <a16:creationId xmlns:a16="http://schemas.microsoft.com/office/drawing/2014/main" id="{E29D7A71-2F96-40DD-AD08-E7D5B8E63FF8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8580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71" name="Freeform 31">
              <a:extLst>
                <a:ext uri="{FF2B5EF4-FFF2-40B4-BE49-F238E27FC236}">
                  <a16:creationId xmlns:a16="http://schemas.microsoft.com/office/drawing/2014/main" id="{74D10B8E-94AC-4D0F-A6A2-03CB3E835496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0905" y="79584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72" name="Freeform 32">
              <a:extLst>
                <a:ext uri="{FF2B5EF4-FFF2-40B4-BE49-F238E27FC236}">
                  <a16:creationId xmlns:a16="http://schemas.microsoft.com/office/drawing/2014/main" id="{3547FE03-F7E4-45C4-A772-3DB66F006798}"/>
                </a:ext>
              </a:extLst>
            </p:cNvPr>
            <p:cNvSpPr>
              <a:spLocks/>
            </p:cNvSpPr>
            <p:nvPr/>
          </p:nvSpPr>
          <p:spPr bwMode="auto">
            <a:xfrm>
              <a:off x="4669534" y="79584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73" name="Freeform 29">
              <a:extLst>
                <a:ext uri="{FF2B5EF4-FFF2-40B4-BE49-F238E27FC236}">
                  <a16:creationId xmlns:a16="http://schemas.microsoft.com/office/drawing/2014/main" id="{EFB07733-17B8-4D5C-AA17-430A38595641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7208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74" name="Freeform 30">
              <a:extLst>
                <a:ext uri="{FF2B5EF4-FFF2-40B4-BE49-F238E27FC236}">
                  <a16:creationId xmlns:a16="http://schemas.microsoft.com/office/drawing/2014/main" id="{1FDD120E-1E30-4649-820F-F2F3B22F25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3348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75" name="Freeform 31">
              <a:extLst>
                <a:ext uri="{FF2B5EF4-FFF2-40B4-BE49-F238E27FC236}">
                  <a16:creationId xmlns:a16="http://schemas.microsoft.com/office/drawing/2014/main" id="{8673633B-3700-42F4-9F1F-432DBEE433AB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5674" y="79584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76" name="Freeform 32">
              <a:extLst>
                <a:ext uri="{FF2B5EF4-FFF2-40B4-BE49-F238E27FC236}">
                  <a16:creationId xmlns:a16="http://schemas.microsoft.com/office/drawing/2014/main" id="{1698314C-BA3D-4E44-B141-914E665A2F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4302" y="79584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77" name="Freeform 29">
              <a:extLst>
                <a:ext uri="{FF2B5EF4-FFF2-40B4-BE49-F238E27FC236}">
                  <a16:creationId xmlns:a16="http://schemas.microsoft.com/office/drawing/2014/main" id="{7EDA0B9E-A1ED-4440-BB8F-DE634006E96B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1977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78" name="Freeform 30">
              <a:extLst>
                <a:ext uri="{FF2B5EF4-FFF2-40B4-BE49-F238E27FC236}">
                  <a16:creationId xmlns:a16="http://schemas.microsoft.com/office/drawing/2014/main" id="{0097BC4C-2BB1-4042-9475-9C9DE56DF73F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8118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79" name="Freeform 31">
              <a:extLst>
                <a:ext uri="{FF2B5EF4-FFF2-40B4-BE49-F238E27FC236}">
                  <a16:creationId xmlns:a16="http://schemas.microsoft.com/office/drawing/2014/main" id="{43F4B269-502C-47F2-8FC1-E233F0E2914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0443" y="79584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80" name="Freeform 32">
              <a:extLst>
                <a:ext uri="{FF2B5EF4-FFF2-40B4-BE49-F238E27FC236}">
                  <a16:creationId xmlns:a16="http://schemas.microsoft.com/office/drawing/2014/main" id="{8955CC37-2F33-4FA4-ABF9-B6BDCE7BA75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9071" y="79584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81" name="Freeform 499">
              <a:extLst>
                <a:ext uri="{FF2B5EF4-FFF2-40B4-BE49-F238E27FC236}">
                  <a16:creationId xmlns:a16="http://schemas.microsoft.com/office/drawing/2014/main" id="{B20879FB-09D0-499D-879C-29A57451B2A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6745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82" name="Freeform 500">
              <a:extLst>
                <a:ext uri="{FF2B5EF4-FFF2-40B4-BE49-F238E27FC236}">
                  <a16:creationId xmlns:a16="http://schemas.microsoft.com/office/drawing/2014/main" id="{8CEB450C-35EC-4096-8312-A9B3759406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2887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83" name="Freeform 501">
              <a:extLst>
                <a:ext uri="{FF2B5EF4-FFF2-40B4-BE49-F238E27FC236}">
                  <a16:creationId xmlns:a16="http://schemas.microsoft.com/office/drawing/2014/main" id="{BDDC4AAF-9C76-45F7-AB73-A516457D738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05212" y="79584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84" name="Freeform 502">
              <a:extLst>
                <a:ext uri="{FF2B5EF4-FFF2-40B4-BE49-F238E27FC236}">
                  <a16:creationId xmlns:a16="http://schemas.microsoft.com/office/drawing/2014/main" id="{FD54AED2-E9B5-4FC6-96B1-FAF4C6234ED1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3840" y="79584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85" name="Freeform 29">
              <a:extLst>
                <a:ext uri="{FF2B5EF4-FFF2-40B4-BE49-F238E27FC236}">
                  <a16:creationId xmlns:a16="http://schemas.microsoft.com/office/drawing/2014/main" id="{EE5D6E7A-922C-44ED-808C-E65F1CAC7853}"/>
                </a:ext>
              </a:extLst>
            </p:cNvPr>
            <p:cNvSpPr>
              <a:spLocks/>
            </p:cNvSpPr>
            <p:nvPr/>
          </p:nvSpPr>
          <p:spPr bwMode="auto">
            <a:xfrm>
              <a:off x="7181515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86" name="Freeform 31">
              <a:extLst>
                <a:ext uri="{FF2B5EF4-FFF2-40B4-BE49-F238E27FC236}">
                  <a16:creationId xmlns:a16="http://schemas.microsoft.com/office/drawing/2014/main" id="{5EE629D9-E857-4627-BCED-E00747F758C6}"/>
                </a:ext>
              </a:extLst>
            </p:cNvPr>
            <p:cNvSpPr>
              <a:spLocks/>
            </p:cNvSpPr>
            <p:nvPr/>
          </p:nvSpPr>
          <p:spPr bwMode="auto">
            <a:xfrm>
              <a:off x="6959981" y="79584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53" name="Freeform 29">
              <a:extLst>
                <a:ext uri="{FF2B5EF4-FFF2-40B4-BE49-F238E27FC236}">
                  <a16:creationId xmlns:a16="http://schemas.microsoft.com/office/drawing/2014/main" id="{E355B6B8-705C-4486-89C5-CD9DFDC03C91}"/>
                </a:ext>
              </a:extLst>
            </p:cNvPr>
            <p:cNvSpPr>
              <a:spLocks/>
            </p:cNvSpPr>
            <p:nvPr/>
          </p:nvSpPr>
          <p:spPr bwMode="auto">
            <a:xfrm>
              <a:off x="7510142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54" name="Freeform 30">
              <a:extLst>
                <a:ext uri="{FF2B5EF4-FFF2-40B4-BE49-F238E27FC236}">
                  <a16:creationId xmlns:a16="http://schemas.microsoft.com/office/drawing/2014/main" id="{71EAB415-2CE4-471A-9A0C-D149846D4462}"/>
                </a:ext>
              </a:extLst>
            </p:cNvPr>
            <p:cNvSpPr>
              <a:spLocks/>
            </p:cNvSpPr>
            <p:nvPr/>
          </p:nvSpPr>
          <p:spPr bwMode="auto">
            <a:xfrm>
              <a:off x="7836283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55" name="Freeform 31">
              <a:extLst>
                <a:ext uri="{FF2B5EF4-FFF2-40B4-BE49-F238E27FC236}">
                  <a16:creationId xmlns:a16="http://schemas.microsoft.com/office/drawing/2014/main" id="{61E2BB8F-020F-4E90-92A9-7C1156D75697}"/>
                </a:ext>
              </a:extLst>
            </p:cNvPr>
            <p:cNvSpPr>
              <a:spLocks/>
            </p:cNvSpPr>
            <p:nvPr/>
          </p:nvSpPr>
          <p:spPr bwMode="auto">
            <a:xfrm>
              <a:off x="7288609" y="79584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56" name="Freeform 32">
              <a:extLst>
                <a:ext uri="{FF2B5EF4-FFF2-40B4-BE49-F238E27FC236}">
                  <a16:creationId xmlns:a16="http://schemas.microsoft.com/office/drawing/2014/main" id="{F063538C-31A5-4E90-9726-36359D7BF88F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7237" y="79584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57" name="Freeform 29">
              <a:extLst>
                <a:ext uri="{FF2B5EF4-FFF2-40B4-BE49-F238E27FC236}">
                  <a16:creationId xmlns:a16="http://schemas.microsoft.com/office/drawing/2014/main" id="{C9269EA8-7774-4BE6-A632-185043052D3E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4912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58" name="Freeform 30">
              <a:extLst>
                <a:ext uri="{FF2B5EF4-FFF2-40B4-BE49-F238E27FC236}">
                  <a16:creationId xmlns:a16="http://schemas.microsoft.com/office/drawing/2014/main" id="{6FA9F760-D8B0-4A2D-8664-BA5901232D8E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1052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59" name="Freeform 31">
              <a:extLst>
                <a:ext uri="{FF2B5EF4-FFF2-40B4-BE49-F238E27FC236}">
                  <a16:creationId xmlns:a16="http://schemas.microsoft.com/office/drawing/2014/main" id="{EAE5F1D5-3A1A-4098-9716-DC42B4CD8918}"/>
                </a:ext>
              </a:extLst>
            </p:cNvPr>
            <p:cNvSpPr>
              <a:spLocks/>
            </p:cNvSpPr>
            <p:nvPr/>
          </p:nvSpPr>
          <p:spPr bwMode="auto">
            <a:xfrm>
              <a:off x="7943378" y="79584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60" name="Freeform 32">
              <a:extLst>
                <a:ext uri="{FF2B5EF4-FFF2-40B4-BE49-F238E27FC236}">
                  <a16:creationId xmlns:a16="http://schemas.microsoft.com/office/drawing/2014/main" id="{A0CD98C8-DEDC-413C-AAE0-B8664482BF8C}"/>
                </a:ext>
              </a:extLst>
            </p:cNvPr>
            <p:cNvSpPr>
              <a:spLocks/>
            </p:cNvSpPr>
            <p:nvPr/>
          </p:nvSpPr>
          <p:spPr bwMode="auto">
            <a:xfrm>
              <a:off x="8272007" y="79584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61" name="Freeform 29">
              <a:extLst>
                <a:ext uri="{FF2B5EF4-FFF2-40B4-BE49-F238E27FC236}">
                  <a16:creationId xmlns:a16="http://schemas.microsoft.com/office/drawing/2014/main" id="{C780E0D8-60FD-4EDD-9CD8-7E16BA808DC1}"/>
                </a:ext>
              </a:extLst>
            </p:cNvPr>
            <p:cNvSpPr>
              <a:spLocks/>
            </p:cNvSpPr>
            <p:nvPr/>
          </p:nvSpPr>
          <p:spPr bwMode="auto">
            <a:xfrm>
              <a:off x="8819680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62" name="Freeform 30">
              <a:extLst>
                <a:ext uri="{FF2B5EF4-FFF2-40B4-BE49-F238E27FC236}">
                  <a16:creationId xmlns:a16="http://schemas.microsoft.com/office/drawing/2014/main" id="{68C5F65A-2091-40BE-9ABE-356F146096D7}"/>
                </a:ext>
              </a:extLst>
            </p:cNvPr>
            <p:cNvSpPr>
              <a:spLocks/>
            </p:cNvSpPr>
            <p:nvPr/>
          </p:nvSpPr>
          <p:spPr bwMode="auto">
            <a:xfrm>
              <a:off x="9145821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63" name="Freeform 31">
              <a:extLst>
                <a:ext uri="{FF2B5EF4-FFF2-40B4-BE49-F238E27FC236}">
                  <a16:creationId xmlns:a16="http://schemas.microsoft.com/office/drawing/2014/main" id="{8CE0C39C-EB67-4F43-9EB6-0A980D570693}"/>
                </a:ext>
              </a:extLst>
            </p:cNvPr>
            <p:cNvSpPr>
              <a:spLocks/>
            </p:cNvSpPr>
            <p:nvPr/>
          </p:nvSpPr>
          <p:spPr bwMode="auto">
            <a:xfrm>
              <a:off x="8598147" y="79584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64" name="Freeform 32">
              <a:extLst>
                <a:ext uri="{FF2B5EF4-FFF2-40B4-BE49-F238E27FC236}">
                  <a16:creationId xmlns:a16="http://schemas.microsoft.com/office/drawing/2014/main" id="{4D40A3C6-5940-45E8-939D-03C382285E09}"/>
                </a:ext>
              </a:extLst>
            </p:cNvPr>
            <p:cNvSpPr>
              <a:spLocks/>
            </p:cNvSpPr>
            <p:nvPr/>
          </p:nvSpPr>
          <p:spPr bwMode="auto">
            <a:xfrm>
              <a:off x="8926774" y="79584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65" name="Freeform 29">
              <a:extLst>
                <a:ext uri="{FF2B5EF4-FFF2-40B4-BE49-F238E27FC236}">
                  <a16:creationId xmlns:a16="http://schemas.microsoft.com/office/drawing/2014/main" id="{2D070B8F-D388-42F8-9060-AC85AA3171C2}"/>
                </a:ext>
              </a:extLst>
            </p:cNvPr>
            <p:cNvSpPr>
              <a:spLocks/>
            </p:cNvSpPr>
            <p:nvPr/>
          </p:nvSpPr>
          <p:spPr bwMode="auto">
            <a:xfrm>
              <a:off x="9474450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66" name="Freeform 30">
              <a:extLst>
                <a:ext uri="{FF2B5EF4-FFF2-40B4-BE49-F238E27FC236}">
                  <a16:creationId xmlns:a16="http://schemas.microsoft.com/office/drawing/2014/main" id="{D0680CB7-6B1B-496C-B4C3-66F5C290F9A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00591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67" name="Freeform 31">
              <a:extLst>
                <a:ext uri="{FF2B5EF4-FFF2-40B4-BE49-F238E27FC236}">
                  <a16:creationId xmlns:a16="http://schemas.microsoft.com/office/drawing/2014/main" id="{07E75AAD-D078-4D04-B62F-4FE20DF5BF9B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2915" y="79584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68" name="Freeform 32">
              <a:extLst>
                <a:ext uri="{FF2B5EF4-FFF2-40B4-BE49-F238E27FC236}">
                  <a16:creationId xmlns:a16="http://schemas.microsoft.com/office/drawing/2014/main" id="{752AA88E-2254-434E-A3A6-8F35D541F2ED}"/>
                </a:ext>
              </a:extLst>
            </p:cNvPr>
            <p:cNvSpPr>
              <a:spLocks/>
            </p:cNvSpPr>
            <p:nvPr/>
          </p:nvSpPr>
          <p:spPr bwMode="auto">
            <a:xfrm>
              <a:off x="9581544" y="79584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69" name="Freeform 387">
              <a:extLst>
                <a:ext uri="{FF2B5EF4-FFF2-40B4-BE49-F238E27FC236}">
                  <a16:creationId xmlns:a16="http://schemas.microsoft.com/office/drawing/2014/main" id="{91AFAD3B-76EF-49F8-AF4E-F79B155B5D2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9218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70" name="Freeform 388">
              <a:extLst>
                <a:ext uri="{FF2B5EF4-FFF2-40B4-BE49-F238E27FC236}">
                  <a16:creationId xmlns:a16="http://schemas.microsoft.com/office/drawing/2014/main" id="{AD4AE479-698B-4F3F-9106-2D1E5547167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55360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71" name="Freeform 389">
              <a:extLst>
                <a:ext uri="{FF2B5EF4-FFF2-40B4-BE49-F238E27FC236}">
                  <a16:creationId xmlns:a16="http://schemas.microsoft.com/office/drawing/2014/main" id="{3D200F2D-46A1-4FAB-9BFA-7822CAB97A91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7685" y="79584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72" name="Freeform 390">
              <a:extLst>
                <a:ext uri="{FF2B5EF4-FFF2-40B4-BE49-F238E27FC236}">
                  <a16:creationId xmlns:a16="http://schemas.microsoft.com/office/drawing/2014/main" id="{29DAC8BE-02CE-460E-AA58-7F00B180FE4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36312" y="79584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73" name="Freeform 29">
              <a:extLst>
                <a:ext uri="{FF2B5EF4-FFF2-40B4-BE49-F238E27FC236}">
                  <a16:creationId xmlns:a16="http://schemas.microsoft.com/office/drawing/2014/main" id="{E373CEA0-3971-46E0-B00A-838759A15E2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83987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74" name="Freeform 31">
              <a:extLst>
                <a:ext uri="{FF2B5EF4-FFF2-40B4-BE49-F238E27FC236}">
                  <a16:creationId xmlns:a16="http://schemas.microsoft.com/office/drawing/2014/main" id="{712BDDB2-BAAF-46E0-A930-8E2D26181F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2454" y="79584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75" name="Freeform 29">
              <a:extLst>
                <a:ext uri="{FF2B5EF4-FFF2-40B4-BE49-F238E27FC236}">
                  <a16:creationId xmlns:a16="http://schemas.microsoft.com/office/drawing/2014/main" id="{53A68A05-9B0D-4E89-8166-04B1059EB9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2615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76" name="Freeform 30">
              <a:extLst>
                <a:ext uri="{FF2B5EF4-FFF2-40B4-BE49-F238E27FC236}">
                  <a16:creationId xmlns:a16="http://schemas.microsoft.com/office/drawing/2014/main" id="{28C34594-F466-44D8-81DB-C6168625DB0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38757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77" name="Freeform 31">
              <a:extLst>
                <a:ext uri="{FF2B5EF4-FFF2-40B4-BE49-F238E27FC236}">
                  <a16:creationId xmlns:a16="http://schemas.microsoft.com/office/drawing/2014/main" id="{05F1A90C-5F99-4981-B4F0-40D673DC21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91083" y="79584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78" name="Freeform 32">
              <a:extLst>
                <a:ext uri="{FF2B5EF4-FFF2-40B4-BE49-F238E27FC236}">
                  <a16:creationId xmlns:a16="http://schemas.microsoft.com/office/drawing/2014/main" id="{580AC64F-5593-4181-A0A2-082CB86C04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19710" y="79584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79" name="Freeform 397">
              <a:extLst>
                <a:ext uri="{FF2B5EF4-FFF2-40B4-BE49-F238E27FC236}">
                  <a16:creationId xmlns:a16="http://schemas.microsoft.com/office/drawing/2014/main" id="{05A42094-8C7E-481A-A6A8-05C295C8FE0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67385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80" name="Freeform 398">
              <a:extLst>
                <a:ext uri="{FF2B5EF4-FFF2-40B4-BE49-F238E27FC236}">
                  <a16:creationId xmlns:a16="http://schemas.microsoft.com/office/drawing/2014/main" id="{432208F0-F6FB-4FD7-AFFA-7C0E6257F8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93526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81" name="Freeform 399">
              <a:extLst>
                <a:ext uri="{FF2B5EF4-FFF2-40B4-BE49-F238E27FC236}">
                  <a16:creationId xmlns:a16="http://schemas.microsoft.com/office/drawing/2014/main" id="{52302EEC-BC83-4C40-B335-379B0B3C774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45852" y="79584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82" name="Freeform 400">
              <a:extLst>
                <a:ext uri="{FF2B5EF4-FFF2-40B4-BE49-F238E27FC236}">
                  <a16:creationId xmlns:a16="http://schemas.microsoft.com/office/drawing/2014/main" id="{DA9C0D33-F413-48F7-BA12-7E9DC9E1621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74480" y="79584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808" name="Group 1807">
            <a:extLst>
              <a:ext uri="{FF2B5EF4-FFF2-40B4-BE49-F238E27FC236}">
                <a16:creationId xmlns:a16="http://schemas.microsoft.com/office/drawing/2014/main" id="{F97B1388-E461-4A38-9B09-B364514CB632}"/>
              </a:ext>
            </a:extLst>
          </p:cNvPr>
          <p:cNvGrpSpPr/>
          <p:nvPr userDrawn="1"/>
        </p:nvGrpSpPr>
        <p:grpSpPr>
          <a:xfrm>
            <a:off x="83663" y="1203975"/>
            <a:ext cx="12009864" cy="176637"/>
            <a:chOff x="83663" y="1093620"/>
            <a:chExt cx="12009864" cy="176637"/>
          </a:xfrm>
        </p:grpSpPr>
        <p:sp>
          <p:nvSpPr>
            <p:cNvPr id="587" name="Freeform 29">
              <a:extLst>
                <a:ext uri="{FF2B5EF4-FFF2-40B4-BE49-F238E27FC236}">
                  <a16:creationId xmlns:a16="http://schemas.microsoft.com/office/drawing/2014/main" id="{36B162BB-7163-4D21-B3A9-C8C41569AC0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959982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88" name="Freeform 30">
              <a:extLst>
                <a:ext uri="{FF2B5EF4-FFF2-40B4-BE49-F238E27FC236}">
                  <a16:creationId xmlns:a16="http://schemas.microsoft.com/office/drawing/2014/main" id="{697E87B2-E6B5-49F6-AC2D-2C41C8927D1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633841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89" name="Freeform 31">
              <a:extLst>
                <a:ext uri="{FF2B5EF4-FFF2-40B4-BE49-F238E27FC236}">
                  <a16:creationId xmlns:a16="http://schemas.microsoft.com/office/drawing/2014/main" id="{867C8C9E-A4EC-40C3-82BE-A1E95DD29A3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067076" y="10936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90" name="Freeform 32">
              <a:extLst>
                <a:ext uri="{FF2B5EF4-FFF2-40B4-BE49-F238E27FC236}">
                  <a16:creationId xmlns:a16="http://schemas.microsoft.com/office/drawing/2014/main" id="{E6581502-05A8-44D2-A397-CB6D4AEBAFA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740936" y="10936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91" name="Freeform 29">
              <a:extLst>
                <a:ext uri="{FF2B5EF4-FFF2-40B4-BE49-F238E27FC236}">
                  <a16:creationId xmlns:a16="http://schemas.microsoft.com/office/drawing/2014/main" id="{E84CA57F-FCA6-4C7B-8760-905E893F0B4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305212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92" name="Freeform 30">
              <a:extLst>
                <a:ext uri="{FF2B5EF4-FFF2-40B4-BE49-F238E27FC236}">
                  <a16:creationId xmlns:a16="http://schemas.microsoft.com/office/drawing/2014/main" id="{04B23132-24D5-45D5-8D5D-ABFCF82AEF8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979072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93" name="Freeform 31">
              <a:extLst>
                <a:ext uri="{FF2B5EF4-FFF2-40B4-BE49-F238E27FC236}">
                  <a16:creationId xmlns:a16="http://schemas.microsoft.com/office/drawing/2014/main" id="{1BFE2D4E-2F01-4812-91E4-4A3DCD06755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412307" y="10936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94" name="Freeform 32">
              <a:extLst>
                <a:ext uri="{FF2B5EF4-FFF2-40B4-BE49-F238E27FC236}">
                  <a16:creationId xmlns:a16="http://schemas.microsoft.com/office/drawing/2014/main" id="{616787D7-48DF-4F58-88DE-FDCF48065F5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086166" y="10936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95" name="Freeform 29">
              <a:extLst>
                <a:ext uri="{FF2B5EF4-FFF2-40B4-BE49-F238E27FC236}">
                  <a16:creationId xmlns:a16="http://schemas.microsoft.com/office/drawing/2014/main" id="{239E8565-CEDA-40B3-A95D-9C053AF7C62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650444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96" name="Freeform 30">
              <a:extLst>
                <a:ext uri="{FF2B5EF4-FFF2-40B4-BE49-F238E27FC236}">
                  <a16:creationId xmlns:a16="http://schemas.microsoft.com/office/drawing/2014/main" id="{75726EFC-E202-4C6E-A623-182690D5C6F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324303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97" name="Freeform 31">
              <a:extLst>
                <a:ext uri="{FF2B5EF4-FFF2-40B4-BE49-F238E27FC236}">
                  <a16:creationId xmlns:a16="http://schemas.microsoft.com/office/drawing/2014/main" id="{AE07D73F-0FBB-4CC6-AAE5-FCE5AE42A8A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757538" y="10936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98" name="Freeform 32">
              <a:extLst>
                <a:ext uri="{FF2B5EF4-FFF2-40B4-BE49-F238E27FC236}">
                  <a16:creationId xmlns:a16="http://schemas.microsoft.com/office/drawing/2014/main" id="{14C1270F-0E67-42B6-AC5A-672BA742CCB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431398" y="10936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99" name="Freeform 29">
              <a:extLst>
                <a:ext uri="{FF2B5EF4-FFF2-40B4-BE49-F238E27FC236}">
                  <a16:creationId xmlns:a16="http://schemas.microsoft.com/office/drawing/2014/main" id="{534CAF96-30DC-4EB7-A93A-50DA5A4F2EB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995675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00" name="Freeform 30">
              <a:extLst>
                <a:ext uri="{FF2B5EF4-FFF2-40B4-BE49-F238E27FC236}">
                  <a16:creationId xmlns:a16="http://schemas.microsoft.com/office/drawing/2014/main" id="{125C76F1-16D6-4905-B7FB-B5218F83B84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669534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01" name="Freeform 31">
              <a:extLst>
                <a:ext uri="{FF2B5EF4-FFF2-40B4-BE49-F238E27FC236}">
                  <a16:creationId xmlns:a16="http://schemas.microsoft.com/office/drawing/2014/main" id="{B3E03C26-E907-4B62-B931-C3A78968B51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102769" y="10936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02" name="Freeform 32">
              <a:extLst>
                <a:ext uri="{FF2B5EF4-FFF2-40B4-BE49-F238E27FC236}">
                  <a16:creationId xmlns:a16="http://schemas.microsoft.com/office/drawing/2014/main" id="{E1FC75F6-8CC4-485B-BC78-7D2330B3BBA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776629" y="10936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03" name="Freeform 521">
              <a:extLst>
                <a:ext uri="{FF2B5EF4-FFF2-40B4-BE49-F238E27FC236}">
                  <a16:creationId xmlns:a16="http://schemas.microsoft.com/office/drawing/2014/main" id="{970F6CC9-D98B-41E8-B148-FACF62CDB5F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340906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04" name="Freeform 522">
              <a:extLst>
                <a:ext uri="{FF2B5EF4-FFF2-40B4-BE49-F238E27FC236}">
                  <a16:creationId xmlns:a16="http://schemas.microsoft.com/office/drawing/2014/main" id="{39471E83-CC9B-45BE-AAA7-F4A58772E03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014765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05" name="Freeform 523">
              <a:extLst>
                <a:ext uri="{FF2B5EF4-FFF2-40B4-BE49-F238E27FC236}">
                  <a16:creationId xmlns:a16="http://schemas.microsoft.com/office/drawing/2014/main" id="{9A221B38-7190-4F41-B393-A22B6DF3E67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447999" y="10936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06" name="Freeform 524">
              <a:extLst>
                <a:ext uri="{FF2B5EF4-FFF2-40B4-BE49-F238E27FC236}">
                  <a16:creationId xmlns:a16="http://schemas.microsoft.com/office/drawing/2014/main" id="{1F59ACC4-4494-4672-ACC1-8A2C02F7B8C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121860" y="10936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07" name="Freeform 29">
              <a:extLst>
                <a:ext uri="{FF2B5EF4-FFF2-40B4-BE49-F238E27FC236}">
                  <a16:creationId xmlns:a16="http://schemas.microsoft.com/office/drawing/2014/main" id="{1AFC02B4-5C47-4F76-B5CE-2F12F0B9A16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686136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08" name="Freeform 31">
              <a:extLst>
                <a:ext uri="{FF2B5EF4-FFF2-40B4-BE49-F238E27FC236}">
                  <a16:creationId xmlns:a16="http://schemas.microsoft.com/office/drawing/2014/main" id="{3C8F2F10-339A-4BC5-B9B5-2CB5F4C569E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93231" y="10936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09" name="Freeform 29">
              <a:extLst>
                <a:ext uri="{FF2B5EF4-FFF2-40B4-BE49-F238E27FC236}">
                  <a16:creationId xmlns:a16="http://schemas.microsoft.com/office/drawing/2014/main" id="{B57197C2-DCE7-408C-9419-70B75E96EA7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357508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10" name="Freeform 30">
              <a:extLst>
                <a:ext uri="{FF2B5EF4-FFF2-40B4-BE49-F238E27FC236}">
                  <a16:creationId xmlns:a16="http://schemas.microsoft.com/office/drawing/2014/main" id="{30EB9B17-B68D-4FE2-BF0E-6F6798D527D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031367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11" name="Freeform 31">
              <a:extLst>
                <a:ext uri="{FF2B5EF4-FFF2-40B4-BE49-F238E27FC236}">
                  <a16:creationId xmlns:a16="http://schemas.microsoft.com/office/drawing/2014/main" id="{86B1E483-6FE2-43E3-AB5F-039CED079D8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464602" y="10936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12" name="Freeform 32">
              <a:extLst>
                <a:ext uri="{FF2B5EF4-FFF2-40B4-BE49-F238E27FC236}">
                  <a16:creationId xmlns:a16="http://schemas.microsoft.com/office/drawing/2014/main" id="{FA62A1BF-A571-46C9-A11C-5AEE1C41781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138462" y="10936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13" name="Freeform 29">
              <a:extLst>
                <a:ext uri="{FF2B5EF4-FFF2-40B4-BE49-F238E27FC236}">
                  <a16:creationId xmlns:a16="http://schemas.microsoft.com/office/drawing/2014/main" id="{2768E451-7777-4880-845E-F7B6BE7FA8F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702739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14" name="Freeform 30">
              <a:extLst>
                <a:ext uri="{FF2B5EF4-FFF2-40B4-BE49-F238E27FC236}">
                  <a16:creationId xmlns:a16="http://schemas.microsoft.com/office/drawing/2014/main" id="{6AAA3D23-B21A-4993-A356-986EA1DE286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376598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15" name="Freeform 31">
              <a:extLst>
                <a:ext uri="{FF2B5EF4-FFF2-40B4-BE49-F238E27FC236}">
                  <a16:creationId xmlns:a16="http://schemas.microsoft.com/office/drawing/2014/main" id="{F81C0D60-08CF-4B7F-A6C3-4C964E21CC3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809833" y="10936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16" name="Freeform 32">
              <a:extLst>
                <a:ext uri="{FF2B5EF4-FFF2-40B4-BE49-F238E27FC236}">
                  <a16:creationId xmlns:a16="http://schemas.microsoft.com/office/drawing/2014/main" id="{C779632A-3F99-4EEE-8779-C94FFD483CB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483693" y="10936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17" name="Freeform 29">
              <a:extLst>
                <a:ext uri="{FF2B5EF4-FFF2-40B4-BE49-F238E27FC236}">
                  <a16:creationId xmlns:a16="http://schemas.microsoft.com/office/drawing/2014/main" id="{88635CBC-DAAE-463A-A7FA-BDF471C2341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047970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18" name="Freeform 30">
              <a:extLst>
                <a:ext uri="{FF2B5EF4-FFF2-40B4-BE49-F238E27FC236}">
                  <a16:creationId xmlns:a16="http://schemas.microsoft.com/office/drawing/2014/main" id="{98EF7E55-704F-4D85-A12C-D8E593AD2D8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21830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19" name="Freeform 31">
              <a:extLst>
                <a:ext uri="{FF2B5EF4-FFF2-40B4-BE49-F238E27FC236}">
                  <a16:creationId xmlns:a16="http://schemas.microsoft.com/office/drawing/2014/main" id="{CFBBF037-13CE-44D7-B7F7-2EA00F92D08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155065" y="10936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20" name="Freeform 32">
              <a:extLst>
                <a:ext uri="{FF2B5EF4-FFF2-40B4-BE49-F238E27FC236}">
                  <a16:creationId xmlns:a16="http://schemas.microsoft.com/office/drawing/2014/main" id="{36C3D6C6-8C25-48FB-99D7-CDD4DA0E2DF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828924" y="10936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21" name="Freeform 29">
              <a:extLst>
                <a:ext uri="{FF2B5EF4-FFF2-40B4-BE49-F238E27FC236}">
                  <a16:creationId xmlns:a16="http://schemas.microsoft.com/office/drawing/2014/main" id="{BE4E4866-79AD-496A-B825-4FCF74DC739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93201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22" name="Freeform 30">
              <a:extLst>
                <a:ext uri="{FF2B5EF4-FFF2-40B4-BE49-F238E27FC236}">
                  <a16:creationId xmlns:a16="http://schemas.microsoft.com/office/drawing/2014/main" id="{37624B24-B1BF-4103-8468-856B7D2F105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67060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23" name="Freeform 31">
              <a:extLst>
                <a:ext uri="{FF2B5EF4-FFF2-40B4-BE49-F238E27FC236}">
                  <a16:creationId xmlns:a16="http://schemas.microsoft.com/office/drawing/2014/main" id="{285A91E1-96BC-42C3-AF9D-B9F2EDC3F72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500296" y="10936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24" name="Freeform 32">
              <a:extLst>
                <a:ext uri="{FF2B5EF4-FFF2-40B4-BE49-F238E27FC236}">
                  <a16:creationId xmlns:a16="http://schemas.microsoft.com/office/drawing/2014/main" id="{5B40AAB1-E0F8-4AC8-B294-77D343A3C25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74155" y="10936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25" name="Freeform 543">
              <a:extLst>
                <a:ext uri="{FF2B5EF4-FFF2-40B4-BE49-F238E27FC236}">
                  <a16:creationId xmlns:a16="http://schemas.microsoft.com/office/drawing/2014/main" id="{15B45575-B0A8-4E1A-A502-6FBA948C5B2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8433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26" name="Freeform 544">
              <a:extLst>
                <a:ext uri="{FF2B5EF4-FFF2-40B4-BE49-F238E27FC236}">
                  <a16:creationId xmlns:a16="http://schemas.microsoft.com/office/drawing/2014/main" id="{F00C7CD9-4664-4851-B7E8-F320B38B6C1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12291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27" name="Freeform 545">
              <a:extLst>
                <a:ext uri="{FF2B5EF4-FFF2-40B4-BE49-F238E27FC236}">
                  <a16:creationId xmlns:a16="http://schemas.microsoft.com/office/drawing/2014/main" id="{79E7243C-3F48-4917-A35D-F6B4760E0C5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45526" y="10936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28" name="Freeform 546">
              <a:extLst>
                <a:ext uri="{FF2B5EF4-FFF2-40B4-BE49-F238E27FC236}">
                  <a16:creationId xmlns:a16="http://schemas.microsoft.com/office/drawing/2014/main" id="{0E06BBDA-92F4-4670-8013-AA005C5D468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19387" y="10936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29" name="Freeform 29">
              <a:extLst>
                <a:ext uri="{FF2B5EF4-FFF2-40B4-BE49-F238E27FC236}">
                  <a16:creationId xmlns:a16="http://schemas.microsoft.com/office/drawing/2014/main" id="{AC7FC873-6A15-4A31-B5E9-3D3D3ED770A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663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30" name="Freeform 31">
              <a:extLst>
                <a:ext uri="{FF2B5EF4-FFF2-40B4-BE49-F238E27FC236}">
                  <a16:creationId xmlns:a16="http://schemas.microsoft.com/office/drawing/2014/main" id="{F0A21B7E-B68B-43D9-A348-6A37C83E136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90757" y="10936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83" name="Freeform 30">
              <a:extLst>
                <a:ext uri="{FF2B5EF4-FFF2-40B4-BE49-F238E27FC236}">
                  <a16:creationId xmlns:a16="http://schemas.microsoft.com/office/drawing/2014/main" id="{0505EC1E-71A0-4757-AA67-CB066898004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874480" y="109735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84" name="Freeform 32">
              <a:extLst>
                <a:ext uri="{FF2B5EF4-FFF2-40B4-BE49-F238E27FC236}">
                  <a16:creationId xmlns:a16="http://schemas.microsoft.com/office/drawing/2014/main" id="{5552218F-8F2F-4BED-818B-B48D43F0B16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981575" y="109362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85" name="Freeform 403">
              <a:extLst>
                <a:ext uri="{FF2B5EF4-FFF2-40B4-BE49-F238E27FC236}">
                  <a16:creationId xmlns:a16="http://schemas.microsoft.com/office/drawing/2014/main" id="{D1FB006D-7447-48B6-BC17-46267D0B98F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545853" y="109735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86" name="Freeform 404">
              <a:extLst>
                <a:ext uri="{FF2B5EF4-FFF2-40B4-BE49-F238E27FC236}">
                  <a16:creationId xmlns:a16="http://schemas.microsoft.com/office/drawing/2014/main" id="{61FF96BF-D17A-4E41-8CF2-1C39CBCA393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219711" y="109735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87" name="Freeform 405">
              <a:extLst>
                <a:ext uri="{FF2B5EF4-FFF2-40B4-BE49-F238E27FC236}">
                  <a16:creationId xmlns:a16="http://schemas.microsoft.com/office/drawing/2014/main" id="{F69EA0B0-D8F2-484D-8C6B-3E65F520039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652945" y="109362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88" name="Freeform 406">
              <a:extLst>
                <a:ext uri="{FF2B5EF4-FFF2-40B4-BE49-F238E27FC236}">
                  <a16:creationId xmlns:a16="http://schemas.microsoft.com/office/drawing/2014/main" id="{077EC9E4-3943-4C91-BEB3-C0C84735998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326806" y="109362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89" name="Freeform 29">
              <a:extLst>
                <a:ext uri="{FF2B5EF4-FFF2-40B4-BE49-F238E27FC236}">
                  <a16:creationId xmlns:a16="http://schemas.microsoft.com/office/drawing/2014/main" id="{C772453A-CA0A-4192-809C-1BBC4B26C8E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891083" y="109735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90" name="Freeform 31">
              <a:extLst>
                <a:ext uri="{FF2B5EF4-FFF2-40B4-BE49-F238E27FC236}">
                  <a16:creationId xmlns:a16="http://schemas.microsoft.com/office/drawing/2014/main" id="{A505ED5C-83DB-45E9-9B45-09451403E1C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998177" y="109362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91" name="Freeform 29">
              <a:extLst>
                <a:ext uri="{FF2B5EF4-FFF2-40B4-BE49-F238E27FC236}">
                  <a16:creationId xmlns:a16="http://schemas.microsoft.com/office/drawing/2014/main" id="{57C850A7-ACFC-4CDD-8757-A3229D5DB42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562455" y="109735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92" name="Freeform 30">
              <a:extLst>
                <a:ext uri="{FF2B5EF4-FFF2-40B4-BE49-F238E27FC236}">
                  <a16:creationId xmlns:a16="http://schemas.microsoft.com/office/drawing/2014/main" id="{A8588D13-D9C9-4760-A976-F6E680ADCAF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236313" y="109735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93" name="Freeform 31">
              <a:extLst>
                <a:ext uri="{FF2B5EF4-FFF2-40B4-BE49-F238E27FC236}">
                  <a16:creationId xmlns:a16="http://schemas.microsoft.com/office/drawing/2014/main" id="{180833DC-1CFB-41CA-90B2-2CCE86E83D9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669548" y="109362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94" name="Freeform 32">
              <a:extLst>
                <a:ext uri="{FF2B5EF4-FFF2-40B4-BE49-F238E27FC236}">
                  <a16:creationId xmlns:a16="http://schemas.microsoft.com/office/drawing/2014/main" id="{7D64AF77-4D5D-4817-B827-B11D44AAD28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343408" y="109362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95" name="Freeform 29">
              <a:extLst>
                <a:ext uri="{FF2B5EF4-FFF2-40B4-BE49-F238E27FC236}">
                  <a16:creationId xmlns:a16="http://schemas.microsoft.com/office/drawing/2014/main" id="{1EBE0504-4F94-4B68-B004-7CE88CA86BA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907685" y="109735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96" name="Freeform 30">
              <a:extLst>
                <a:ext uri="{FF2B5EF4-FFF2-40B4-BE49-F238E27FC236}">
                  <a16:creationId xmlns:a16="http://schemas.microsoft.com/office/drawing/2014/main" id="{A3F3D72F-364F-4F43-BDC8-57961723519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581544" y="109735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97" name="Freeform 31">
              <a:extLst>
                <a:ext uri="{FF2B5EF4-FFF2-40B4-BE49-F238E27FC236}">
                  <a16:creationId xmlns:a16="http://schemas.microsoft.com/office/drawing/2014/main" id="{A5E0DE00-7E2C-43F3-A74D-D9BBABA1A65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014780" y="109362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98" name="Freeform 32">
              <a:extLst>
                <a:ext uri="{FF2B5EF4-FFF2-40B4-BE49-F238E27FC236}">
                  <a16:creationId xmlns:a16="http://schemas.microsoft.com/office/drawing/2014/main" id="{3CB09C05-AFE1-4043-9CEA-554A825CB4D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688639" y="109362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99" name="Freeform 29">
              <a:extLst>
                <a:ext uri="{FF2B5EF4-FFF2-40B4-BE49-F238E27FC236}">
                  <a16:creationId xmlns:a16="http://schemas.microsoft.com/office/drawing/2014/main" id="{32F82255-1C6C-4F2D-AFF6-0DEFB9BB382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252916" y="109735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00" name="Freeform 30">
              <a:extLst>
                <a:ext uri="{FF2B5EF4-FFF2-40B4-BE49-F238E27FC236}">
                  <a16:creationId xmlns:a16="http://schemas.microsoft.com/office/drawing/2014/main" id="{90ED368B-C56C-4638-BDED-57AAE97B444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926775" y="109735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01" name="Freeform 31">
              <a:extLst>
                <a:ext uri="{FF2B5EF4-FFF2-40B4-BE49-F238E27FC236}">
                  <a16:creationId xmlns:a16="http://schemas.microsoft.com/office/drawing/2014/main" id="{F78D68BB-3538-45D3-877E-773442DC114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360011" y="109362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02" name="Freeform 32">
              <a:extLst>
                <a:ext uri="{FF2B5EF4-FFF2-40B4-BE49-F238E27FC236}">
                  <a16:creationId xmlns:a16="http://schemas.microsoft.com/office/drawing/2014/main" id="{DE8D0B18-51B4-4B08-B7EC-C0CAEC9919D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033870" y="109362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03" name="Freeform 29">
              <a:extLst>
                <a:ext uri="{FF2B5EF4-FFF2-40B4-BE49-F238E27FC236}">
                  <a16:creationId xmlns:a16="http://schemas.microsoft.com/office/drawing/2014/main" id="{FE69D609-E608-42DA-848F-C13313CA2E8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598148" y="109735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04" name="Freeform 30">
              <a:extLst>
                <a:ext uri="{FF2B5EF4-FFF2-40B4-BE49-F238E27FC236}">
                  <a16:creationId xmlns:a16="http://schemas.microsoft.com/office/drawing/2014/main" id="{AE2C51F5-C918-4FEB-9816-FB44F800658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272007" y="109735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05" name="Freeform 31">
              <a:extLst>
                <a:ext uri="{FF2B5EF4-FFF2-40B4-BE49-F238E27FC236}">
                  <a16:creationId xmlns:a16="http://schemas.microsoft.com/office/drawing/2014/main" id="{BDA39113-B17F-4E4F-A0A5-142A76BF7D3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705242" y="109362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06" name="Freeform 32">
              <a:extLst>
                <a:ext uri="{FF2B5EF4-FFF2-40B4-BE49-F238E27FC236}">
                  <a16:creationId xmlns:a16="http://schemas.microsoft.com/office/drawing/2014/main" id="{0549CF8D-2955-4DCF-89C6-A4A5D9D945A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79101" y="109362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07" name="Freeform 425">
              <a:extLst>
                <a:ext uri="{FF2B5EF4-FFF2-40B4-BE49-F238E27FC236}">
                  <a16:creationId xmlns:a16="http://schemas.microsoft.com/office/drawing/2014/main" id="{C27AE4E9-D86B-4032-BEF1-8302F2A9842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943379" y="109735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08" name="Freeform 426">
              <a:extLst>
                <a:ext uri="{FF2B5EF4-FFF2-40B4-BE49-F238E27FC236}">
                  <a16:creationId xmlns:a16="http://schemas.microsoft.com/office/drawing/2014/main" id="{9B59B0E4-B884-4807-B731-5DD8C8318FD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617237" y="109735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09" name="Freeform 427">
              <a:extLst>
                <a:ext uri="{FF2B5EF4-FFF2-40B4-BE49-F238E27FC236}">
                  <a16:creationId xmlns:a16="http://schemas.microsoft.com/office/drawing/2014/main" id="{421DA6DF-1688-4B28-8A93-CF30836F581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050472" y="109362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10" name="Freeform 428">
              <a:extLst>
                <a:ext uri="{FF2B5EF4-FFF2-40B4-BE49-F238E27FC236}">
                  <a16:creationId xmlns:a16="http://schemas.microsoft.com/office/drawing/2014/main" id="{7DBC9D7A-990D-4EB3-BB41-AF524D863D5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724332" y="109362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11" name="Freeform 29">
              <a:extLst>
                <a:ext uri="{FF2B5EF4-FFF2-40B4-BE49-F238E27FC236}">
                  <a16:creationId xmlns:a16="http://schemas.microsoft.com/office/drawing/2014/main" id="{CD10BADB-C74B-4DDC-BC8A-370CF75C6E2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288609" y="109735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12" name="Freeform 31">
              <a:extLst>
                <a:ext uri="{FF2B5EF4-FFF2-40B4-BE49-F238E27FC236}">
                  <a16:creationId xmlns:a16="http://schemas.microsoft.com/office/drawing/2014/main" id="{36CD42B8-8600-48C7-88C2-93E307AF600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95703" y="109362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809" name="Group 1808">
            <a:extLst>
              <a:ext uri="{FF2B5EF4-FFF2-40B4-BE49-F238E27FC236}">
                <a16:creationId xmlns:a16="http://schemas.microsoft.com/office/drawing/2014/main" id="{800BFD97-21DF-408D-9CD6-4059272BD1AA}"/>
              </a:ext>
            </a:extLst>
          </p:cNvPr>
          <p:cNvGrpSpPr/>
          <p:nvPr userDrawn="1"/>
        </p:nvGrpSpPr>
        <p:grpSpPr>
          <a:xfrm>
            <a:off x="83664" y="1489009"/>
            <a:ext cx="12009863" cy="176637"/>
            <a:chOff x="83663" y="1383929"/>
            <a:chExt cx="12009863" cy="176637"/>
          </a:xfrm>
        </p:grpSpPr>
        <p:sp>
          <p:nvSpPr>
            <p:cNvPr id="631" name="Freeform 29">
              <a:extLst>
                <a:ext uri="{FF2B5EF4-FFF2-40B4-BE49-F238E27FC236}">
                  <a16:creationId xmlns:a16="http://schemas.microsoft.com/office/drawing/2014/main" id="{275AE894-5F57-4756-B8B0-F6732601DAD5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196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32" name="Freeform 30">
              <a:extLst>
                <a:ext uri="{FF2B5EF4-FFF2-40B4-BE49-F238E27FC236}">
                  <a16:creationId xmlns:a16="http://schemas.microsoft.com/office/drawing/2014/main" id="{0166BA60-A5D3-4D55-9706-8973748CF4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337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33" name="Freeform 31">
              <a:extLst>
                <a:ext uri="{FF2B5EF4-FFF2-40B4-BE49-F238E27FC236}">
                  <a16:creationId xmlns:a16="http://schemas.microsoft.com/office/drawing/2014/main" id="{3BD0BB31-B483-4368-8B7D-0FEFA5ED353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63" y="138393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34" name="Freeform 32">
              <a:extLst>
                <a:ext uri="{FF2B5EF4-FFF2-40B4-BE49-F238E27FC236}">
                  <a16:creationId xmlns:a16="http://schemas.microsoft.com/office/drawing/2014/main" id="{3856F6D3-7640-48C3-9083-930CF8B7F128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290" y="138393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35" name="Freeform 29">
              <a:extLst>
                <a:ext uri="{FF2B5EF4-FFF2-40B4-BE49-F238E27FC236}">
                  <a16:creationId xmlns:a16="http://schemas.microsoft.com/office/drawing/2014/main" id="{598B339C-C84C-4965-95AF-9B5CC64EF94B}"/>
                </a:ext>
              </a:extLst>
            </p:cNvPr>
            <p:cNvSpPr>
              <a:spLocks/>
            </p:cNvSpPr>
            <p:nvPr/>
          </p:nvSpPr>
          <p:spPr bwMode="auto">
            <a:xfrm>
              <a:off x="959966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36" name="Freeform 30">
              <a:extLst>
                <a:ext uri="{FF2B5EF4-FFF2-40B4-BE49-F238E27FC236}">
                  <a16:creationId xmlns:a16="http://schemas.microsoft.com/office/drawing/2014/main" id="{5EED12BE-03A9-4E74-8A0C-FE0F8C417CC5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6106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37" name="Freeform 31">
              <a:extLst>
                <a:ext uri="{FF2B5EF4-FFF2-40B4-BE49-F238E27FC236}">
                  <a16:creationId xmlns:a16="http://schemas.microsoft.com/office/drawing/2014/main" id="{6A6AFD3A-377D-4963-ADA2-D5ABA7D2F436}"/>
                </a:ext>
              </a:extLst>
            </p:cNvPr>
            <p:cNvSpPr>
              <a:spLocks/>
            </p:cNvSpPr>
            <p:nvPr/>
          </p:nvSpPr>
          <p:spPr bwMode="auto">
            <a:xfrm>
              <a:off x="738432" y="138393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38" name="Freeform 32">
              <a:extLst>
                <a:ext uri="{FF2B5EF4-FFF2-40B4-BE49-F238E27FC236}">
                  <a16:creationId xmlns:a16="http://schemas.microsoft.com/office/drawing/2014/main" id="{792AFD11-4544-4C5B-B631-6C472C82AB2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7060" y="138393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39" name="Freeform 29">
              <a:extLst>
                <a:ext uri="{FF2B5EF4-FFF2-40B4-BE49-F238E27FC236}">
                  <a16:creationId xmlns:a16="http://schemas.microsoft.com/office/drawing/2014/main" id="{A3D52F42-FAFE-4C52-BFC5-14C28EB01F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614734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40" name="Freeform 30">
              <a:extLst>
                <a:ext uri="{FF2B5EF4-FFF2-40B4-BE49-F238E27FC236}">
                  <a16:creationId xmlns:a16="http://schemas.microsoft.com/office/drawing/2014/main" id="{A4E994EF-C8B5-4CD5-8E60-619E0312D946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0875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41" name="Freeform 31">
              <a:extLst>
                <a:ext uri="{FF2B5EF4-FFF2-40B4-BE49-F238E27FC236}">
                  <a16:creationId xmlns:a16="http://schemas.microsoft.com/office/drawing/2014/main" id="{CB58488A-5B2A-468A-9126-1CA4120C8521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3201" y="138393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42" name="Freeform 32">
              <a:extLst>
                <a:ext uri="{FF2B5EF4-FFF2-40B4-BE49-F238E27FC236}">
                  <a16:creationId xmlns:a16="http://schemas.microsoft.com/office/drawing/2014/main" id="{EF59B971-147D-4A34-8D71-E2253172F1EE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1829" y="138393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43" name="Freeform 29">
              <a:extLst>
                <a:ext uri="{FF2B5EF4-FFF2-40B4-BE49-F238E27FC236}">
                  <a16:creationId xmlns:a16="http://schemas.microsoft.com/office/drawing/2014/main" id="{0BC106F8-8EAA-4A25-B8AA-1611996CD9F3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9503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44" name="Freeform 30">
              <a:extLst>
                <a:ext uri="{FF2B5EF4-FFF2-40B4-BE49-F238E27FC236}">
                  <a16:creationId xmlns:a16="http://schemas.microsoft.com/office/drawing/2014/main" id="{4040D904-A251-4694-9A8C-ED1158A97BC6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5644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45" name="Freeform 31">
              <a:extLst>
                <a:ext uri="{FF2B5EF4-FFF2-40B4-BE49-F238E27FC236}">
                  <a16:creationId xmlns:a16="http://schemas.microsoft.com/office/drawing/2014/main" id="{271711D7-B927-4900-81C5-CB35D576682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7969" y="138393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46" name="Freeform 32">
              <a:extLst>
                <a:ext uri="{FF2B5EF4-FFF2-40B4-BE49-F238E27FC236}">
                  <a16:creationId xmlns:a16="http://schemas.microsoft.com/office/drawing/2014/main" id="{B15E34E8-1921-4DAD-97C1-95AF17EF92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6598" y="138393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47" name="Freeform 565">
              <a:extLst>
                <a:ext uri="{FF2B5EF4-FFF2-40B4-BE49-F238E27FC236}">
                  <a16:creationId xmlns:a16="http://schemas.microsoft.com/office/drawing/2014/main" id="{F301E858-F59A-4C3B-8612-147F912495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4272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48" name="Freeform 566">
              <a:extLst>
                <a:ext uri="{FF2B5EF4-FFF2-40B4-BE49-F238E27FC236}">
                  <a16:creationId xmlns:a16="http://schemas.microsoft.com/office/drawing/2014/main" id="{4C61B98D-9D7B-455A-9B97-304E919E42BE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0413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49" name="Freeform 567">
              <a:extLst>
                <a:ext uri="{FF2B5EF4-FFF2-40B4-BE49-F238E27FC236}">
                  <a16:creationId xmlns:a16="http://schemas.microsoft.com/office/drawing/2014/main" id="{A97BF01D-6B6E-405D-AF65-BEC15DE4BA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2739" y="138393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50" name="Freeform 568">
              <a:extLst>
                <a:ext uri="{FF2B5EF4-FFF2-40B4-BE49-F238E27FC236}">
                  <a16:creationId xmlns:a16="http://schemas.microsoft.com/office/drawing/2014/main" id="{83F6F5E5-0ADC-4FA7-8DA8-C9B1DE6600FD}"/>
                </a:ext>
              </a:extLst>
            </p:cNvPr>
            <p:cNvSpPr>
              <a:spLocks/>
            </p:cNvSpPr>
            <p:nvPr/>
          </p:nvSpPr>
          <p:spPr bwMode="auto">
            <a:xfrm>
              <a:off x="3031366" y="138393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51" name="Freeform 29">
              <a:extLst>
                <a:ext uri="{FF2B5EF4-FFF2-40B4-BE49-F238E27FC236}">
                  <a16:creationId xmlns:a16="http://schemas.microsoft.com/office/drawing/2014/main" id="{D42E65C0-CBD2-4A7A-B086-A9601D688595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9042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52" name="Freeform 31">
              <a:extLst>
                <a:ext uri="{FF2B5EF4-FFF2-40B4-BE49-F238E27FC236}">
                  <a16:creationId xmlns:a16="http://schemas.microsoft.com/office/drawing/2014/main" id="{674BEB64-EBA4-44DC-BEB5-7D5AFBBDF96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7508" y="138393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53" name="Freeform 29">
              <a:extLst>
                <a:ext uri="{FF2B5EF4-FFF2-40B4-BE49-F238E27FC236}">
                  <a16:creationId xmlns:a16="http://schemas.microsoft.com/office/drawing/2014/main" id="{18508602-3070-4BA7-A8E3-354F40616C20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7670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54" name="Freeform 30">
              <a:extLst>
                <a:ext uri="{FF2B5EF4-FFF2-40B4-BE49-F238E27FC236}">
                  <a16:creationId xmlns:a16="http://schemas.microsoft.com/office/drawing/2014/main" id="{36BEB0EA-D419-4EA9-AAC3-8A60B2C85F1A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3811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55" name="Freeform 31">
              <a:extLst>
                <a:ext uri="{FF2B5EF4-FFF2-40B4-BE49-F238E27FC236}">
                  <a16:creationId xmlns:a16="http://schemas.microsoft.com/office/drawing/2014/main" id="{6C3772DD-4E41-4AA9-BECA-9D2ECAB8EBA9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6136" y="138393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56" name="Freeform 32">
              <a:extLst>
                <a:ext uri="{FF2B5EF4-FFF2-40B4-BE49-F238E27FC236}">
                  <a16:creationId xmlns:a16="http://schemas.microsoft.com/office/drawing/2014/main" id="{A56661FC-8CD0-4B17-BE7B-D477877B9C97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4764" y="138393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57" name="Freeform 29">
              <a:extLst>
                <a:ext uri="{FF2B5EF4-FFF2-40B4-BE49-F238E27FC236}">
                  <a16:creationId xmlns:a16="http://schemas.microsoft.com/office/drawing/2014/main" id="{04837D6C-4FA1-4679-BA0C-28DC054899C4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2439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58" name="Freeform 30">
              <a:extLst>
                <a:ext uri="{FF2B5EF4-FFF2-40B4-BE49-F238E27FC236}">
                  <a16:creationId xmlns:a16="http://schemas.microsoft.com/office/drawing/2014/main" id="{F6DA6ABB-1EE0-4A01-84FF-906EC17C1057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8580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59" name="Freeform 31">
              <a:extLst>
                <a:ext uri="{FF2B5EF4-FFF2-40B4-BE49-F238E27FC236}">
                  <a16:creationId xmlns:a16="http://schemas.microsoft.com/office/drawing/2014/main" id="{0F4C7EEC-BAF6-472E-BA9C-AE939370C218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0905" y="138393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60" name="Freeform 32">
              <a:extLst>
                <a:ext uri="{FF2B5EF4-FFF2-40B4-BE49-F238E27FC236}">
                  <a16:creationId xmlns:a16="http://schemas.microsoft.com/office/drawing/2014/main" id="{6A8EE3B6-C085-40B2-84C1-40622D54B584}"/>
                </a:ext>
              </a:extLst>
            </p:cNvPr>
            <p:cNvSpPr>
              <a:spLocks/>
            </p:cNvSpPr>
            <p:nvPr/>
          </p:nvSpPr>
          <p:spPr bwMode="auto">
            <a:xfrm>
              <a:off x="4669534" y="138393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61" name="Freeform 29">
              <a:extLst>
                <a:ext uri="{FF2B5EF4-FFF2-40B4-BE49-F238E27FC236}">
                  <a16:creationId xmlns:a16="http://schemas.microsoft.com/office/drawing/2014/main" id="{1E9EF89E-A8CB-4779-A344-353933B3EE0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7208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62" name="Freeform 30">
              <a:extLst>
                <a:ext uri="{FF2B5EF4-FFF2-40B4-BE49-F238E27FC236}">
                  <a16:creationId xmlns:a16="http://schemas.microsoft.com/office/drawing/2014/main" id="{E17E0A6D-EFDC-49AA-A1C8-8124EFE0E23F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3348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63" name="Freeform 31">
              <a:extLst>
                <a:ext uri="{FF2B5EF4-FFF2-40B4-BE49-F238E27FC236}">
                  <a16:creationId xmlns:a16="http://schemas.microsoft.com/office/drawing/2014/main" id="{BEE4A88D-C520-47BC-B7B1-C38A40185E02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5674" y="138393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64" name="Freeform 32">
              <a:extLst>
                <a:ext uri="{FF2B5EF4-FFF2-40B4-BE49-F238E27FC236}">
                  <a16:creationId xmlns:a16="http://schemas.microsoft.com/office/drawing/2014/main" id="{EDEE3BB3-EA25-4AA9-B082-1BDF0163C4D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4302" y="138393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65" name="Freeform 29">
              <a:extLst>
                <a:ext uri="{FF2B5EF4-FFF2-40B4-BE49-F238E27FC236}">
                  <a16:creationId xmlns:a16="http://schemas.microsoft.com/office/drawing/2014/main" id="{8272046A-8640-41F6-90B6-2C3FD08880B9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1977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66" name="Freeform 30">
              <a:extLst>
                <a:ext uri="{FF2B5EF4-FFF2-40B4-BE49-F238E27FC236}">
                  <a16:creationId xmlns:a16="http://schemas.microsoft.com/office/drawing/2014/main" id="{231F5A58-9373-4A61-98D0-FA2CD9BBBEA3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8118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67" name="Freeform 31">
              <a:extLst>
                <a:ext uri="{FF2B5EF4-FFF2-40B4-BE49-F238E27FC236}">
                  <a16:creationId xmlns:a16="http://schemas.microsoft.com/office/drawing/2014/main" id="{D00ED0BD-24C6-463B-937A-3D952139927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0443" y="138393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68" name="Freeform 32">
              <a:extLst>
                <a:ext uri="{FF2B5EF4-FFF2-40B4-BE49-F238E27FC236}">
                  <a16:creationId xmlns:a16="http://schemas.microsoft.com/office/drawing/2014/main" id="{B86E4124-58D3-49C8-A5A2-544A71209AC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9071" y="138393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69" name="Freeform 587">
              <a:extLst>
                <a:ext uri="{FF2B5EF4-FFF2-40B4-BE49-F238E27FC236}">
                  <a16:creationId xmlns:a16="http://schemas.microsoft.com/office/drawing/2014/main" id="{BD4E5B58-499B-435F-B2E4-2828C95067C7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6745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70" name="Freeform 588">
              <a:extLst>
                <a:ext uri="{FF2B5EF4-FFF2-40B4-BE49-F238E27FC236}">
                  <a16:creationId xmlns:a16="http://schemas.microsoft.com/office/drawing/2014/main" id="{21A4F09A-3514-4471-8643-A2BCD4F66B8C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2887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71" name="Freeform 589">
              <a:extLst>
                <a:ext uri="{FF2B5EF4-FFF2-40B4-BE49-F238E27FC236}">
                  <a16:creationId xmlns:a16="http://schemas.microsoft.com/office/drawing/2014/main" id="{AA235E5D-0F1F-4625-8956-43980DDB5EC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05212" y="138393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72" name="Freeform 590">
              <a:extLst>
                <a:ext uri="{FF2B5EF4-FFF2-40B4-BE49-F238E27FC236}">
                  <a16:creationId xmlns:a16="http://schemas.microsoft.com/office/drawing/2014/main" id="{D0249B94-586B-46CD-992F-5C7D046FD977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3840" y="138393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73" name="Freeform 29">
              <a:extLst>
                <a:ext uri="{FF2B5EF4-FFF2-40B4-BE49-F238E27FC236}">
                  <a16:creationId xmlns:a16="http://schemas.microsoft.com/office/drawing/2014/main" id="{26797216-55B8-46C9-8C85-F2D8FD388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7181515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74" name="Freeform 31">
              <a:extLst>
                <a:ext uri="{FF2B5EF4-FFF2-40B4-BE49-F238E27FC236}">
                  <a16:creationId xmlns:a16="http://schemas.microsoft.com/office/drawing/2014/main" id="{10364C7F-0261-40A6-B4C7-389373F96992}"/>
                </a:ext>
              </a:extLst>
            </p:cNvPr>
            <p:cNvSpPr>
              <a:spLocks/>
            </p:cNvSpPr>
            <p:nvPr/>
          </p:nvSpPr>
          <p:spPr bwMode="auto">
            <a:xfrm>
              <a:off x="6959981" y="138393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13" name="Freeform 29">
              <a:extLst>
                <a:ext uri="{FF2B5EF4-FFF2-40B4-BE49-F238E27FC236}">
                  <a16:creationId xmlns:a16="http://schemas.microsoft.com/office/drawing/2014/main" id="{1B23074C-B760-4AE3-BFC6-E6DC25B99C52}"/>
                </a:ext>
              </a:extLst>
            </p:cNvPr>
            <p:cNvSpPr>
              <a:spLocks/>
            </p:cNvSpPr>
            <p:nvPr/>
          </p:nvSpPr>
          <p:spPr bwMode="auto">
            <a:xfrm>
              <a:off x="7510142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14" name="Freeform 30">
              <a:extLst>
                <a:ext uri="{FF2B5EF4-FFF2-40B4-BE49-F238E27FC236}">
                  <a16:creationId xmlns:a16="http://schemas.microsoft.com/office/drawing/2014/main" id="{B04C2E3D-CCDB-4711-B533-BDABAA3EECD4}"/>
                </a:ext>
              </a:extLst>
            </p:cNvPr>
            <p:cNvSpPr>
              <a:spLocks/>
            </p:cNvSpPr>
            <p:nvPr/>
          </p:nvSpPr>
          <p:spPr bwMode="auto">
            <a:xfrm>
              <a:off x="7836283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15" name="Freeform 31">
              <a:extLst>
                <a:ext uri="{FF2B5EF4-FFF2-40B4-BE49-F238E27FC236}">
                  <a16:creationId xmlns:a16="http://schemas.microsoft.com/office/drawing/2014/main" id="{E6B2FF50-E60E-4045-92F4-4C5181D1984A}"/>
                </a:ext>
              </a:extLst>
            </p:cNvPr>
            <p:cNvSpPr>
              <a:spLocks/>
            </p:cNvSpPr>
            <p:nvPr/>
          </p:nvSpPr>
          <p:spPr bwMode="auto">
            <a:xfrm>
              <a:off x="7288609" y="138392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16" name="Freeform 32">
              <a:extLst>
                <a:ext uri="{FF2B5EF4-FFF2-40B4-BE49-F238E27FC236}">
                  <a16:creationId xmlns:a16="http://schemas.microsoft.com/office/drawing/2014/main" id="{03F6C6C0-B24C-4F0B-9496-B3AB7CFB6252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7237" y="1383929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17" name="Freeform 29">
              <a:extLst>
                <a:ext uri="{FF2B5EF4-FFF2-40B4-BE49-F238E27FC236}">
                  <a16:creationId xmlns:a16="http://schemas.microsoft.com/office/drawing/2014/main" id="{2251D283-CFC8-4956-87A6-3934D8BD1EAA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4912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18" name="Freeform 30">
              <a:extLst>
                <a:ext uri="{FF2B5EF4-FFF2-40B4-BE49-F238E27FC236}">
                  <a16:creationId xmlns:a16="http://schemas.microsoft.com/office/drawing/2014/main" id="{5FB9D921-2E24-4EC5-8A33-997C1E2DF9EE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1052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19" name="Freeform 31">
              <a:extLst>
                <a:ext uri="{FF2B5EF4-FFF2-40B4-BE49-F238E27FC236}">
                  <a16:creationId xmlns:a16="http://schemas.microsoft.com/office/drawing/2014/main" id="{279D4165-A1DA-49C1-86F5-5C74978D202D}"/>
                </a:ext>
              </a:extLst>
            </p:cNvPr>
            <p:cNvSpPr>
              <a:spLocks/>
            </p:cNvSpPr>
            <p:nvPr/>
          </p:nvSpPr>
          <p:spPr bwMode="auto">
            <a:xfrm>
              <a:off x="7943378" y="138392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20" name="Freeform 32">
              <a:extLst>
                <a:ext uri="{FF2B5EF4-FFF2-40B4-BE49-F238E27FC236}">
                  <a16:creationId xmlns:a16="http://schemas.microsoft.com/office/drawing/2014/main" id="{6420202D-B845-4312-A9D9-9A3535432171}"/>
                </a:ext>
              </a:extLst>
            </p:cNvPr>
            <p:cNvSpPr>
              <a:spLocks/>
            </p:cNvSpPr>
            <p:nvPr/>
          </p:nvSpPr>
          <p:spPr bwMode="auto">
            <a:xfrm>
              <a:off x="8272007" y="1383929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21" name="Freeform 29">
              <a:extLst>
                <a:ext uri="{FF2B5EF4-FFF2-40B4-BE49-F238E27FC236}">
                  <a16:creationId xmlns:a16="http://schemas.microsoft.com/office/drawing/2014/main" id="{8EFF6071-F289-4062-BBC4-AE33CFC717D0}"/>
                </a:ext>
              </a:extLst>
            </p:cNvPr>
            <p:cNvSpPr>
              <a:spLocks/>
            </p:cNvSpPr>
            <p:nvPr/>
          </p:nvSpPr>
          <p:spPr bwMode="auto">
            <a:xfrm>
              <a:off x="8819680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22" name="Freeform 30">
              <a:extLst>
                <a:ext uri="{FF2B5EF4-FFF2-40B4-BE49-F238E27FC236}">
                  <a16:creationId xmlns:a16="http://schemas.microsoft.com/office/drawing/2014/main" id="{441787D0-96B2-4E08-AF69-D655C63CAADD}"/>
                </a:ext>
              </a:extLst>
            </p:cNvPr>
            <p:cNvSpPr>
              <a:spLocks/>
            </p:cNvSpPr>
            <p:nvPr/>
          </p:nvSpPr>
          <p:spPr bwMode="auto">
            <a:xfrm>
              <a:off x="9145821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23" name="Freeform 31">
              <a:extLst>
                <a:ext uri="{FF2B5EF4-FFF2-40B4-BE49-F238E27FC236}">
                  <a16:creationId xmlns:a16="http://schemas.microsoft.com/office/drawing/2014/main" id="{A8787C4B-025A-490D-90AE-BD89AEF8E797}"/>
                </a:ext>
              </a:extLst>
            </p:cNvPr>
            <p:cNvSpPr>
              <a:spLocks/>
            </p:cNvSpPr>
            <p:nvPr/>
          </p:nvSpPr>
          <p:spPr bwMode="auto">
            <a:xfrm>
              <a:off x="8598147" y="138392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24" name="Freeform 32">
              <a:extLst>
                <a:ext uri="{FF2B5EF4-FFF2-40B4-BE49-F238E27FC236}">
                  <a16:creationId xmlns:a16="http://schemas.microsoft.com/office/drawing/2014/main" id="{7A7773F0-5F9E-411C-9112-3DF5BDB7CE0F}"/>
                </a:ext>
              </a:extLst>
            </p:cNvPr>
            <p:cNvSpPr>
              <a:spLocks/>
            </p:cNvSpPr>
            <p:nvPr/>
          </p:nvSpPr>
          <p:spPr bwMode="auto">
            <a:xfrm>
              <a:off x="8926774" y="1383929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25" name="Freeform 29">
              <a:extLst>
                <a:ext uri="{FF2B5EF4-FFF2-40B4-BE49-F238E27FC236}">
                  <a16:creationId xmlns:a16="http://schemas.microsoft.com/office/drawing/2014/main" id="{70C38269-91B8-4258-8499-10988D6BF046}"/>
                </a:ext>
              </a:extLst>
            </p:cNvPr>
            <p:cNvSpPr>
              <a:spLocks/>
            </p:cNvSpPr>
            <p:nvPr/>
          </p:nvSpPr>
          <p:spPr bwMode="auto">
            <a:xfrm>
              <a:off x="9474450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26" name="Freeform 30">
              <a:extLst>
                <a:ext uri="{FF2B5EF4-FFF2-40B4-BE49-F238E27FC236}">
                  <a16:creationId xmlns:a16="http://schemas.microsoft.com/office/drawing/2014/main" id="{22A0D130-5D75-4073-8E44-6274D6E9211A}"/>
                </a:ext>
              </a:extLst>
            </p:cNvPr>
            <p:cNvSpPr>
              <a:spLocks/>
            </p:cNvSpPr>
            <p:nvPr/>
          </p:nvSpPr>
          <p:spPr bwMode="auto">
            <a:xfrm>
              <a:off x="9800591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27" name="Freeform 31">
              <a:extLst>
                <a:ext uri="{FF2B5EF4-FFF2-40B4-BE49-F238E27FC236}">
                  <a16:creationId xmlns:a16="http://schemas.microsoft.com/office/drawing/2014/main" id="{B0764C1F-7406-4704-A7D3-A9A7FEE4BD2E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2915" y="138392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28" name="Freeform 32">
              <a:extLst>
                <a:ext uri="{FF2B5EF4-FFF2-40B4-BE49-F238E27FC236}">
                  <a16:creationId xmlns:a16="http://schemas.microsoft.com/office/drawing/2014/main" id="{4087F621-368C-4FEB-A399-5B88E67660F3}"/>
                </a:ext>
              </a:extLst>
            </p:cNvPr>
            <p:cNvSpPr>
              <a:spLocks/>
            </p:cNvSpPr>
            <p:nvPr/>
          </p:nvSpPr>
          <p:spPr bwMode="auto">
            <a:xfrm>
              <a:off x="9581544" y="1383929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29" name="Freeform 447">
              <a:extLst>
                <a:ext uri="{FF2B5EF4-FFF2-40B4-BE49-F238E27FC236}">
                  <a16:creationId xmlns:a16="http://schemas.microsoft.com/office/drawing/2014/main" id="{BC1CFDE7-9BCA-4A53-85B0-11FBC7DFE41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9218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30" name="Freeform 448">
              <a:extLst>
                <a:ext uri="{FF2B5EF4-FFF2-40B4-BE49-F238E27FC236}">
                  <a16:creationId xmlns:a16="http://schemas.microsoft.com/office/drawing/2014/main" id="{8564789F-9744-4D85-932C-E1CE10961B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55360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31" name="Freeform 449">
              <a:extLst>
                <a:ext uri="{FF2B5EF4-FFF2-40B4-BE49-F238E27FC236}">
                  <a16:creationId xmlns:a16="http://schemas.microsoft.com/office/drawing/2014/main" id="{025C7E22-6146-4ADD-9B7D-DBFC3555D87C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7685" y="138392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32" name="Freeform 450">
              <a:extLst>
                <a:ext uri="{FF2B5EF4-FFF2-40B4-BE49-F238E27FC236}">
                  <a16:creationId xmlns:a16="http://schemas.microsoft.com/office/drawing/2014/main" id="{BF9FB715-794B-4D24-8F67-017555492EC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36312" y="1383929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33" name="Freeform 29">
              <a:extLst>
                <a:ext uri="{FF2B5EF4-FFF2-40B4-BE49-F238E27FC236}">
                  <a16:creationId xmlns:a16="http://schemas.microsoft.com/office/drawing/2014/main" id="{9A19AD2D-B7CF-46A6-9D3B-6C009FCB1D0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83987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34" name="Freeform 31">
              <a:extLst>
                <a:ext uri="{FF2B5EF4-FFF2-40B4-BE49-F238E27FC236}">
                  <a16:creationId xmlns:a16="http://schemas.microsoft.com/office/drawing/2014/main" id="{998CF140-4FC7-47C7-A1C2-45A21FFE667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2454" y="138392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35" name="Freeform 29">
              <a:extLst>
                <a:ext uri="{FF2B5EF4-FFF2-40B4-BE49-F238E27FC236}">
                  <a16:creationId xmlns:a16="http://schemas.microsoft.com/office/drawing/2014/main" id="{E91376E1-7A93-4F7D-AD50-B333A485097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2615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36" name="Freeform 30">
              <a:extLst>
                <a:ext uri="{FF2B5EF4-FFF2-40B4-BE49-F238E27FC236}">
                  <a16:creationId xmlns:a16="http://schemas.microsoft.com/office/drawing/2014/main" id="{511A0981-A534-4FD2-B887-AE1BEF10955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38757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37" name="Freeform 31">
              <a:extLst>
                <a:ext uri="{FF2B5EF4-FFF2-40B4-BE49-F238E27FC236}">
                  <a16:creationId xmlns:a16="http://schemas.microsoft.com/office/drawing/2014/main" id="{81D88B08-8F56-4E3F-BC75-228782C800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91083" y="138392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38" name="Freeform 32">
              <a:extLst>
                <a:ext uri="{FF2B5EF4-FFF2-40B4-BE49-F238E27FC236}">
                  <a16:creationId xmlns:a16="http://schemas.microsoft.com/office/drawing/2014/main" id="{08AAF1B2-FECE-4CA6-85BB-1445355998E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19710" y="1383929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39" name="Freeform 29">
              <a:extLst>
                <a:ext uri="{FF2B5EF4-FFF2-40B4-BE49-F238E27FC236}">
                  <a16:creationId xmlns:a16="http://schemas.microsoft.com/office/drawing/2014/main" id="{981619CE-8471-429C-B161-78393B3C6E3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67385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40" name="Freeform 30">
              <a:extLst>
                <a:ext uri="{FF2B5EF4-FFF2-40B4-BE49-F238E27FC236}">
                  <a16:creationId xmlns:a16="http://schemas.microsoft.com/office/drawing/2014/main" id="{DBCEADE3-C9EC-478A-83D6-7169E4ED9A6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93526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41" name="Freeform 31">
              <a:extLst>
                <a:ext uri="{FF2B5EF4-FFF2-40B4-BE49-F238E27FC236}">
                  <a16:creationId xmlns:a16="http://schemas.microsoft.com/office/drawing/2014/main" id="{938D0299-C5CD-4324-B804-D5811220D2C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45852" y="138392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42" name="Freeform 32">
              <a:extLst>
                <a:ext uri="{FF2B5EF4-FFF2-40B4-BE49-F238E27FC236}">
                  <a16:creationId xmlns:a16="http://schemas.microsoft.com/office/drawing/2014/main" id="{D8716C04-EB42-44E4-937C-B43EBEB0E09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74480" y="1383929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795" name="Group 1794">
            <a:extLst>
              <a:ext uri="{FF2B5EF4-FFF2-40B4-BE49-F238E27FC236}">
                <a16:creationId xmlns:a16="http://schemas.microsoft.com/office/drawing/2014/main" id="{FE4EC17A-6954-4BFF-B6A5-218A353571C6}"/>
              </a:ext>
            </a:extLst>
          </p:cNvPr>
          <p:cNvGrpSpPr/>
          <p:nvPr userDrawn="1"/>
        </p:nvGrpSpPr>
        <p:grpSpPr>
          <a:xfrm>
            <a:off x="83665" y="63839"/>
            <a:ext cx="12009863" cy="176637"/>
            <a:chOff x="83664" y="-72234"/>
            <a:chExt cx="12009863" cy="176637"/>
          </a:xfrm>
        </p:grpSpPr>
        <p:sp>
          <p:nvSpPr>
            <p:cNvPr id="767" name="Freeform 29">
              <a:extLst>
                <a:ext uri="{FF2B5EF4-FFF2-40B4-BE49-F238E27FC236}">
                  <a16:creationId xmlns:a16="http://schemas.microsoft.com/office/drawing/2014/main" id="{614772F6-5921-4727-BC67-275267D5C9A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871994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68" name="Freeform 30">
              <a:extLst>
                <a:ext uri="{FF2B5EF4-FFF2-40B4-BE49-F238E27FC236}">
                  <a16:creationId xmlns:a16="http://schemas.microsoft.com/office/drawing/2014/main" id="{89336505-89EE-4649-8108-22C63E45C29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545853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69" name="Freeform 31">
              <a:extLst>
                <a:ext uri="{FF2B5EF4-FFF2-40B4-BE49-F238E27FC236}">
                  <a16:creationId xmlns:a16="http://schemas.microsoft.com/office/drawing/2014/main" id="{42B468DB-FFEB-4035-9FFB-A121E08243A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979088" y="-72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70" name="Freeform 32">
              <a:extLst>
                <a:ext uri="{FF2B5EF4-FFF2-40B4-BE49-F238E27FC236}">
                  <a16:creationId xmlns:a16="http://schemas.microsoft.com/office/drawing/2014/main" id="{2EB30022-3839-458D-9E9F-98DDD691F95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652948" y="-72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71" name="Freeform 29">
              <a:extLst>
                <a:ext uri="{FF2B5EF4-FFF2-40B4-BE49-F238E27FC236}">
                  <a16:creationId xmlns:a16="http://schemas.microsoft.com/office/drawing/2014/main" id="{6E24D4C4-66A5-4809-BC19-D3B2137474A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217224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72" name="Freeform 30">
              <a:extLst>
                <a:ext uri="{FF2B5EF4-FFF2-40B4-BE49-F238E27FC236}">
                  <a16:creationId xmlns:a16="http://schemas.microsoft.com/office/drawing/2014/main" id="{C3854B07-3B9B-4D95-99D7-5DE0BDEB640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891084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73" name="Freeform 31">
              <a:extLst>
                <a:ext uri="{FF2B5EF4-FFF2-40B4-BE49-F238E27FC236}">
                  <a16:creationId xmlns:a16="http://schemas.microsoft.com/office/drawing/2014/main" id="{96865299-EF88-4194-854E-9D71DA40155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324319" y="-72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74" name="Freeform 32">
              <a:extLst>
                <a:ext uri="{FF2B5EF4-FFF2-40B4-BE49-F238E27FC236}">
                  <a16:creationId xmlns:a16="http://schemas.microsoft.com/office/drawing/2014/main" id="{16EE6F5C-132B-4A65-92A1-1EEF9B1E871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998178" y="-72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75" name="Freeform 29">
              <a:extLst>
                <a:ext uri="{FF2B5EF4-FFF2-40B4-BE49-F238E27FC236}">
                  <a16:creationId xmlns:a16="http://schemas.microsoft.com/office/drawing/2014/main" id="{22679479-F7CB-4AF0-B6D7-3EB0BCC3816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562456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76" name="Freeform 30">
              <a:extLst>
                <a:ext uri="{FF2B5EF4-FFF2-40B4-BE49-F238E27FC236}">
                  <a16:creationId xmlns:a16="http://schemas.microsoft.com/office/drawing/2014/main" id="{BB7129C3-93D6-46BA-87AF-0855E4264A8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236315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77" name="Freeform 31">
              <a:extLst>
                <a:ext uri="{FF2B5EF4-FFF2-40B4-BE49-F238E27FC236}">
                  <a16:creationId xmlns:a16="http://schemas.microsoft.com/office/drawing/2014/main" id="{046F4406-0AB4-4B5A-A41A-950E5C9B2F2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669550" y="-72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78" name="Freeform 32">
              <a:extLst>
                <a:ext uri="{FF2B5EF4-FFF2-40B4-BE49-F238E27FC236}">
                  <a16:creationId xmlns:a16="http://schemas.microsoft.com/office/drawing/2014/main" id="{3D8F9CFE-3DE0-44D1-82C2-BDC52115EBF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343410" y="-72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79" name="Freeform 29">
              <a:extLst>
                <a:ext uri="{FF2B5EF4-FFF2-40B4-BE49-F238E27FC236}">
                  <a16:creationId xmlns:a16="http://schemas.microsoft.com/office/drawing/2014/main" id="{8EDE7192-E2C3-43D5-8D61-93B0A15E450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907687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80" name="Freeform 30">
              <a:extLst>
                <a:ext uri="{FF2B5EF4-FFF2-40B4-BE49-F238E27FC236}">
                  <a16:creationId xmlns:a16="http://schemas.microsoft.com/office/drawing/2014/main" id="{00F56E48-DAC8-46C0-AF33-72FC0E01E9E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581546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81" name="Freeform 31">
              <a:extLst>
                <a:ext uri="{FF2B5EF4-FFF2-40B4-BE49-F238E27FC236}">
                  <a16:creationId xmlns:a16="http://schemas.microsoft.com/office/drawing/2014/main" id="{B8311F7E-0E6C-410C-9047-BA2DC201DF0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014782" y="-72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82" name="Freeform 32">
              <a:extLst>
                <a:ext uri="{FF2B5EF4-FFF2-40B4-BE49-F238E27FC236}">
                  <a16:creationId xmlns:a16="http://schemas.microsoft.com/office/drawing/2014/main" id="{3F934E6C-DB5C-4BC1-9B45-A9CAC498C62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688641" y="-72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83" name="Freeform 477">
              <a:extLst>
                <a:ext uri="{FF2B5EF4-FFF2-40B4-BE49-F238E27FC236}">
                  <a16:creationId xmlns:a16="http://schemas.microsoft.com/office/drawing/2014/main" id="{0512599F-6B28-489C-9C90-25A3A5D2296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252918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84" name="Freeform 478">
              <a:extLst>
                <a:ext uri="{FF2B5EF4-FFF2-40B4-BE49-F238E27FC236}">
                  <a16:creationId xmlns:a16="http://schemas.microsoft.com/office/drawing/2014/main" id="{FFC70E00-1360-4FF9-A11F-5545F2AEE50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926777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85" name="Freeform 479">
              <a:extLst>
                <a:ext uri="{FF2B5EF4-FFF2-40B4-BE49-F238E27FC236}">
                  <a16:creationId xmlns:a16="http://schemas.microsoft.com/office/drawing/2014/main" id="{201AEC0A-EDD6-4F6D-BD6A-7C1E9B2F66A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360012" y="-72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86" name="Freeform 480">
              <a:extLst>
                <a:ext uri="{FF2B5EF4-FFF2-40B4-BE49-F238E27FC236}">
                  <a16:creationId xmlns:a16="http://schemas.microsoft.com/office/drawing/2014/main" id="{A4D00A7C-F2EE-43A3-847F-C3D4E057D6D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033872" y="-72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87" name="Freeform 29">
              <a:extLst>
                <a:ext uri="{FF2B5EF4-FFF2-40B4-BE49-F238E27FC236}">
                  <a16:creationId xmlns:a16="http://schemas.microsoft.com/office/drawing/2014/main" id="{AA625113-BA4F-4619-98A5-EB664EF5B91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598148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88" name="Freeform 31">
              <a:extLst>
                <a:ext uri="{FF2B5EF4-FFF2-40B4-BE49-F238E27FC236}">
                  <a16:creationId xmlns:a16="http://schemas.microsoft.com/office/drawing/2014/main" id="{BBB7A7C7-18DC-4A64-A1DD-C4BDBDACC85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705243" y="-72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89" name="Freeform 29">
              <a:extLst>
                <a:ext uri="{FF2B5EF4-FFF2-40B4-BE49-F238E27FC236}">
                  <a16:creationId xmlns:a16="http://schemas.microsoft.com/office/drawing/2014/main" id="{0C9D492A-30BA-4896-9F80-19FF0E1B920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269520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90" name="Freeform 30">
              <a:extLst>
                <a:ext uri="{FF2B5EF4-FFF2-40B4-BE49-F238E27FC236}">
                  <a16:creationId xmlns:a16="http://schemas.microsoft.com/office/drawing/2014/main" id="{DE3CA819-A6A5-43A8-96E6-B441700272C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943379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91" name="Freeform 31">
              <a:extLst>
                <a:ext uri="{FF2B5EF4-FFF2-40B4-BE49-F238E27FC236}">
                  <a16:creationId xmlns:a16="http://schemas.microsoft.com/office/drawing/2014/main" id="{B0613448-BBF5-480A-9F2A-9220C1B517A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76614" y="-72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92" name="Freeform 32">
              <a:extLst>
                <a:ext uri="{FF2B5EF4-FFF2-40B4-BE49-F238E27FC236}">
                  <a16:creationId xmlns:a16="http://schemas.microsoft.com/office/drawing/2014/main" id="{7E4D36C6-5D5F-44FF-B8A4-078ED162631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050474" y="-72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93" name="Freeform 29">
              <a:extLst>
                <a:ext uri="{FF2B5EF4-FFF2-40B4-BE49-F238E27FC236}">
                  <a16:creationId xmlns:a16="http://schemas.microsoft.com/office/drawing/2014/main" id="{453B15EA-C731-4360-B62B-D3B1F7FF44E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614751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94" name="Freeform 30">
              <a:extLst>
                <a:ext uri="{FF2B5EF4-FFF2-40B4-BE49-F238E27FC236}">
                  <a16:creationId xmlns:a16="http://schemas.microsoft.com/office/drawing/2014/main" id="{E9E8D968-CD65-47D0-B193-62C4AA27910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288610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95" name="Freeform 31">
              <a:extLst>
                <a:ext uri="{FF2B5EF4-FFF2-40B4-BE49-F238E27FC236}">
                  <a16:creationId xmlns:a16="http://schemas.microsoft.com/office/drawing/2014/main" id="{DD1076A3-1711-4E77-AD9C-EBFEA664E44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721846" y="-72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96" name="Freeform 32">
              <a:extLst>
                <a:ext uri="{FF2B5EF4-FFF2-40B4-BE49-F238E27FC236}">
                  <a16:creationId xmlns:a16="http://schemas.microsoft.com/office/drawing/2014/main" id="{56C67064-9657-466C-9E02-818672363B3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95705" y="-72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97" name="Freeform 29">
              <a:extLst>
                <a:ext uri="{FF2B5EF4-FFF2-40B4-BE49-F238E27FC236}">
                  <a16:creationId xmlns:a16="http://schemas.microsoft.com/office/drawing/2014/main" id="{A697151C-FF75-4A1D-98F8-5FC9F45A1BF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959982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98" name="Freeform 30">
              <a:extLst>
                <a:ext uri="{FF2B5EF4-FFF2-40B4-BE49-F238E27FC236}">
                  <a16:creationId xmlns:a16="http://schemas.microsoft.com/office/drawing/2014/main" id="{FF8405CC-B602-467C-BD78-3111C2E5D7A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633842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99" name="Freeform 31">
              <a:extLst>
                <a:ext uri="{FF2B5EF4-FFF2-40B4-BE49-F238E27FC236}">
                  <a16:creationId xmlns:a16="http://schemas.microsoft.com/office/drawing/2014/main" id="{0C707019-2AAF-4F24-8B38-88C5377E18A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067077" y="-72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00" name="Freeform 32">
              <a:extLst>
                <a:ext uri="{FF2B5EF4-FFF2-40B4-BE49-F238E27FC236}">
                  <a16:creationId xmlns:a16="http://schemas.microsoft.com/office/drawing/2014/main" id="{DDA94D69-3028-4CEC-8CDE-EEBAA857F01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740936" y="-72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01" name="Freeform 29">
              <a:extLst>
                <a:ext uri="{FF2B5EF4-FFF2-40B4-BE49-F238E27FC236}">
                  <a16:creationId xmlns:a16="http://schemas.microsoft.com/office/drawing/2014/main" id="{BC0FDDE9-6F06-4A73-B7F9-16C9A24EE21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305213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02" name="Freeform 30">
              <a:extLst>
                <a:ext uri="{FF2B5EF4-FFF2-40B4-BE49-F238E27FC236}">
                  <a16:creationId xmlns:a16="http://schemas.microsoft.com/office/drawing/2014/main" id="{FF7D72B8-1FA9-4D3C-B026-D406C0B5852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979072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03" name="Freeform 31">
              <a:extLst>
                <a:ext uri="{FF2B5EF4-FFF2-40B4-BE49-F238E27FC236}">
                  <a16:creationId xmlns:a16="http://schemas.microsoft.com/office/drawing/2014/main" id="{8BDD8B04-FE65-4187-B9B4-F0749D9A702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412308" y="-72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04" name="Freeform 32">
              <a:extLst>
                <a:ext uri="{FF2B5EF4-FFF2-40B4-BE49-F238E27FC236}">
                  <a16:creationId xmlns:a16="http://schemas.microsoft.com/office/drawing/2014/main" id="{E8C0C503-094F-4FAA-AED6-E7C6A156D48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086167" y="-72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05" name="Freeform 499">
              <a:extLst>
                <a:ext uri="{FF2B5EF4-FFF2-40B4-BE49-F238E27FC236}">
                  <a16:creationId xmlns:a16="http://schemas.microsoft.com/office/drawing/2014/main" id="{76909794-918D-4D91-9C5C-1E181BC2CEE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650445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06" name="Freeform 500">
              <a:extLst>
                <a:ext uri="{FF2B5EF4-FFF2-40B4-BE49-F238E27FC236}">
                  <a16:creationId xmlns:a16="http://schemas.microsoft.com/office/drawing/2014/main" id="{265D8DDB-4A31-486B-AE91-9FDD7F983A2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324303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07" name="Freeform 501">
              <a:extLst>
                <a:ext uri="{FF2B5EF4-FFF2-40B4-BE49-F238E27FC236}">
                  <a16:creationId xmlns:a16="http://schemas.microsoft.com/office/drawing/2014/main" id="{362247C6-3F8C-41F3-B9AA-AC5AB045A8E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757539" y="-72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08" name="Freeform 502">
              <a:extLst>
                <a:ext uri="{FF2B5EF4-FFF2-40B4-BE49-F238E27FC236}">
                  <a16:creationId xmlns:a16="http://schemas.microsoft.com/office/drawing/2014/main" id="{B97B9337-888E-4283-A2A5-646D532E3B3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431399" y="-72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09" name="Freeform 29">
              <a:extLst>
                <a:ext uri="{FF2B5EF4-FFF2-40B4-BE49-F238E27FC236}">
                  <a16:creationId xmlns:a16="http://schemas.microsoft.com/office/drawing/2014/main" id="{92536FBE-583E-4FB5-A1FA-F9C26DB266A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995675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10" name="Freeform 31">
              <a:extLst>
                <a:ext uri="{FF2B5EF4-FFF2-40B4-BE49-F238E27FC236}">
                  <a16:creationId xmlns:a16="http://schemas.microsoft.com/office/drawing/2014/main" id="{EE005D88-210D-452D-8763-336F63B8C2B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102769" y="-72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77" name="Freeform 29">
              <a:extLst>
                <a:ext uri="{FF2B5EF4-FFF2-40B4-BE49-F238E27FC236}">
                  <a16:creationId xmlns:a16="http://schemas.microsoft.com/office/drawing/2014/main" id="{FE9D6EC3-A58A-4E31-AC55-2D57D6BCB5C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667048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78" name="Freeform 30">
              <a:extLst>
                <a:ext uri="{FF2B5EF4-FFF2-40B4-BE49-F238E27FC236}">
                  <a16:creationId xmlns:a16="http://schemas.microsoft.com/office/drawing/2014/main" id="{A11155C5-42D1-4707-8AF7-D6078F97AFF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340907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79" name="Freeform 31">
              <a:extLst>
                <a:ext uri="{FF2B5EF4-FFF2-40B4-BE49-F238E27FC236}">
                  <a16:creationId xmlns:a16="http://schemas.microsoft.com/office/drawing/2014/main" id="{5B097D59-75A3-47B7-8B6D-42537A5EEEE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774142" y="-72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80" name="Freeform 32">
              <a:extLst>
                <a:ext uri="{FF2B5EF4-FFF2-40B4-BE49-F238E27FC236}">
                  <a16:creationId xmlns:a16="http://schemas.microsoft.com/office/drawing/2014/main" id="{70E017AD-4B48-44E8-8B05-7F99D844B08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448001" y="-7223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81" name="Freeform 29">
              <a:extLst>
                <a:ext uri="{FF2B5EF4-FFF2-40B4-BE49-F238E27FC236}">
                  <a16:creationId xmlns:a16="http://schemas.microsoft.com/office/drawing/2014/main" id="{7E8D14B5-1349-40CA-9808-CFFD1A70327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012278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82" name="Freeform 30">
              <a:extLst>
                <a:ext uri="{FF2B5EF4-FFF2-40B4-BE49-F238E27FC236}">
                  <a16:creationId xmlns:a16="http://schemas.microsoft.com/office/drawing/2014/main" id="{AF784CB8-E2F5-49DF-A819-E44A5D75F37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686138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83" name="Freeform 31">
              <a:extLst>
                <a:ext uri="{FF2B5EF4-FFF2-40B4-BE49-F238E27FC236}">
                  <a16:creationId xmlns:a16="http://schemas.microsoft.com/office/drawing/2014/main" id="{BD762B4B-40CF-4ACB-BA51-9BBF5A273D7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119373" y="-72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84" name="Freeform 32">
              <a:extLst>
                <a:ext uri="{FF2B5EF4-FFF2-40B4-BE49-F238E27FC236}">
                  <a16:creationId xmlns:a16="http://schemas.microsoft.com/office/drawing/2014/main" id="{BA1CD4E8-2177-4700-8DCD-61E8BE6FE65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93231" y="-7223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85" name="Freeform 29">
              <a:extLst>
                <a:ext uri="{FF2B5EF4-FFF2-40B4-BE49-F238E27FC236}">
                  <a16:creationId xmlns:a16="http://schemas.microsoft.com/office/drawing/2014/main" id="{E943FD70-EBDD-4249-8F10-C034813A5CD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357510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86" name="Freeform 30">
              <a:extLst>
                <a:ext uri="{FF2B5EF4-FFF2-40B4-BE49-F238E27FC236}">
                  <a16:creationId xmlns:a16="http://schemas.microsoft.com/office/drawing/2014/main" id="{E67C34C1-A534-4441-8974-23B1F982D5E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031369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87" name="Freeform 31">
              <a:extLst>
                <a:ext uri="{FF2B5EF4-FFF2-40B4-BE49-F238E27FC236}">
                  <a16:creationId xmlns:a16="http://schemas.microsoft.com/office/drawing/2014/main" id="{59385809-82B3-4617-B36C-9B3C471BDDB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464604" y="-72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88" name="Freeform 32">
              <a:extLst>
                <a:ext uri="{FF2B5EF4-FFF2-40B4-BE49-F238E27FC236}">
                  <a16:creationId xmlns:a16="http://schemas.microsoft.com/office/drawing/2014/main" id="{44FDD806-D312-46C1-B2C2-E4D1C444FF8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138464" y="-7223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89" name="Freeform 29">
              <a:extLst>
                <a:ext uri="{FF2B5EF4-FFF2-40B4-BE49-F238E27FC236}">
                  <a16:creationId xmlns:a16="http://schemas.microsoft.com/office/drawing/2014/main" id="{FA1B48A1-53A3-4400-893D-EBD0DA2B957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702740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90" name="Freeform 30">
              <a:extLst>
                <a:ext uri="{FF2B5EF4-FFF2-40B4-BE49-F238E27FC236}">
                  <a16:creationId xmlns:a16="http://schemas.microsoft.com/office/drawing/2014/main" id="{B7C2537A-C55D-4B46-BDDB-1DC4311BCE4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376599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91" name="Freeform 31">
              <a:extLst>
                <a:ext uri="{FF2B5EF4-FFF2-40B4-BE49-F238E27FC236}">
                  <a16:creationId xmlns:a16="http://schemas.microsoft.com/office/drawing/2014/main" id="{C88524B4-B1D5-4916-8271-6255E237599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809836" y="-72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92" name="Freeform 32">
              <a:extLst>
                <a:ext uri="{FF2B5EF4-FFF2-40B4-BE49-F238E27FC236}">
                  <a16:creationId xmlns:a16="http://schemas.microsoft.com/office/drawing/2014/main" id="{A236D27D-4D7D-42D2-94C3-190F61F309A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483694" y="-7223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93" name="Freeform 387">
              <a:extLst>
                <a:ext uri="{FF2B5EF4-FFF2-40B4-BE49-F238E27FC236}">
                  <a16:creationId xmlns:a16="http://schemas.microsoft.com/office/drawing/2014/main" id="{0F1334F5-7AAE-4F9C-97DC-34E214920C7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047972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94" name="Freeform 388">
              <a:extLst>
                <a:ext uri="{FF2B5EF4-FFF2-40B4-BE49-F238E27FC236}">
                  <a16:creationId xmlns:a16="http://schemas.microsoft.com/office/drawing/2014/main" id="{76D88E1A-A29B-40C7-8A9C-66F13DDB0B3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21830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95" name="Freeform 389">
              <a:extLst>
                <a:ext uri="{FF2B5EF4-FFF2-40B4-BE49-F238E27FC236}">
                  <a16:creationId xmlns:a16="http://schemas.microsoft.com/office/drawing/2014/main" id="{E426840C-7796-4C50-B813-1F0405DECC8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155066" y="-72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96" name="Freeform 390">
              <a:extLst>
                <a:ext uri="{FF2B5EF4-FFF2-40B4-BE49-F238E27FC236}">
                  <a16:creationId xmlns:a16="http://schemas.microsoft.com/office/drawing/2014/main" id="{DBD0B1F1-6FFD-4BBF-B388-CDBD745D5AE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828926" y="-7223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97" name="Freeform 29">
              <a:extLst>
                <a:ext uri="{FF2B5EF4-FFF2-40B4-BE49-F238E27FC236}">
                  <a16:creationId xmlns:a16="http://schemas.microsoft.com/office/drawing/2014/main" id="{1947A14D-9B37-4100-81B0-258E3BC44E4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93203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98" name="Freeform 31">
              <a:extLst>
                <a:ext uri="{FF2B5EF4-FFF2-40B4-BE49-F238E27FC236}">
                  <a16:creationId xmlns:a16="http://schemas.microsoft.com/office/drawing/2014/main" id="{5453913E-348D-40B7-9374-DFF29C4CE14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500297" y="-72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99" name="Freeform 29">
              <a:extLst>
                <a:ext uri="{FF2B5EF4-FFF2-40B4-BE49-F238E27FC236}">
                  <a16:creationId xmlns:a16="http://schemas.microsoft.com/office/drawing/2014/main" id="{4ECD8DC6-4CBB-429E-A832-0B4201300A9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64575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00" name="Freeform 30">
              <a:extLst>
                <a:ext uri="{FF2B5EF4-FFF2-40B4-BE49-F238E27FC236}">
                  <a16:creationId xmlns:a16="http://schemas.microsoft.com/office/drawing/2014/main" id="{EE264C89-1F9F-402D-AE8F-8965CBB43DA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8433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01" name="Freeform 31">
              <a:extLst>
                <a:ext uri="{FF2B5EF4-FFF2-40B4-BE49-F238E27FC236}">
                  <a16:creationId xmlns:a16="http://schemas.microsoft.com/office/drawing/2014/main" id="{78BE4E85-42C5-4CCD-8B83-5C74AD875C1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71668" y="-72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02" name="Freeform 32">
              <a:extLst>
                <a:ext uri="{FF2B5EF4-FFF2-40B4-BE49-F238E27FC236}">
                  <a16:creationId xmlns:a16="http://schemas.microsoft.com/office/drawing/2014/main" id="{713ADC67-1B79-4531-8A08-6E56ED86614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45528" y="-7223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03" name="Freeform 397">
              <a:extLst>
                <a:ext uri="{FF2B5EF4-FFF2-40B4-BE49-F238E27FC236}">
                  <a16:creationId xmlns:a16="http://schemas.microsoft.com/office/drawing/2014/main" id="{FF27E2F8-2B3C-48D5-99DB-2ED40A89BEF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09805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04" name="Freeform 398">
              <a:extLst>
                <a:ext uri="{FF2B5EF4-FFF2-40B4-BE49-F238E27FC236}">
                  <a16:creationId xmlns:a16="http://schemas.microsoft.com/office/drawing/2014/main" id="{D644679D-AAFB-4890-8CCD-CD32049F3AF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664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05" name="Freeform 399">
              <a:extLst>
                <a:ext uri="{FF2B5EF4-FFF2-40B4-BE49-F238E27FC236}">
                  <a16:creationId xmlns:a16="http://schemas.microsoft.com/office/drawing/2014/main" id="{00E76FF1-CF2E-4965-9B4D-FB55D7D2FC3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16899" y="-72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06" name="Freeform 400">
              <a:extLst>
                <a:ext uri="{FF2B5EF4-FFF2-40B4-BE49-F238E27FC236}">
                  <a16:creationId xmlns:a16="http://schemas.microsoft.com/office/drawing/2014/main" id="{01D5C4B2-6A15-4430-A586-61A49A22299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90758" y="-7223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796" name="Group 1795">
            <a:extLst>
              <a:ext uri="{FF2B5EF4-FFF2-40B4-BE49-F238E27FC236}">
                <a16:creationId xmlns:a16="http://schemas.microsoft.com/office/drawing/2014/main" id="{78F5DB95-0743-4194-AF8E-731BCEBC63A0}"/>
              </a:ext>
            </a:extLst>
          </p:cNvPr>
          <p:cNvGrpSpPr/>
          <p:nvPr userDrawn="1"/>
        </p:nvGrpSpPr>
        <p:grpSpPr>
          <a:xfrm>
            <a:off x="83663" y="348873"/>
            <a:ext cx="12009864" cy="176637"/>
            <a:chOff x="83663" y="225542"/>
            <a:chExt cx="12009864" cy="176637"/>
          </a:xfrm>
        </p:grpSpPr>
        <p:sp>
          <p:nvSpPr>
            <p:cNvPr id="811" name="Freeform 29">
              <a:extLst>
                <a:ext uri="{FF2B5EF4-FFF2-40B4-BE49-F238E27FC236}">
                  <a16:creationId xmlns:a16="http://schemas.microsoft.com/office/drawing/2014/main" id="{48C2BA7C-C171-4DE7-B360-0D6AD3E7EB1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7208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12" name="Freeform 30">
              <a:extLst>
                <a:ext uri="{FF2B5EF4-FFF2-40B4-BE49-F238E27FC236}">
                  <a16:creationId xmlns:a16="http://schemas.microsoft.com/office/drawing/2014/main" id="{760CE1DE-ACCB-4DB4-B5A3-8B6FD14A4E12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3349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13" name="Freeform 31">
              <a:extLst>
                <a:ext uri="{FF2B5EF4-FFF2-40B4-BE49-F238E27FC236}">
                  <a16:creationId xmlns:a16="http://schemas.microsoft.com/office/drawing/2014/main" id="{F6E04536-CA56-4716-96F4-4A132F4D4069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5675" y="2255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14" name="Freeform 32">
              <a:extLst>
                <a:ext uri="{FF2B5EF4-FFF2-40B4-BE49-F238E27FC236}">
                  <a16:creationId xmlns:a16="http://schemas.microsoft.com/office/drawing/2014/main" id="{2AFA537E-385D-4008-856F-F34A92494AB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4302" y="2255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15" name="Freeform 29">
              <a:extLst>
                <a:ext uri="{FF2B5EF4-FFF2-40B4-BE49-F238E27FC236}">
                  <a16:creationId xmlns:a16="http://schemas.microsoft.com/office/drawing/2014/main" id="{EFD04C3C-A4AB-4871-B02B-0E733E3BDE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1978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16" name="Freeform 30">
              <a:extLst>
                <a:ext uri="{FF2B5EF4-FFF2-40B4-BE49-F238E27FC236}">
                  <a16:creationId xmlns:a16="http://schemas.microsoft.com/office/drawing/2014/main" id="{37FEA7BF-04A4-4A9C-8CB5-DCA1939132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8118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17" name="Freeform 31">
              <a:extLst>
                <a:ext uri="{FF2B5EF4-FFF2-40B4-BE49-F238E27FC236}">
                  <a16:creationId xmlns:a16="http://schemas.microsoft.com/office/drawing/2014/main" id="{039BFC52-0F72-43C8-A3A3-38405DB261EB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0444" y="2255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18" name="Freeform 32">
              <a:extLst>
                <a:ext uri="{FF2B5EF4-FFF2-40B4-BE49-F238E27FC236}">
                  <a16:creationId xmlns:a16="http://schemas.microsoft.com/office/drawing/2014/main" id="{29FC1F44-1F6F-4038-B2B4-0944B1A8B2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9072" y="2255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19" name="Freeform 29">
              <a:extLst>
                <a:ext uri="{FF2B5EF4-FFF2-40B4-BE49-F238E27FC236}">
                  <a16:creationId xmlns:a16="http://schemas.microsoft.com/office/drawing/2014/main" id="{6CDA1E19-1982-4657-90F9-76384E561F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6746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20" name="Freeform 30">
              <a:extLst>
                <a:ext uri="{FF2B5EF4-FFF2-40B4-BE49-F238E27FC236}">
                  <a16:creationId xmlns:a16="http://schemas.microsoft.com/office/drawing/2014/main" id="{C2163247-7818-43CB-B885-2804B135D9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2887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21" name="Freeform 31">
              <a:extLst>
                <a:ext uri="{FF2B5EF4-FFF2-40B4-BE49-F238E27FC236}">
                  <a16:creationId xmlns:a16="http://schemas.microsoft.com/office/drawing/2014/main" id="{FA256FAE-3764-4396-874F-31962D96892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05213" y="2255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22" name="Freeform 32">
              <a:extLst>
                <a:ext uri="{FF2B5EF4-FFF2-40B4-BE49-F238E27FC236}">
                  <a16:creationId xmlns:a16="http://schemas.microsoft.com/office/drawing/2014/main" id="{8720DB38-7D29-41B3-BFF2-9D549CB39D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3841" y="2255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23" name="Freeform 29">
              <a:extLst>
                <a:ext uri="{FF2B5EF4-FFF2-40B4-BE49-F238E27FC236}">
                  <a16:creationId xmlns:a16="http://schemas.microsoft.com/office/drawing/2014/main" id="{1FB0C8F1-C645-4A0D-BC09-7086DBD13A55}"/>
                </a:ext>
              </a:extLst>
            </p:cNvPr>
            <p:cNvSpPr>
              <a:spLocks/>
            </p:cNvSpPr>
            <p:nvPr/>
          </p:nvSpPr>
          <p:spPr bwMode="auto">
            <a:xfrm>
              <a:off x="7181515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24" name="Freeform 30">
              <a:extLst>
                <a:ext uri="{FF2B5EF4-FFF2-40B4-BE49-F238E27FC236}">
                  <a16:creationId xmlns:a16="http://schemas.microsoft.com/office/drawing/2014/main" id="{258079EE-33F0-4702-97A1-D1554A5AD28E}"/>
                </a:ext>
              </a:extLst>
            </p:cNvPr>
            <p:cNvSpPr>
              <a:spLocks/>
            </p:cNvSpPr>
            <p:nvPr/>
          </p:nvSpPr>
          <p:spPr bwMode="auto">
            <a:xfrm>
              <a:off x="7507656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25" name="Freeform 31">
              <a:extLst>
                <a:ext uri="{FF2B5EF4-FFF2-40B4-BE49-F238E27FC236}">
                  <a16:creationId xmlns:a16="http://schemas.microsoft.com/office/drawing/2014/main" id="{09E1B1FC-279B-4B68-B35B-8CF92EEF8725}"/>
                </a:ext>
              </a:extLst>
            </p:cNvPr>
            <p:cNvSpPr>
              <a:spLocks/>
            </p:cNvSpPr>
            <p:nvPr/>
          </p:nvSpPr>
          <p:spPr bwMode="auto">
            <a:xfrm>
              <a:off x="6959982" y="2255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26" name="Freeform 32">
              <a:extLst>
                <a:ext uri="{FF2B5EF4-FFF2-40B4-BE49-F238E27FC236}">
                  <a16:creationId xmlns:a16="http://schemas.microsoft.com/office/drawing/2014/main" id="{BDD4D431-D290-4A4D-95E6-4E564CAD1EA6}"/>
                </a:ext>
              </a:extLst>
            </p:cNvPr>
            <p:cNvSpPr>
              <a:spLocks/>
            </p:cNvSpPr>
            <p:nvPr/>
          </p:nvSpPr>
          <p:spPr bwMode="auto">
            <a:xfrm>
              <a:off x="7288610" y="2255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27" name="Freeform 521">
              <a:extLst>
                <a:ext uri="{FF2B5EF4-FFF2-40B4-BE49-F238E27FC236}">
                  <a16:creationId xmlns:a16="http://schemas.microsoft.com/office/drawing/2014/main" id="{EBB834A8-4D91-49DE-937E-A5BDCE086468}"/>
                </a:ext>
              </a:extLst>
            </p:cNvPr>
            <p:cNvSpPr>
              <a:spLocks/>
            </p:cNvSpPr>
            <p:nvPr/>
          </p:nvSpPr>
          <p:spPr bwMode="auto">
            <a:xfrm>
              <a:off x="7836284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28" name="Freeform 522">
              <a:extLst>
                <a:ext uri="{FF2B5EF4-FFF2-40B4-BE49-F238E27FC236}">
                  <a16:creationId xmlns:a16="http://schemas.microsoft.com/office/drawing/2014/main" id="{704A953A-7E84-4A09-840D-6453C51F005A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2425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29" name="Freeform 523">
              <a:extLst>
                <a:ext uri="{FF2B5EF4-FFF2-40B4-BE49-F238E27FC236}">
                  <a16:creationId xmlns:a16="http://schemas.microsoft.com/office/drawing/2014/main" id="{3CADE2DC-1BE1-43CE-9028-A17EB4858FD1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4751" y="2255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30" name="Freeform 524">
              <a:extLst>
                <a:ext uri="{FF2B5EF4-FFF2-40B4-BE49-F238E27FC236}">
                  <a16:creationId xmlns:a16="http://schemas.microsoft.com/office/drawing/2014/main" id="{2F825BFF-9883-416D-B601-B2550760A44C}"/>
                </a:ext>
              </a:extLst>
            </p:cNvPr>
            <p:cNvSpPr>
              <a:spLocks/>
            </p:cNvSpPr>
            <p:nvPr/>
          </p:nvSpPr>
          <p:spPr bwMode="auto">
            <a:xfrm>
              <a:off x="7943378" y="2255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31" name="Freeform 29">
              <a:extLst>
                <a:ext uri="{FF2B5EF4-FFF2-40B4-BE49-F238E27FC236}">
                  <a16:creationId xmlns:a16="http://schemas.microsoft.com/office/drawing/2014/main" id="{A421E879-F37C-40C4-988A-05AB002F01FB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1054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32" name="Freeform 31">
              <a:extLst>
                <a:ext uri="{FF2B5EF4-FFF2-40B4-BE49-F238E27FC236}">
                  <a16:creationId xmlns:a16="http://schemas.microsoft.com/office/drawing/2014/main" id="{24199D43-9FDB-41FC-8DAA-E10684625933}"/>
                </a:ext>
              </a:extLst>
            </p:cNvPr>
            <p:cNvSpPr>
              <a:spLocks/>
            </p:cNvSpPr>
            <p:nvPr/>
          </p:nvSpPr>
          <p:spPr bwMode="auto">
            <a:xfrm>
              <a:off x="8269520" y="2255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33" name="Freeform 29">
              <a:extLst>
                <a:ext uri="{FF2B5EF4-FFF2-40B4-BE49-F238E27FC236}">
                  <a16:creationId xmlns:a16="http://schemas.microsoft.com/office/drawing/2014/main" id="{9FBBF5D5-45D8-405B-A0A1-EC9E696AAB3D}"/>
                </a:ext>
              </a:extLst>
            </p:cNvPr>
            <p:cNvSpPr>
              <a:spLocks/>
            </p:cNvSpPr>
            <p:nvPr/>
          </p:nvSpPr>
          <p:spPr bwMode="auto">
            <a:xfrm>
              <a:off x="8819682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34" name="Freeform 30">
              <a:extLst>
                <a:ext uri="{FF2B5EF4-FFF2-40B4-BE49-F238E27FC236}">
                  <a16:creationId xmlns:a16="http://schemas.microsoft.com/office/drawing/2014/main" id="{EAF3A785-EDBE-40E3-A43F-B311232B9CB1}"/>
                </a:ext>
              </a:extLst>
            </p:cNvPr>
            <p:cNvSpPr>
              <a:spLocks/>
            </p:cNvSpPr>
            <p:nvPr/>
          </p:nvSpPr>
          <p:spPr bwMode="auto">
            <a:xfrm>
              <a:off x="9145823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35" name="Freeform 31">
              <a:extLst>
                <a:ext uri="{FF2B5EF4-FFF2-40B4-BE49-F238E27FC236}">
                  <a16:creationId xmlns:a16="http://schemas.microsoft.com/office/drawing/2014/main" id="{C3E82A85-BBBE-4443-89D9-BB06433AB863}"/>
                </a:ext>
              </a:extLst>
            </p:cNvPr>
            <p:cNvSpPr>
              <a:spLocks/>
            </p:cNvSpPr>
            <p:nvPr/>
          </p:nvSpPr>
          <p:spPr bwMode="auto">
            <a:xfrm>
              <a:off x="8598148" y="2255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36" name="Freeform 32">
              <a:extLst>
                <a:ext uri="{FF2B5EF4-FFF2-40B4-BE49-F238E27FC236}">
                  <a16:creationId xmlns:a16="http://schemas.microsoft.com/office/drawing/2014/main" id="{CEBE9F7B-6655-45A6-93B4-E5B2F9FFF765}"/>
                </a:ext>
              </a:extLst>
            </p:cNvPr>
            <p:cNvSpPr>
              <a:spLocks/>
            </p:cNvSpPr>
            <p:nvPr/>
          </p:nvSpPr>
          <p:spPr bwMode="auto">
            <a:xfrm>
              <a:off x="8926776" y="2255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37" name="Freeform 29">
              <a:extLst>
                <a:ext uri="{FF2B5EF4-FFF2-40B4-BE49-F238E27FC236}">
                  <a16:creationId xmlns:a16="http://schemas.microsoft.com/office/drawing/2014/main" id="{7EAF867D-F458-4BED-B217-26623704AE39}"/>
                </a:ext>
              </a:extLst>
            </p:cNvPr>
            <p:cNvSpPr>
              <a:spLocks/>
            </p:cNvSpPr>
            <p:nvPr/>
          </p:nvSpPr>
          <p:spPr bwMode="auto">
            <a:xfrm>
              <a:off x="9474451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38" name="Freeform 30">
              <a:extLst>
                <a:ext uri="{FF2B5EF4-FFF2-40B4-BE49-F238E27FC236}">
                  <a16:creationId xmlns:a16="http://schemas.microsoft.com/office/drawing/2014/main" id="{F525BE7B-2E2A-453D-8D92-EEF0DD1A3ADE}"/>
                </a:ext>
              </a:extLst>
            </p:cNvPr>
            <p:cNvSpPr>
              <a:spLocks/>
            </p:cNvSpPr>
            <p:nvPr/>
          </p:nvSpPr>
          <p:spPr bwMode="auto">
            <a:xfrm>
              <a:off x="9800592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39" name="Freeform 31">
              <a:extLst>
                <a:ext uri="{FF2B5EF4-FFF2-40B4-BE49-F238E27FC236}">
                  <a16:creationId xmlns:a16="http://schemas.microsoft.com/office/drawing/2014/main" id="{940AF245-23E8-4049-A71B-82B0FBFE59B9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2918" y="2255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40" name="Freeform 32">
              <a:extLst>
                <a:ext uri="{FF2B5EF4-FFF2-40B4-BE49-F238E27FC236}">
                  <a16:creationId xmlns:a16="http://schemas.microsoft.com/office/drawing/2014/main" id="{B9782BEE-4F82-448C-9F67-9F3C31383225}"/>
                </a:ext>
              </a:extLst>
            </p:cNvPr>
            <p:cNvSpPr>
              <a:spLocks/>
            </p:cNvSpPr>
            <p:nvPr/>
          </p:nvSpPr>
          <p:spPr bwMode="auto">
            <a:xfrm>
              <a:off x="9581546" y="2255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41" name="Freeform 29">
              <a:extLst>
                <a:ext uri="{FF2B5EF4-FFF2-40B4-BE49-F238E27FC236}">
                  <a16:creationId xmlns:a16="http://schemas.microsoft.com/office/drawing/2014/main" id="{FC50875A-C2B1-49F7-85DC-314A5EEAC0A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9220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42" name="Freeform 30">
              <a:extLst>
                <a:ext uri="{FF2B5EF4-FFF2-40B4-BE49-F238E27FC236}">
                  <a16:creationId xmlns:a16="http://schemas.microsoft.com/office/drawing/2014/main" id="{99B4AE58-D34F-4FB7-B49A-F6880B0D1F9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55360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43" name="Freeform 31">
              <a:extLst>
                <a:ext uri="{FF2B5EF4-FFF2-40B4-BE49-F238E27FC236}">
                  <a16:creationId xmlns:a16="http://schemas.microsoft.com/office/drawing/2014/main" id="{B782F265-72D7-4730-8609-B70179C3D070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7686" y="2255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44" name="Freeform 32">
              <a:extLst>
                <a:ext uri="{FF2B5EF4-FFF2-40B4-BE49-F238E27FC236}">
                  <a16:creationId xmlns:a16="http://schemas.microsoft.com/office/drawing/2014/main" id="{5D873FB8-D4FE-49B8-9258-348E8376D58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36314" y="2255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45" name="Freeform 29">
              <a:extLst>
                <a:ext uri="{FF2B5EF4-FFF2-40B4-BE49-F238E27FC236}">
                  <a16:creationId xmlns:a16="http://schemas.microsoft.com/office/drawing/2014/main" id="{DCDD0143-596F-452E-9CC5-6DB71914B37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83989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46" name="Freeform 30">
              <a:extLst>
                <a:ext uri="{FF2B5EF4-FFF2-40B4-BE49-F238E27FC236}">
                  <a16:creationId xmlns:a16="http://schemas.microsoft.com/office/drawing/2014/main" id="{02FB15A4-8775-431D-A2DB-72C419E47A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0130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47" name="Freeform 31">
              <a:extLst>
                <a:ext uri="{FF2B5EF4-FFF2-40B4-BE49-F238E27FC236}">
                  <a16:creationId xmlns:a16="http://schemas.microsoft.com/office/drawing/2014/main" id="{F960D10A-F346-483E-AB2D-2097A0D04B8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2455" y="2255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48" name="Freeform 32">
              <a:extLst>
                <a:ext uri="{FF2B5EF4-FFF2-40B4-BE49-F238E27FC236}">
                  <a16:creationId xmlns:a16="http://schemas.microsoft.com/office/drawing/2014/main" id="{0FA958CF-B505-4CC7-AC6E-A36B124A8A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91083" y="2255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49" name="Freeform 543">
              <a:extLst>
                <a:ext uri="{FF2B5EF4-FFF2-40B4-BE49-F238E27FC236}">
                  <a16:creationId xmlns:a16="http://schemas.microsoft.com/office/drawing/2014/main" id="{A5B76D52-0DBD-4003-BAE3-635980856E6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38757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50" name="Freeform 544">
              <a:extLst>
                <a:ext uri="{FF2B5EF4-FFF2-40B4-BE49-F238E27FC236}">
                  <a16:creationId xmlns:a16="http://schemas.microsoft.com/office/drawing/2014/main" id="{7B3AF653-F21B-4B83-9E37-2EF2A42796E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64899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51" name="Freeform 545">
              <a:extLst>
                <a:ext uri="{FF2B5EF4-FFF2-40B4-BE49-F238E27FC236}">
                  <a16:creationId xmlns:a16="http://schemas.microsoft.com/office/drawing/2014/main" id="{F90FA9E6-C19E-482C-8BB7-59DCF5A5AC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17225" y="2255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52" name="Freeform 546">
              <a:extLst>
                <a:ext uri="{FF2B5EF4-FFF2-40B4-BE49-F238E27FC236}">
                  <a16:creationId xmlns:a16="http://schemas.microsoft.com/office/drawing/2014/main" id="{86352EEF-4465-467D-B743-8FE94FCE0E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45852" y="2255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53" name="Freeform 29">
              <a:extLst>
                <a:ext uri="{FF2B5EF4-FFF2-40B4-BE49-F238E27FC236}">
                  <a16:creationId xmlns:a16="http://schemas.microsoft.com/office/drawing/2014/main" id="{B5D670BF-6A8D-4A95-86D1-81EDA2622851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93527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54" name="Freeform 31">
              <a:extLst>
                <a:ext uri="{FF2B5EF4-FFF2-40B4-BE49-F238E27FC236}">
                  <a16:creationId xmlns:a16="http://schemas.microsoft.com/office/drawing/2014/main" id="{A1EACFB4-E3CC-44C0-9479-EB0FDC1C58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71993" y="2255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07" name="Freeform 30">
              <a:extLst>
                <a:ext uri="{FF2B5EF4-FFF2-40B4-BE49-F238E27FC236}">
                  <a16:creationId xmlns:a16="http://schemas.microsoft.com/office/drawing/2014/main" id="{E20F7C2C-7993-4B39-9176-3D0F086C0C95}"/>
                </a:ext>
              </a:extLst>
            </p:cNvPr>
            <p:cNvSpPr>
              <a:spLocks/>
            </p:cNvSpPr>
            <p:nvPr/>
          </p:nvSpPr>
          <p:spPr bwMode="auto">
            <a:xfrm>
              <a:off x="302710" y="22927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08" name="Freeform 32">
              <a:extLst>
                <a:ext uri="{FF2B5EF4-FFF2-40B4-BE49-F238E27FC236}">
                  <a16:creationId xmlns:a16="http://schemas.microsoft.com/office/drawing/2014/main" id="{1AD6621C-3BA8-4D45-8131-EB6A25194D6D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63" y="22554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09" name="Freeform 403">
              <a:extLst>
                <a:ext uri="{FF2B5EF4-FFF2-40B4-BE49-F238E27FC236}">
                  <a16:creationId xmlns:a16="http://schemas.microsoft.com/office/drawing/2014/main" id="{810F15F8-DA4A-44B4-B592-5A28AC6EEDA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337" y="22927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10" name="Freeform 404">
              <a:extLst>
                <a:ext uri="{FF2B5EF4-FFF2-40B4-BE49-F238E27FC236}">
                  <a16:creationId xmlns:a16="http://schemas.microsoft.com/office/drawing/2014/main" id="{ABEB85FD-5B71-4977-B6F1-19D3732C8604}"/>
                </a:ext>
              </a:extLst>
            </p:cNvPr>
            <p:cNvSpPr>
              <a:spLocks/>
            </p:cNvSpPr>
            <p:nvPr/>
          </p:nvSpPr>
          <p:spPr bwMode="auto">
            <a:xfrm>
              <a:off x="957479" y="22927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11" name="Freeform 405">
              <a:extLst>
                <a:ext uri="{FF2B5EF4-FFF2-40B4-BE49-F238E27FC236}">
                  <a16:creationId xmlns:a16="http://schemas.microsoft.com/office/drawing/2014/main" id="{718A2A5E-DC1F-4D86-A899-5BBFFBEC5E6E}"/>
                </a:ext>
              </a:extLst>
            </p:cNvPr>
            <p:cNvSpPr>
              <a:spLocks/>
            </p:cNvSpPr>
            <p:nvPr/>
          </p:nvSpPr>
          <p:spPr bwMode="auto">
            <a:xfrm>
              <a:off x="409806" y="22554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12" name="Freeform 406">
              <a:extLst>
                <a:ext uri="{FF2B5EF4-FFF2-40B4-BE49-F238E27FC236}">
                  <a16:creationId xmlns:a16="http://schemas.microsoft.com/office/drawing/2014/main" id="{A03C9514-065D-4E3D-AD1E-7309B6A12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738432" y="22554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13" name="Freeform 29">
              <a:extLst>
                <a:ext uri="{FF2B5EF4-FFF2-40B4-BE49-F238E27FC236}">
                  <a16:creationId xmlns:a16="http://schemas.microsoft.com/office/drawing/2014/main" id="{E43FAB20-0023-4CDD-85AD-E9776A7CC7D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6107" y="22927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14" name="Freeform 31">
              <a:extLst>
                <a:ext uri="{FF2B5EF4-FFF2-40B4-BE49-F238E27FC236}">
                  <a16:creationId xmlns:a16="http://schemas.microsoft.com/office/drawing/2014/main" id="{517A3143-60B6-4277-AE64-C0C00A00F34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4574" y="22554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15" name="Freeform 29">
              <a:extLst>
                <a:ext uri="{FF2B5EF4-FFF2-40B4-BE49-F238E27FC236}">
                  <a16:creationId xmlns:a16="http://schemas.microsoft.com/office/drawing/2014/main" id="{8C460EDD-A409-43C5-A818-D48459FD1CFE}"/>
                </a:ext>
              </a:extLst>
            </p:cNvPr>
            <p:cNvSpPr>
              <a:spLocks/>
            </p:cNvSpPr>
            <p:nvPr/>
          </p:nvSpPr>
          <p:spPr bwMode="auto">
            <a:xfrm>
              <a:off x="1614735" y="22927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16" name="Freeform 30">
              <a:extLst>
                <a:ext uri="{FF2B5EF4-FFF2-40B4-BE49-F238E27FC236}">
                  <a16:creationId xmlns:a16="http://schemas.microsoft.com/office/drawing/2014/main" id="{F7225F37-E476-47F4-8C2D-54BC93493FF9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0877" y="22927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17" name="Freeform 31">
              <a:extLst>
                <a:ext uri="{FF2B5EF4-FFF2-40B4-BE49-F238E27FC236}">
                  <a16:creationId xmlns:a16="http://schemas.microsoft.com/office/drawing/2014/main" id="{8AD84EF1-F659-462A-84EF-71D9DE5DCA61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3203" y="22554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18" name="Freeform 32">
              <a:extLst>
                <a:ext uri="{FF2B5EF4-FFF2-40B4-BE49-F238E27FC236}">
                  <a16:creationId xmlns:a16="http://schemas.microsoft.com/office/drawing/2014/main" id="{B57D17D5-9FF0-4B29-836A-D4BFE77BFB2B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1829" y="22554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19" name="Freeform 29">
              <a:extLst>
                <a:ext uri="{FF2B5EF4-FFF2-40B4-BE49-F238E27FC236}">
                  <a16:creationId xmlns:a16="http://schemas.microsoft.com/office/drawing/2014/main" id="{8335515F-C5ED-4F43-A162-D808FC39B3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9505" y="22927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20" name="Freeform 30">
              <a:extLst>
                <a:ext uri="{FF2B5EF4-FFF2-40B4-BE49-F238E27FC236}">
                  <a16:creationId xmlns:a16="http://schemas.microsoft.com/office/drawing/2014/main" id="{6B5E1C9D-A33E-4854-B9D5-5B2DD3B140C0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5646" y="22927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21" name="Freeform 31">
              <a:extLst>
                <a:ext uri="{FF2B5EF4-FFF2-40B4-BE49-F238E27FC236}">
                  <a16:creationId xmlns:a16="http://schemas.microsoft.com/office/drawing/2014/main" id="{BE6D315F-9CA3-4489-A83D-373A1027A01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7971" y="22554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22" name="Freeform 32">
              <a:extLst>
                <a:ext uri="{FF2B5EF4-FFF2-40B4-BE49-F238E27FC236}">
                  <a16:creationId xmlns:a16="http://schemas.microsoft.com/office/drawing/2014/main" id="{0A57BC63-DC74-455C-8CBF-F53CD9BFDB6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6599" y="22554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23" name="Freeform 29">
              <a:extLst>
                <a:ext uri="{FF2B5EF4-FFF2-40B4-BE49-F238E27FC236}">
                  <a16:creationId xmlns:a16="http://schemas.microsoft.com/office/drawing/2014/main" id="{971FF6DE-5F63-4C91-8DCA-5ADD7F1CDF97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4274" y="22927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24" name="Freeform 30">
              <a:extLst>
                <a:ext uri="{FF2B5EF4-FFF2-40B4-BE49-F238E27FC236}">
                  <a16:creationId xmlns:a16="http://schemas.microsoft.com/office/drawing/2014/main" id="{1CF1C91C-F9A1-406F-AABB-85AE0E78DE8C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0415" y="22927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25" name="Freeform 31">
              <a:extLst>
                <a:ext uri="{FF2B5EF4-FFF2-40B4-BE49-F238E27FC236}">
                  <a16:creationId xmlns:a16="http://schemas.microsoft.com/office/drawing/2014/main" id="{F8FA1523-EDBA-47D4-ABEB-4036DB9CAC2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2740" y="22554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26" name="Freeform 32">
              <a:extLst>
                <a:ext uri="{FF2B5EF4-FFF2-40B4-BE49-F238E27FC236}">
                  <a16:creationId xmlns:a16="http://schemas.microsoft.com/office/drawing/2014/main" id="{BE57E2E6-D73B-449B-A633-D58E0E15F2E5}"/>
                </a:ext>
              </a:extLst>
            </p:cNvPr>
            <p:cNvSpPr>
              <a:spLocks/>
            </p:cNvSpPr>
            <p:nvPr/>
          </p:nvSpPr>
          <p:spPr bwMode="auto">
            <a:xfrm>
              <a:off x="3031368" y="22554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27" name="Freeform 29">
              <a:extLst>
                <a:ext uri="{FF2B5EF4-FFF2-40B4-BE49-F238E27FC236}">
                  <a16:creationId xmlns:a16="http://schemas.microsoft.com/office/drawing/2014/main" id="{22A2C003-86F1-4BC2-89B6-5FBCE7E8F322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9042" y="22927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28" name="Freeform 30">
              <a:extLst>
                <a:ext uri="{FF2B5EF4-FFF2-40B4-BE49-F238E27FC236}">
                  <a16:creationId xmlns:a16="http://schemas.microsoft.com/office/drawing/2014/main" id="{02793DFA-3885-402E-AE28-0049A4C19225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5183" y="22927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29" name="Freeform 31">
              <a:extLst>
                <a:ext uri="{FF2B5EF4-FFF2-40B4-BE49-F238E27FC236}">
                  <a16:creationId xmlns:a16="http://schemas.microsoft.com/office/drawing/2014/main" id="{C062DBAD-868A-4CC5-B5A1-0292C94F74BB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7509" y="22554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30" name="Freeform 32">
              <a:extLst>
                <a:ext uri="{FF2B5EF4-FFF2-40B4-BE49-F238E27FC236}">
                  <a16:creationId xmlns:a16="http://schemas.microsoft.com/office/drawing/2014/main" id="{590C4795-00C6-4312-876F-27FE1F5D5746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6137" y="22554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31" name="Freeform 425">
              <a:extLst>
                <a:ext uri="{FF2B5EF4-FFF2-40B4-BE49-F238E27FC236}">
                  <a16:creationId xmlns:a16="http://schemas.microsoft.com/office/drawing/2014/main" id="{EACA9DD9-457E-4668-947B-2EF6B263DB91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3811" y="22927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32" name="Freeform 426">
              <a:extLst>
                <a:ext uri="{FF2B5EF4-FFF2-40B4-BE49-F238E27FC236}">
                  <a16:creationId xmlns:a16="http://schemas.microsoft.com/office/drawing/2014/main" id="{02AB393D-C55B-4550-9097-B68D42F31634}"/>
                </a:ext>
              </a:extLst>
            </p:cNvPr>
            <p:cNvSpPr>
              <a:spLocks/>
            </p:cNvSpPr>
            <p:nvPr/>
          </p:nvSpPr>
          <p:spPr bwMode="auto">
            <a:xfrm>
              <a:off x="4559953" y="22927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33" name="Freeform 427">
              <a:extLst>
                <a:ext uri="{FF2B5EF4-FFF2-40B4-BE49-F238E27FC236}">
                  <a16:creationId xmlns:a16="http://schemas.microsoft.com/office/drawing/2014/main" id="{7383A351-D0B5-4A75-B53E-C8458538DC1C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2279" y="22554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34" name="Freeform 428">
              <a:extLst>
                <a:ext uri="{FF2B5EF4-FFF2-40B4-BE49-F238E27FC236}">
                  <a16:creationId xmlns:a16="http://schemas.microsoft.com/office/drawing/2014/main" id="{3A9B07B3-DA9B-47A3-9550-E28DE1918B95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0906" y="22554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35" name="Freeform 29">
              <a:extLst>
                <a:ext uri="{FF2B5EF4-FFF2-40B4-BE49-F238E27FC236}">
                  <a16:creationId xmlns:a16="http://schemas.microsoft.com/office/drawing/2014/main" id="{BEC038E3-3E95-4433-B4B1-4485B46D3D7D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8581" y="22927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36" name="Freeform 31">
              <a:extLst>
                <a:ext uri="{FF2B5EF4-FFF2-40B4-BE49-F238E27FC236}">
                  <a16:creationId xmlns:a16="http://schemas.microsoft.com/office/drawing/2014/main" id="{CC19AD42-AF04-4026-A66D-0229D381EA3B}"/>
                </a:ext>
              </a:extLst>
            </p:cNvPr>
            <p:cNvSpPr>
              <a:spLocks/>
            </p:cNvSpPr>
            <p:nvPr/>
          </p:nvSpPr>
          <p:spPr bwMode="auto">
            <a:xfrm>
              <a:off x="4667048" y="22554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797" name="Group 1796">
            <a:extLst>
              <a:ext uri="{FF2B5EF4-FFF2-40B4-BE49-F238E27FC236}">
                <a16:creationId xmlns:a16="http://schemas.microsoft.com/office/drawing/2014/main" id="{ADCA3183-3389-4486-8913-D1AEFF5E6A10}"/>
              </a:ext>
            </a:extLst>
          </p:cNvPr>
          <p:cNvGrpSpPr/>
          <p:nvPr userDrawn="1"/>
        </p:nvGrpSpPr>
        <p:grpSpPr>
          <a:xfrm>
            <a:off x="83665" y="633907"/>
            <a:ext cx="12009863" cy="176637"/>
            <a:chOff x="83664" y="515851"/>
            <a:chExt cx="12009863" cy="176637"/>
          </a:xfrm>
        </p:grpSpPr>
        <p:sp>
          <p:nvSpPr>
            <p:cNvPr id="855" name="Freeform 29">
              <a:extLst>
                <a:ext uri="{FF2B5EF4-FFF2-40B4-BE49-F238E27FC236}">
                  <a16:creationId xmlns:a16="http://schemas.microsoft.com/office/drawing/2014/main" id="{6F086788-0344-4F9A-AF82-274CD2E8D45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871994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56" name="Freeform 30">
              <a:extLst>
                <a:ext uri="{FF2B5EF4-FFF2-40B4-BE49-F238E27FC236}">
                  <a16:creationId xmlns:a16="http://schemas.microsoft.com/office/drawing/2014/main" id="{30F87FD2-AAE9-48DD-8109-3CFD7F34AC8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545853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57" name="Freeform 31">
              <a:extLst>
                <a:ext uri="{FF2B5EF4-FFF2-40B4-BE49-F238E27FC236}">
                  <a16:creationId xmlns:a16="http://schemas.microsoft.com/office/drawing/2014/main" id="{D320E54A-79E5-412A-8147-D110485ABB1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979088" y="51585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58" name="Freeform 32">
              <a:extLst>
                <a:ext uri="{FF2B5EF4-FFF2-40B4-BE49-F238E27FC236}">
                  <a16:creationId xmlns:a16="http://schemas.microsoft.com/office/drawing/2014/main" id="{26552B62-A56A-484E-BBC5-0BEA953D7AD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652948" y="51585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59" name="Freeform 29">
              <a:extLst>
                <a:ext uri="{FF2B5EF4-FFF2-40B4-BE49-F238E27FC236}">
                  <a16:creationId xmlns:a16="http://schemas.microsoft.com/office/drawing/2014/main" id="{11A85A65-D9AE-4B3E-991D-CEF44C60DD9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217224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60" name="Freeform 30">
              <a:extLst>
                <a:ext uri="{FF2B5EF4-FFF2-40B4-BE49-F238E27FC236}">
                  <a16:creationId xmlns:a16="http://schemas.microsoft.com/office/drawing/2014/main" id="{30542A38-A051-439C-B0E9-A658C8A17B3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891084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61" name="Freeform 31">
              <a:extLst>
                <a:ext uri="{FF2B5EF4-FFF2-40B4-BE49-F238E27FC236}">
                  <a16:creationId xmlns:a16="http://schemas.microsoft.com/office/drawing/2014/main" id="{19CDDAB7-5384-40F2-AA25-D13A7401CCA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324319" y="51585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62" name="Freeform 32">
              <a:extLst>
                <a:ext uri="{FF2B5EF4-FFF2-40B4-BE49-F238E27FC236}">
                  <a16:creationId xmlns:a16="http://schemas.microsoft.com/office/drawing/2014/main" id="{FB7354C1-E715-4D0E-AA7D-95CE100AC17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998178" y="51585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63" name="Freeform 29">
              <a:extLst>
                <a:ext uri="{FF2B5EF4-FFF2-40B4-BE49-F238E27FC236}">
                  <a16:creationId xmlns:a16="http://schemas.microsoft.com/office/drawing/2014/main" id="{B91BC49D-BE73-47A9-8E61-D700C272084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562456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64" name="Freeform 30">
              <a:extLst>
                <a:ext uri="{FF2B5EF4-FFF2-40B4-BE49-F238E27FC236}">
                  <a16:creationId xmlns:a16="http://schemas.microsoft.com/office/drawing/2014/main" id="{BCA17DFF-B361-4DBE-99DD-339461E37C7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236315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65" name="Freeform 31">
              <a:extLst>
                <a:ext uri="{FF2B5EF4-FFF2-40B4-BE49-F238E27FC236}">
                  <a16:creationId xmlns:a16="http://schemas.microsoft.com/office/drawing/2014/main" id="{A61862B0-58BE-4AF1-9458-F76D44AB596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669550" y="51585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66" name="Freeform 32">
              <a:extLst>
                <a:ext uri="{FF2B5EF4-FFF2-40B4-BE49-F238E27FC236}">
                  <a16:creationId xmlns:a16="http://schemas.microsoft.com/office/drawing/2014/main" id="{F5090DFF-8E4D-43D2-92D3-ADA80CBE0D4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343410" y="51585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67" name="Freeform 29">
              <a:extLst>
                <a:ext uri="{FF2B5EF4-FFF2-40B4-BE49-F238E27FC236}">
                  <a16:creationId xmlns:a16="http://schemas.microsoft.com/office/drawing/2014/main" id="{2B977FE1-DD0F-45B7-868C-0FD285B0CD0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907687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68" name="Freeform 30">
              <a:extLst>
                <a:ext uri="{FF2B5EF4-FFF2-40B4-BE49-F238E27FC236}">
                  <a16:creationId xmlns:a16="http://schemas.microsoft.com/office/drawing/2014/main" id="{CA941E1C-6C82-4228-92A3-96039A6D519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581546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69" name="Freeform 31">
              <a:extLst>
                <a:ext uri="{FF2B5EF4-FFF2-40B4-BE49-F238E27FC236}">
                  <a16:creationId xmlns:a16="http://schemas.microsoft.com/office/drawing/2014/main" id="{1519D63C-253C-43D9-A3C0-8D7C8684F31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014782" y="51585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70" name="Freeform 32">
              <a:extLst>
                <a:ext uri="{FF2B5EF4-FFF2-40B4-BE49-F238E27FC236}">
                  <a16:creationId xmlns:a16="http://schemas.microsoft.com/office/drawing/2014/main" id="{54FEF199-2D31-478E-8B88-9510760E689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688641" y="51585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71" name="Freeform 565">
              <a:extLst>
                <a:ext uri="{FF2B5EF4-FFF2-40B4-BE49-F238E27FC236}">
                  <a16:creationId xmlns:a16="http://schemas.microsoft.com/office/drawing/2014/main" id="{263ABB50-686D-4B37-99EC-EAF4D691580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252918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72" name="Freeform 566">
              <a:extLst>
                <a:ext uri="{FF2B5EF4-FFF2-40B4-BE49-F238E27FC236}">
                  <a16:creationId xmlns:a16="http://schemas.microsoft.com/office/drawing/2014/main" id="{1BD229F8-5511-43EF-9612-3001510781F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926777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73" name="Freeform 567">
              <a:extLst>
                <a:ext uri="{FF2B5EF4-FFF2-40B4-BE49-F238E27FC236}">
                  <a16:creationId xmlns:a16="http://schemas.microsoft.com/office/drawing/2014/main" id="{06F5A3AF-DE9A-48B1-8E69-DFD180E2317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360012" y="51585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74" name="Freeform 568">
              <a:extLst>
                <a:ext uri="{FF2B5EF4-FFF2-40B4-BE49-F238E27FC236}">
                  <a16:creationId xmlns:a16="http://schemas.microsoft.com/office/drawing/2014/main" id="{EE0F8874-1230-43B8-9E19-6939E240D4E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033872" y="51585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75" name="Freeform 29">
              <a:extLst>
                <a:ext uri="{FF2B5EF4-FFF2-40B4-BE49-F238E27FC236}">
                  <a16:creationId xmlns:a16="http://schemas.microsoft.com/office/drawing/2014/main" id="{350709BA-B049-48FC-9299-1C2D219E614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598148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76" name="Freeform 31">
              <a:extLst>
                <a:ext uri="{FF2B5EF4-FFF2-40B4-BE49-F238E27FC236}">
                  <a16:creationId xmlns:a16="http://schemas.microsoft.com/office/drawing/2014/main" id="{07BEFD49-4BD2-4528-8EF5-C7671A12CA2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705243" y="51585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77" name="Freeform 29">
              <a:extLst>
                <a:ext uri="{FF2B5EF4-FFF2-40B4-BE49-F238E27FC236}">
                  <a16:creationId xmlns:a16="http://schemas.microsoft.com/office/drawing/2014/main" id="{1E25FB51-65BE-439F-AF5C-071CB5A662B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269520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78" name="Freeform 30">
              <a:extLst>
                <a:ext uri="{FF2B5EF4-FFF2-40B4-BE49-F238E27FC236}">
                  <a16:creationId xmlns:a16="http://schemas.microsoft.com/office/drawing/2014/main" id="{7C77C092-0B57-4731-A117-6B5879E8E50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943379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79" name="Freeform 31">
              <a:extLst>
                <a:ext uri="{FF2B5EF4-FFF2-40B4-BE49-F238E27FC236}">
                  <a16:creationId xmlns:a16="http://schemas.microsoft.com/office/drawing/2014/main" id="{4FAF69FD-8478-440F-A0D9-29D124D91AA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76614" y="51585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80" name="Freeform 32">
              <a:extLst>
                <a:ext uri="{FF2B5EF4-FFF2-40B4-BE49-F238E27FC236}">
                  <a16:creationId xmlns:a16="http://schemas.microsoft.com/office/drawing/2014/main" id="{73D6C1E6-A15C-4775-A5EA-5675FDD2A61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050474" y="51585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81" name="Freeform 29">
              <a:extLst>
                <a:ext uri="{FF2B5EF4-FFF2-40B4-BE49-F238E27FC236}">
                  <a16:creationId xmlns:a16="http://schemas.microsoft.com/office/drawing/2014/main" id="{26EE3B4D-AFF2-482B-AD50-D4AAE7380D4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614751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82" name="Freeform 30">
              <a:extLst>
                <a:ext uri="{FF2B5EF4-FFF2-40B4-BE49-F238E27FC236}">
                  <a16:creationId xmlns:a16="http://schemas.microsoft.com/office/drawing/2014/main" id="{855276D7-FBA8-492C-B482-97AF086BDBE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288610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83" name="Freeform 31">
              <a:extLst>
                <a:ext uri="{FF2B5EF4-FFF2-40B4-BE49-F238E27FC236}">
                  <a16:creationId xmlns:a16="http://schemas.microsoft.com/office/drawing/2014/main" id="{1DF03553-DA4C-4239-ABD7-831EC6B0FD4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721846" y="51585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84" name="Freeform 32">
              <a:extLst>
                <a:ext uri="{FF2B5EF4-FFF2-40B4-BE49-F238E27FC236}">
                  <a16:creationId xmlns:a16="http://schemas.microsoft.com/office/drawing/2014/main" id="{C4FAF3F5-0011-4FDB-B29C-E9EF1A1AE3B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95705" y="51585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85" name="Freeform 29">
              <a:extLst>
                <a:ext uri="{FF2B5EF4-FFF2-40B4-BE49-F238E27FC236}">
                  <a16:creationId xmlns:a16="http://schemas.microsoft.com/office/drawing/2014/main" id="{8E094353-028F-43EE-82A7-5AE0657EA65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959982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86" name="Freeform 30">
              <a:extLst>
                <a:ext uri="{FF2B5EF4-FFF2-40B4-BE49-F238E27FC236}">
                  <a16:creationId xmlns:a16="http://schemas.microsoft.com/office/drawing/2014/main" id="{C938F722-A87F-4E40-915D-6C8A9F88F32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633842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87" name="Freeform 31">
              <a:extLst>
                <a:ext uri="{FF2B5EF4-FFF2-40B4-BE49-F238E27FC236}">
                  <a16:creationId xmlns:a16="http://schemas.microsoft.com/office/drawing/2014/main" id="{A2F6F4D8-2132-4852-945D-CE6DD3BEC5F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067077" y="51585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88" name="Freeform 32">
              <a:extLst>
                <a:ext uri="{FF2B5EF4-FFF2-40B4-BE49-F238E27FC236}">
                  <a16:creationId xmlns:a16="http://schemas.microsoft.com/office/drawing/2014/main" id="{4E08E18A-FFEC-42E7-8DFB-50F2554E4DD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740936" y="51585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89" name="Freeform 29">
              <a:extLst>
                <a:ext uri="{FF2B5EF4-FFF2-40B4-BE49-F238E27FC236}">
                  <a16:creationId xmlns:a16="http://schemas.microsoft.com/office/drawing/2014/main" id="{D14B33B8-EE4D-4807-BCE5-F8D36A41357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305213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90" name="Freeform 30">
              <a:extLst>
                <a:ext uri="{FF2B5EF4-FFF2-40B4-BE49-F238E27FC236}">
                  <a16:creationId xmlns:a16="http://schemas.microsoft.com/office/drawing/2014/main" id="{6942BEAF-4DB5-41F6-92CA-6A3D981D34D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979072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91" name="Freeform 31">
              <a:extLst>
                <a:ext uri="{FF2B5EF4-FFF2-40B4-BE49-F238E27FC236}">
                  <a16:creationId xmlns:a16="http://schemas.microsoft.com/office/drawing/2014/main" id="{BEF5A9C5-020B-445F-A80C-9878EB0B88E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412308" y="51585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92" name="Freeform 32">
              <a:extLst>
                <a:ext uri="{FF2B5EF4-FFF2-40B4-BE49-F238E27FC236}">
                  <a16:creationId xmlns:a16="http://schemas.microsoft.com/office/drawing/2014/main" id="{D51869B7-E5CB-44DA-82E3-A7D5C1E026C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086167" y="51585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93" name="Freeform 587">
              <a:extLst>
                <a:ext uri="{FF2B5EF4-FFF2-40B4-BE49-F238E27FC236}">
                  <a16:creationId xmlns:a16="http://schemas.microsoft.com/office/drawing/2014/main" id="{4C544C49-8F33-4DA1-845B-73B99BEA6CD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650445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94" name="Freeform 588">
              <a:extLst>
                <a:ext uri="{FF2B5EF4-FFF2-40B4-BE49-F238E27FC236}">
                  <a16:creationId xmlns:a16="http://schemas.microsoft.com/office/drawing/2014/main" id="{229528D8-2664-4E1B-AFC2-30E17ED36CC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324303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95" name="Freeform 589">
              <a:extLst>
                <a:ext uri="{FF2B5EF4-FFF2-40B4-BE49-F238E27FC236}">
                  <a16:creationId xmlns:a16="http://schemas.microsoft.com/office/drawing/2014/main" id="{043941A6-00C8-4E9A-B608-D05B2245239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757539" y="51585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96" name="Freeform 590">
              <a:extLst>
                <a:ext uri="{FF2B5EF4-FFF2-40B4-BE49-F238E27FC236}">
                  <a16:creationId xmlns:a16="http://schemas.microsoft.com/office/drawing/2014/main" id="{623ADF48-9198-4E4C-BCE3-F177F750526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431399" y="51585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97" name="Freeform 29">
              <a:extLst>
                <a:ext uri="{FF2B5EF4-FFF2-40B4-BE49-F238E27FC236}">
                  <a16:creationId xmlns:a16="http://schemas.microsoft.com/office/drawing/2014/main" id="{4ED236BF-BB1E-4439-A35D-415222C53D6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995675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98" name="Freeform 31">
              <a:extLst>
                <a:ext uri="{FF2B5EF4-FFF2-40B4-BE49-F238E27FC236}">
                  <a16:creationId xmlns:a16="http://schemas.microsoft.com/office/drawing/2014/main" id="{8A23FAAE-620A-4294-9841-921C47E9C11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102769" y="51585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37" name="Freeform 29">
              <a:extLst>
                <a:ext uri="{FF2B5EF4-FFF2-40B4-BE49-F238E27FC236}">
                  <a16:creationId xmlns:a16="http://schemas.microsoft.com/office/drawing/2014/main" id="{1EE53E81-72A9-43B0-9FDF-16877FB32BC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667048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38" name="Freeform 30">
              <a:extLst>
                <a:ext uri="{FF2B5EF4-FFF2-40B4-BE49-F238E27FC236}">
                  <a16:creationId xmlns:a16="http://schemas.microsoft.com/office/drawing/2014/main" id="{BA569DC6-A36F-4A6A-8DEB-F064794C845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340907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39" name="Freeform 31">
              <a:extLst>
                <a:ext uri="{FF2B5EF4-FFF2-40B4-BE49-F238E27FC236}">
                  <a16:creationId xmlns:a16="http://schemas.microsoft.com/office/drawing/2014/main" id="{E2E08C06-A087-453E-BF75-1A7AC653D04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774142" y="51585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40" name="Freeform 32">
              <a:extLst>
                <a:ext uri="{FF2B5EF4-FFF2-40B4-BE49-F238E27FC236}">
                  <a16:creationId xmlns:a16="http://schemas.microsoft.com/office/drawing/2014/main" id="{53D6C9C2-A744-4C1C-8672-ADC54A0FFEE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448001" y="51585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41" name="Freeform 29">
              <a:extLst>
                <a:ext uri="{FF2B5EF4-FFF2-40B4-BE49-F238E27FC236}">
                  <a16:creationId xmlns:a16="http://schemas.microsoft.com/office/drawing/2014/main" id="{AE0AE3F1-BF26-469D-943E-78DA8EE0E0B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012278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42" name="Freeform 30">
              <a:extLst>
                <a:ext uri="{FF2B5EF4-FFF2-40B4-BE49-F238E27FC236}">
                  <a16:creationId xmlns:a16="http://schemas.microsoft.com/office/drawing/2014/main" id="{2BCAC8A7-BFF4-4B50-BB34-3D71B321E14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686138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43" name="Freeform 31">
              <a:extLst>
                <a:ext uri="{FF2B5EF4-FFF2-40B4-BE49-F238E27FC236}">
                  <a16:creationId xmlns:a16="http://schemas.microsoft.com/office/drawing/2014/main" id="{A32B46C9-EEFD-4401-B741-ECBB84ADE86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119373" y="51585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44" name="Freeform 32">
              <a:extLst>
                <a:ext uri="{FF2B5EF4-FFF2-40B4-BE49-F238E27FC236}">
                  <a16:creationId xmlns:a16="http://schemas.microsoft.com/office/drawing/2014/main" id="{62525033-77CC-4C20-8F12-DF93CDA9A72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93231" y="51585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45" name="Freeform 29">
              <a:extLst>
                <a:ext uri="{FF2B5EF4-FFF2-40B4-BE49-F238E27FC236}">
                  <a16:creationId xmlns:a16="http://schemas.microsoft.com/office/drawing/2014/main" id="{0C20C67A-CE13-43AA-98F8-080F12FD9AC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357510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46" name="Freeform 30">
              <a:extLst>
                <a:ext uri="{FF2B5EF4-FFF2-40B4-BE49-F238E27FC236}">
                  <a16:creationId xmlns:a16="http://schemas.microsoft.com/office/drawing/2014/main" id="{576C7748-9555-4564-AB81-8782CF91A59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031369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47" name="Freeform 31">
              <a:extLst>
                <a:ext uri="{FF2B5EF4-FFF2-40B4-BE49-F238E27FC236}">
                  <a16:creationId xmlns:a16="http://schemas.microsoft.com/office/drawing/2014/main" id="{64DF0C7B-5C3C-4663-8365-3275BE1C7C6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464604" y="51585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48" name="Freeform 32">
              <a:extLst>
                <a:ext uri="{FF2B5EF4-FFF2-40B4-BE49-F238E27FC236}">
                  <a16:creationId xmlns:a16="http://schemas.microsoft.com/office/drawing/2014/main" id="{1FAAF47B-C2A0-43BB-9381-2C75D88567A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138464" y="51585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49" name="Freeform 29">
              <a:extLst>
                <a:ext uri="{FF2B5EF4-FFF2-40B4-BE49-F238E27FC236}">
                  <a16:creationId xmlns:a16="http://schemas.microsoft.com/office/drawing/2014/main" id="{78B52D43-1204-42F6-8F08-FBD181C82C5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702740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50" name="Freeform 30">
              <a:extLst>
                <a:ext uri="{FF2B5EF4-FFF2-40B4-BE49-F238E27FC236}">
                  <a16:creationId xmlns:a16="http://schemas.microsoft.com/office/drawing/2014/main" id="{9FF64BAB-253C-4564-A88E-EE1CA77EFFE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376599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51" name="Freeform 31">
              <a:extLst>
                <a:ext uri="{FF2B5EF4-FFF2-40B4-BE49-F238E27FC236}">
                  <a16:creationId xmlns:a16="http://schemas.microsoft.com/office/drawing/2014/main" id="{99DD6950-6DFF-4043-907D-206BD875B91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809836" y="51585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52" name="Freeform 32">
              <a:extLst>
                <a:ext uri="{FF2B5EF4-FFF2-40B4-BE49-F238E27FC236}">
                  <a16:creationId xmlns:a16="http://schemas.microsoft.com/office/drawing/2014/main" id="{01F65CF4-C605-49AA-B1FD-136B95E5566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483694" y="51585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53" name="Freeform 447">
              <a:extLst>
                <a:ext uri="{FF2B5EF4-FFF2-40B4-BE49-F238E27FC236}">
                  <a16:creationId xmlns:a16="http://schemas.microsoft.com/office/drawing/2014/main" id="{423EFB1F-DAAF-4114-BCBE-2EC6406CA3E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047972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54" name="Freeform 448">
              <a:extLst>
                <a:ext uri="{FF2B5EF4-FFF2-40B4-BE49-F238E27FC236}">
                  <a16:creationId xmlns:a16="http://schemas.microsoft.com/office/drawing/2014/main" id="{E708C960-A737-45D5-8A6B-23138354306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21830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55" name="Freeform 449">
              <a:extLst>
                <a:ext uri="{FF2B5EF4-FFF2-40B4-BE49-F238E27FC236}">
                  <a16:creationId xmlns:a16="http://schemas.microsoft.com/office/drawing/2014/main" id="{76E7BD20-3B7F-4079-94E8-3964CB17C3E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155066" y="51585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56" name="Freeform 450">
              <a:extLst>
                <a:ext uri="{FF2B5EF4-FFF2-40B4-BE49-F238E27FC236}">
                  <a16:creationId xmlns:a16="http://schemas.microsoft.com/office/drawing/2014/main" id="{0A805376-57E8-4BFD-929E-690BDDAE708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828926" y="51585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57" name="Freeform 29">
              <a:extLst>
                <a:ext uri="{FF2B5EF4-FFF2-40B4-BE49-F238E27FC236}">
                  <a16:creationId xmlns:a16="http://schemas.microsoft.com/office/drawing/2014/main" id="{1BBCC45F-89DF-420C-9912-BFE8CE3C521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93203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58" name="Freeform 31">
              <a:extLst>
                <a:ext uri="{FF2B5EF4-FFF2-40B4-BE49-F238E27FC236}">
                  <a16:creationId xmlns:a16="http://schemas.microsoft.com/office/drawing/2014/main" id="{F6466281-ECC9-4FCD-8F88-87A21A17F47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500297" y="51585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59" name="Freeform 29">
              <a:extLst>
                <a:ext uri="{FF2B5EF4-FFF2-40B4-BE49-F238E27FC236}">
                  <a16:creationId xmlns:a16="http://schemas.microsoft.com/office/drawing/2014/main" id="{D4172A17-C18F-4225-AD4D-AF2A01CC6CF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64575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60" name="Freeform 30">
              <a:extLst>
                <a:ext uri="{FF2B5EF4-FFF2-40B4-BE49-F238E27FC236}">
                  <a16:creationId xmlns:a16="http://schemas.microsoft.com/office/drawing/2014/main" id="{0F592BA4-15C6-4D6B-AD14-97FD54809D9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8433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61" name="Freeform 31">
              <a:extLst>
                <a:ext uri="{FF2B5EF4-FFF2-40B4-BE49-F238E27FC236}">
                  <a16:creationId xmlns:a16="http://schemas.microsoft.com/office/drawing/2014/main" id="{E55177BE-5823-4E9C-86E6-6EFC789C016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71668" y="51585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62" name="Freeform 32">
              <a:extLst>
                <a:ext uri="{FF2B5EF4-FFF2-40B4-BE49-F238E27FC236}">
                  <a16:creationId xmlns:a16="http://schemas.microsoft.com/office/drawing/2014/main" id="{E85E4376-F754-460F-9A84-05A6FBD0293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45528" y="51585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63" name="Freeform 29">
              <a:extLst>
                <a:ext uri="{FF2B5EF4-FFF2-40B4-BE49-F238E27FC236}">
                  <a16:creationId xmlns:a16="http://schemas.microsoft.com/office/drawing/2014/main" id="{E6945E86-7683-4CFD-8B22-087766B8B83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09805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64" name="Freeform 30">
              <a:extLst>
                <a:ext uri="{FF2B5EF4-FFF2-40B4-BE49-F238E27FC236}">
                  <a16:creationId xmlns:a16="http://schemas.microsoft.com/office/drawing/2014/main" id="{D562F685-1E41-420B-8D41-76103A8FC8C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664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65" name="Freeform 31">
              <a:extLst>
                <a:ext uri="{FF2B5EF4-FFF2-40B4-BE49-F238E27FC236}">
                  <a16:creationId xmlns:a16="http://schemas.microsoft.com/office/drawing/2014/main" id="{31A9F6E1-20EC-47E9-A554-AD8D8BC58A4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16899" y="51585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66" name="Freeform 32">
              <a:extLst>
                <a:ext uri="{FF2B5EF4-FFF2-40B4-BE49-F238E27FC236}">
                  <a16:creationId xmlns:a16="http://schemas.microsoft.com/office/drawing/2014/main" id="{C611903C-5E0F-464F-8B7C-4EB886C1E81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90758" y="51585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802" name="Group 1801">
            <a:extLst>
              <a:ext uri="{FF2B5EF4-FFF2-40B4-BE49-F238E27FC236}">
                <a16:creationId xmlns:a16="http://schemas.microsoft.com/office/drawing/2014/main" id="{6AE2B9B6-C947-40E8-9C29-194017E32D74}"/>
              </a:ext>
            </a:extLst>
          </p:cNvPr>
          <p:cNvGrpSpPr/>
          <p:nvPr userDrawn="1"/>
        </p:nvGrpSpPr>
        <p:grpSpPr>
          <a:xfrm>
            <a:off x="83664" y="6049553"/>
            <a:ext cx="12009863" cy="176637"/>
            <a:chOff x="83663" y="6004311"/>
            <a:chExt cx="12009863" cy="176637"/>
          </a:xfrm>
        </p:grpSpPr>
        <p:sp>
          <p:nvSpPr>
            <p:cNvPr id="991" name="Freeform 29">
              <a:extLst>
                <a:ext uri="{FF2B5EF4-FFF2-40B4-BE49-F238E27FC236}">
                  <a16:creationId xmlns:a16="http://schemas.microsoft.com/office/drawing/2014/main" id="{EB84D63A-0D4B-4075-A871-81FF6D72315E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196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92" name="Freeform 30">
              <a:extLst>
                <a:ext uri="{FF2B5EF4-FFF2-40B4-BE49-F238E27FC236}">
                  <a16:creationId xmlns:a16="http://schemas.microsoft.com/office/drawing/2014/main" id="{F1D8AF92-93AF-40D7-83F8-49E1B7F0320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337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93" name="Freeform 31">
              <a:extLst>
                <a:ext uri="{FF2B5EF4-FFF2-40B4-BE49-F238E27FC236}">
                  <a16:creationId xmlns:a16="http://schemas.microsoft.com/office/drawing/2014/main" id="{7A35C52B-F028-45FF-8A9A-3622B405140E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63" y="6004311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94" name="Freeform 32">
              <a:extLst>
                <a:ext uri="{FF2B5EF4-FFF2-40B4-BE49-F238E27FC236}">
                  <a16:creationId xmlns:a16="http://schemas.microsoft.com/office/drawing/2014/main" id="{F53796FF-41D3-410C-BA07-01AF758A968B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290" y="6004311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95" name="Freeform 29">
              <a:extLst>
                <a:ext uri="{FF2B5EF4-FFF2-40B4-BE49-F238E27FC236}">
                  <a16:creationId xmlns:a16="http://schemas.microsoft.com/office/drawing/2014/main" id="{D29764A6-B722-4AEA-A422-85C549D6243F}"/>
                </a:ext>
              </a:extLst>
            </p:cNvPr>
            <p:cNvSpPr>
              <a:spLocks/>
            </p:cNvSpPr>
            <p:nvPr/>
          </p:nvSpPr>
          <p:spPr bwMode="auto">
            <a:xfrm>
              <a:off x="959966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96" name="Freeform 30">
              <a:extLst>
                <a:ext uri="{FF2B5EF4-FFF2-40B4-BE49-F238E27FC236}">
                  <a16:creationId xmlns:a16="http://schemas.microsoft.com/office/drawing/2014/main" id="{CDD9BDE7-668C-41CD-A8FE-AE9DBDEBE14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6106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97" name="Freeform 31">
              <a:extLst>
                <a:ext uri="{FF2B5EF4-FFF2-40B4-BE49-F238E27FC236}">
                  <a16:creationId xmlns:a16="http://schemas.microsoft.com/office/drawing/2014/main" id="{78B4C4D2-DA1D-4895-85E6-12B64EAB8F2A}"/>
                </a:ext>
              </a:extLst>
            </p:cNvPr>
            <p:cNvSpPr>
              <a:spLocks/>
            </p:cNvSpPr>
            <p:nvPr/>
          </p:nvSpPr>
          <p:spPr bwMode="auto">
            <a:xfrm>
              <a:off x="738432" y="6004311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98" name="Freeform 32">
              <a:extLst>
                <a:ext uri="{FF2B5EF4-FFF2-40B4-BE49-F238E27FC236}">
                  <a16:creationId xmlns:a16="http://schemas.microsoft.com/office/drawing/2014/main" id="{BC0006B3-F800-4317-8783-B91A4FE4E36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7060" y="6004311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99" name="Freeform 29">
              <a:extLst>
                <a:ext uri="{FF2B5EF4-FFF2-40B4-BE49-F238E27FC236}">
                  <a16:creationId xmlns:a16="http://schemas.microsoft.com/office/drawing/2014/main" id="{041382CF-61FD-4660-8FB5-598FB6C616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614734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00" name="Freeform 30">
              <a:extLst>
                <a:ext uri="{FF2B5EF4-FFF2-40B4-BE49-F238E27FC236}">
                  <a16:creationId xmlns:a16="http://schemas.microsoft.com/office/drawing/2014/main" id="{9972FE09-1F04-48BB-BD9D-5FBDA3046307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0875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01" name="Freeform 31">
              <a:extLst>
                <a:ext uri="{FF2B5EF4-FFF2-40B4-BE49-F238E27FC236}">
                  <a16:creationId xmlns:a16="http://schemas.microsoft.com/office/drawing/2014/main" id="{C718D31D-4141-4227-9283-7AFF23586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3201" y="6004311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02" name="Freeform 32">
              <a:extLst>
                <a:ext uri="{FF2B5EF4-FFF2-40B4-BE49-F238E27FC236}">
                  <a16:creationId xmlns:a16="http://schemas.microsoft.com/office/drawing/2014/main" id="{95D7D8FE-4145-481D-A4D8-15658D707B6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1829" y="6004311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03" name="Freeform 29">
              <a:extLst>
                <a:ext uri="{FF2B5EF4-FFF2-40B4-BE49-F238E27FC236}">
                  <a16:creationId xmlns:a16="http://schemas.microsoft.com/office/drawing/2014/main" id="{A663F658-2CC6-417E-A9EB-6C8F752E0F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9503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04" name="Freeform 30">
              <a:extLst>
                <a:ext uri="{FF2B5EF4-FFF2-40B4-BE49-F238E27FC236}">
                  <a16:creationId xmlns:a16="http://schemas.microsoft.com/office/drawing/2014/main" id="{33ECAD77-0D8A-488D-92A4-7681FD0685EE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5644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05" name="Freeform 31">
              <a:extLst>
                <a:ext uri="{FF2B5EF4-FFF2-40B4-BE49-F238E27FC236}">
                  <a16:creationId xmlns:a16="http://schemas.microsoft.com/office/drawing/2014/main" id="{5CBC7ED8-966B-4D67-8082-31BA034622B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7969" y="6004311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06" name="Freeform 32">
              <a:extLst>
                <a:ext uri="{FF2B5EF4-FFF2-40B4-BE49-F238E27FC236}">
                  <a16:creationId xmlns:a16="http://schemas.microsoft.com/office/drawing/2014/main" id="{9E28EFD6-33FE-4BAC-AA4E-F24484F8CADB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6598" y="6004311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07" name="Freeform 477">
              <a:extLst>
                <a:ext uri="{FF2B5EF4-FFF2-40B4-BE49-F238E27FC236}">
                  <a16:creationId xmlns:a16="http://schemas.microsoft.com/office/drawing/2014/main" id="{35618359-81CE-4C99-A497-F508740CB0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4272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08" name="Freeform 478">
              <a:extLst>
                <a:ext uri="{FF2B5EF4-FFF2-40B4-BE49-F238E27FC236}">
                  <a16:creationId xmlns:a16="http://schemas.microsoft.com/office/drawing/2014/main" id="{5928097D-BC24-45B5-968F-84D6BE800D5C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0413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09" name="Freeform 479">
              <a:extLst>
                <a:ext uri="{FF2B5EF4-FFF2-40B4-BE49-F238E27FC236}">
                  <a16:creationId xmlns:a16="http://schemas.microsoft.com/office/drawing/2014/main" id="{D2F14BB8-A075-4E01-A02D-ED0304BD8BE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2739" y="6004311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10" name="Freeform 480">
              <a:extLst>
                <a:ext uri="{FF2B5EF4-FFF2-40B4-BE49-F238E27FC236}">
                  <a16:creationId xmlns:a16="http://schemas.microsoft.com/office/drawing/2014/main" id="{9283E334-67B2-411D-8C60-F399A3FD7607}"/>
                </a:ext>
              </a:extLst>
            </p:cNvPr>
            <p:cNvSpPr>
              <a:spLocks/>
            </p:cNvSpPr>
            <p:nvPr/>
          </p:nvSpPr>
          <p:spPr bwMode="auto">
            <a:xfrm>
              <a:off x="3031366" y="6004311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11" name="Freeform 29">
              <a:extLst>
                <a:ext uri="{FF2B5EF4-FFF2-40B4-BE49-F238E27FC236}">
                  <a16:creationId xmlns:a16="http://schemas.microsoft.com/office/drawing/2014/main" id="{D2F28BD3-34CC-4DBC-9BF2-F92663233B15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9042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12" name="Freeform 31">
              <a:extLst>
                <a:ext uri="{FF2B5EF4-FFF2-40B4-BE49-F238E27FC236}">
                  <a16:creationId xmlns:a16="http://schemas.microsoft.com/office/drawing/2014/main" id="{65C4C200-00FB-4671-B0FC-9B5903EFA6B5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7508" y="6004311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13" name="Freeform 29">
              <a:extLst>
                <a:ext uri="{FF2B5EF4-FFF2-40B4-BE49-F238E27FC236}">
                  <a16:creationId xmlns:a16="http://schemas.microsoft.com/office/drawing/2014/main" id="{9EE12FD9-1A60-4B4E-BDCE-456710EF8B63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7670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14" name="Freeform 30">
              <a:extLst>
                <a:ext uri="{FF2B5EF4-FFF2-40B4-BE49-F238E27FC236}">
                  <a16:creationId xmlns:a16="http://schemas.microsoft.com/office/drawing/2014/main" id="{02C3A7AC-51C2-4F57-9CEC-D92373F5D1BF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3811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15" name="Freeform 31">
              <a:extLst>
                <a:ext uri="{FF2B5EF4-FFF2-40B4-BE49-F238E27FC236}">
                  <a16:creationId xmlns:a16="http://schemas.microsoft.com/office/drawing/2014/main" id="{AF46A3D3-8E3C-439D-A7F2-0BE48D34FEE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6136" y="6004311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16" name="Freeform 32">
              <a:extLst>
                <a:ext uri="{FF2B5EF4-FFF2-40B4-BE49-F238E27FC236}">
                  <a16:creationId xmlns:a16="http://schemas.microsoft.com/office/drawing/2014/main" id="{93D30021-48E0-42FB-BA4B-DFA777ABD635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4764" y="6004311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17" name="Freeform 29">
              <a:extLst>
                <a:ext uri="{FF2B5EF4-FFF2-40B4-BE49-F238E27FC236}">
                  <a16:creationId xmlns:a16="http://schemas.microsoft.com/office/drawing/2014/main" id="{DAE0A4FD-A28E-49B5-B2B8-06411201C2EA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2439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18" name="Freeform 30">
              <a:extLst>
                <a:ext uri="{FF2B5EF4-FFF2-40B4-BE49-F238E27FC236}">
                  <a16:creationId xmlns:a16="http://schemas.microsoft.com/office/drawing/2014/main" id="{E1AD0E62-6039-4044-9190-5A00ABCBD677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8580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19" name="Freeform 31">
              <a:extLst>
                <a:ext uri="{FF2B5EF4-FFF2-40B4-BE49-F238E27FC236}">
                  <a16:creationId xmlns:a16="http://schemas.microsoft.com/office/drawing/2014/main" id="{06D3B464-B7F8-4CAD-AE5F-D5203D62B08A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0905" y="6004311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20" name="Freeform 32">
              <a:extLst>
                <a:ext uri="{FF2B5EF4-FFF2-40B4-BE49-F238E27FC236}">
                  <a16:creationId xmlns:a16="http://schemas.microsoft.com/office/drawing/2014/main" id="{D7FB8E1A-03D3-48EC-8354-8ED146B811BF}"/>
                </a:ext>
              </a:extLst>
            </p:cNvPr>
            <p:cNvSpPr>
              <a:spLocks/>
            </p:cNvSpPr>
            <p:nvPr/>
          </p:nvSpPr>
          <p:spPr bwMode="auto">
            <a:xfrm>
              <a:off x="4669534" y="6004311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21" name="Freeform 29">
              <a:extLst>
                <a:ext uri="{FF2B5EF4-FFF2-40B4-BE49-F238E27FC236}">
                  <a16:creationId xmlns:a16="http://schemas.microsoft.com/office/drawing/2014/main" id="{EFD056BF-C48D-4B03-B052-6DD2738EFAE3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7208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22" name="Freeform 30">
              <a:extLst>
                <a:ext uri="{FF2B5EF4-FFF2-40B4-BE49-F238E27FC236}">
                  <a16:creationId xmlns:a16="http://schemas.microsoft.com/office/drawing/2014/main" id="{3CE438B3-A909-451C-893B-2ACFEB7E52E7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3348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23" name="Freeform 31">
              <a:extLst>
                <a:ext uri="{FF2B5EF4-FFF2-40B4-BE49-F238E27FC236}">
                  <a16:creationId xmlns:a16="http://schemas.microsoft.com/office/drawing/2014/main" id="{5B688E72-91E2-4D28-B779-946F4D23A8A2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5674" y="6004311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24" name="Freeform 32">
              <a:extLst>
                <a:ext uri="{FF2B5EF4-FFF2-40B4-BE49-F238E27FC236}">
                  <a16:creationId xmlns:a16="http://schemas.microsoft.com/office/drawing/2014/main" id="{C6F43DA8-BC73-4C5B-94E4-8CB2D4468EE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4302" y="6004311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25" name="Freeform 29">
              <a:extLst>
                <a:ext uri="{FF2B5EF4-FFF2-40B4-BE49-F238E27FC236}">
                  <a16:creationId xmlns:a16="http://schemas.microsoft.com/office/drawing/2014/main" id="{A93BE57F-9371-4213-880C-5219F3B954C9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1977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26" name="Freeform 30">
              <a:extLst>
                <a:ext uri="{FF2B5EF4-FFF2-40B4-BE49-F238E27FC236}">
                  <a16:creationId xmlns:a16="http://schemas.microsoft.com/office/drawing/2014/main" id="{B6D16DFA-7938-42BA-B53A-E3C4687F5840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8118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27" name="Freeform 31">
              <a:extLst>
                <a:ext uri="{FF2B5EF4-FFF2-40B4-BE49-F238E27FC236}">
                  <a16:creationId xmlns:a16="http://schemas.microsoft.com/office/drawing/2014/main" id="{45CDCBB6-708E-44CF-BA65-BACA9386BAC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0443" y="6004311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28" name="Freeform 32">
              <a:extLst>
                <a:ext uri="{FF2B5EF4-FFF2-40B4-BE49-F238E27FC236}">
                  <a16:creationId xmlns:a16="http://schemas.microsoft.com/office/drawing/2014/main" id="{CE334FF6-8932-44E4-8D98-543369ABBA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9071" y="6004311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29" name="Freeform 499">
              <a:extLst>
                <a:ext uri="{FF2B5EF4-FFF2-40B4-BE49-F238E27FC236}">
                  <a16:creationId xmlns:a16="http://schemas.microsoft.com/office/drawing/2014/main" id="{23A5D089-5B4E-48DD-878E-DE2590AB1821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6745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30" name="Freeform 500">
              <a:extLst>
                <a:ext uri="{FF2B5EF4-FFF2-40B4-BE49-F238E27FC236}">
                  <a16:creationId xmlns:a16="http://schemas.microsoft.com/office/drawing/2014/main" id="{DCA739D1-CC8F-441B-93B7-0AE669F9BD4B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2887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31" name="Freeform 501">
              <a:extLst>
                <a:ext uri="{FF2B5EF4-FFF2-40B4-BE49-F238E27FC236}">
                  <a16:creationId xmlns:a16="http://schemas.microsoft.com/office/drawing/2014/main" id="{50221695-4D2C-410B-9E90-48351BC178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05212" y="6004311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32" name="Freeform 502">
              <a:extLst>
                <a:ext uri="{FF2B5EF4-FFF2-40B4-BE49-F238E27FC236}">
                  <a16:creationId xmlns:a16="http://schemas.microsoft.com/office/drawing/2014/main" id="{61422459-4037-4AE7-8D9E-07BB41EA3916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3840" y="6004311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33" name="Freeform 29">
              <a:extLst>
                <a:ext uri="{FF2B5EF4-FFF2-40B4-BE49-F238E27FC236}">
                  <a16:creationId xmlns:a16="http://schemas.microsoft.com/office/drawing/2014/main" id="{E07A424F-E204-43A1-8F6A-4765B0491B33}"/>
                </a:ext>
              </a:extLst>
            </p:cNvPr>
            <p:cNvSpPr>
              <a:spLocks/>
            </p:cNvSpPr>
            <p:nvPr/>
          </p:nvSpPr>
          <p:spPr bwMode="auto">
            <a:xfrm>
              <a:off x="7181515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34" name="Freeform 31">
              <a:extLst>
                <a:ext uri="{FF2B5EF4-FFF2-40B4-BE49-F238E27FC236}">
                  <a16:creationId xmlns:a16="http://schemas.microsoft.com/office/drawing/2014/main" id="{43C16675-1119-4B14-BA22-BA13776B3932}"/>
                </a:ext>
              </a:extLst>
            </p:cNvPr>
            <p:cNvSpPr>
              <a:spLocks/>
            </p:cNvSpPr>
            <p:nvPr/>
          </p:nvSpPr>
          <p:spPr bwMode="auto">
            <a:xfrm>
              <a:off x="6959981" y="6004311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01" name="Freeform 29">
              <a:extLst>
                <a:ext uri="{FF2B5EF4-FFF2-40B4-BE49-F238E27FC236}">
                  <a16:creationId xmlns:a16="http://schemas.microsoft.com/office/drawing/2014/main" id="{DC86AB09-3245-4C62-8429-D264B9BBAC1B}"/>
                </a:ext>
              </a:extLst>
            </p:cNvPr>
            <p:cNvSpPr>
              <a:spLocks/>
            </p:cNvSpPr>
            <p:nvPr/>
          </p:nvSpPr>
          <p:spPr bwMode="auto">
            <a:xfrm>
              <a:off x="7510142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02" name="Freeform 30">
              <a:extLst>
                <a:ext uri="{FF2B5EF4-FFF2-40B4-BE49-F238E27FC236}">
                  <a16:creationId xmlns:a16="http://schemas.microsoft.com/office/drawing/2014/main" id="{34DB5ADD-5F68-4366-912B-571D7F278A0A}"/>
                </a:ext>
              </a:extLst>
            </p:cNvPr>
            <p:cNvSpPr>
              <a:spLocks/>
            </p:cNvSpPr>
            <p:nvPr/>
          </p:nvSpPr>
          <p:spPr bwMode="auto">
            <a:xfrm>
              <a:off x="7836283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03" name="Freeform 31">
              <a:extLst>
                <a:ext uri="{FF2B5EF4-FFF2-40B4-BE49-F238E27FC236}">
                  <a16:creationId xmlns:a16="http://schemas.microsoft.com/office/drawing/2014/main" id="{3C54F082-BA8D-44B1-85D8-2A4F065B4FE5}"/>
                </a:ext>
              </a:extLst>
            </p:cNvPr>
            <p:cNvSpPr>
              <a:spLocks/>
            </p:cNvSpPr>
            <p:nvPr/>
          </p:nvSpPr>
          <p:spPr bwMode="auto">
            <a:xfrm>
              <a:off x="7288609" y="600431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04" name="Freeform 32">
              <a:extLst>
                <a:ext uri="{FF2B5EF4-FFF2-40B4-BE49-F238E27FC236}">
                  <a16:creationId xmlns:a16="http://schemas.microsoft.com/office/drawing/2014/main" id="{C0BD7B2F-A041-419C-9DEC-F49823001D4D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7237" y="600431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05" name="Freeform 29">
              <a:extLst>
                <a:ext uri="{FF2B5EF4-FFF2-40B4-BE49-F238E27FC236}">
                  <a16:creationId xmlns:a16="http://schemas.microsoft.com/office/drawing/2014/main" id="{39CD8CB6-AA94-45E9-95F4-CA6B912906CE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4912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06" name="Freeform 30">
              <a:extLst>
                <a:ext uri="{FF2B5EF4-FFF2-40B4-BE49-F238E27FC236}">
                  <a16:creationId xmlns:a16="http://schemas.microsoft.com/office/drawing/2014/main" id="{7873A49E-A290-4115-83FA-5688742A6252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1052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07" name="Freeform 31">
              <a:extLst>
                <a:ext uri="{FF2B5EF4-FFF2-40B4-BE49-F238E27FC236}">
                  <a16:creationId xmlns:a16="http://schemas.microsoft.com/office/drawing/2014/main" id="{BF858DC7-9EFD-473D-8D68-15EEFC83E46A}"/>
                </a:ext>
              </a:extLst>
            </p:cNvPr>
            <p:cNvSpPr>
              <a:spLocks/>
            </p:cNvSpPr>
            <p:nvPr/>
          </p:nvSpPr>
          <p:spPr bwMode="auto">
            <a:xfrm>
              <a:off x="7943378" y="600431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08" name="Freeform 32">
              <a:extLst>
                <a:ext uri="{FF2B5EF4-FFF2-40B4-BE49-F238E27FC236}">
                  <a16:creationId xmlns:a16="http://schemas.microsoft.com/office/drawing/2014/main" id="{EF195FB3-5F31-462A-9F78-28B87100C7AD}"/>
                </a:ext>
              </a:extLst>
            </p:cNvPr>
            <p:cNvSpPr>
              <a:spLocks/>
            </p:cNvSpPr>
            <p:nvPr/>
          </p:nvSpPr>
          <p:spPr bwMode="auto">
            <a:xfrm>
              <a:off x="8272007" y="600431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09" name="Freeform 29">
              <a:extLst>
                <a:ext uri="{FF2B5EF4-FFF2-40B4-BE49-F238E27FC236}">
                  <a16:creationId xmlns:a16="http://schemas.microsoft.com/office/drawing/2014/main" id="{57213923-4788-4824-B9AC-75A980CBAA90}"/>
                </a:ext>
              </a:extLst>
            </p:cNvPr>
            <p:cNvSpPr>
              <a:spLocks/>
            </p:cNvSpPr>
            <p:nvPr/>
          </p:nvSpPr>
          <p:spPr bwMode="auto">
            <a:xfrm>
              <a:off x="8819680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10" name="Freeform 30">
              <a:extLst>
                <a:ext uri="{FF2B5EF4-FFF2-40B4-BE49-F238E27FC236}">
                  <a16:creationId xmlns:a16="http://schemas.microsoft.com/office/drawing/2014/main" id="{B3AA177E-08F8-4767-9504-4C140C188E54}"/>
                </a:ext>
              </a:extLst>
            </p:cNvPr>
            <p:cNvSpPr>
              <a:spLocks/>
            </p:cNvSpPr>
            <p:nvPr/>
          </p:nvSpPr>
          <p:spPr bwMode="auto">
            <a:xfrm>
              <a:off x="9145821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11" name="Freeform 31">
              <a:extLst>
                <a:ext uri="{FF2B5EF4-FFF2-40B4-BE49-F238E27FC236}">
                  <a16:creationId xmlns:a16="http://schemas.microsoft.com/office/drawing/2014/main" id="{4F564A3C-0622-4D60-87C6-3A5B7F49695D}"/>
                </a:ext>
              </a:extLst>
            </p:cNvPr>
            <p:cNvSpPr>
              <a:spLocks/>
            </p:cNvSpPr>
            <p:nvPr/>
          </p:nvSpPr>
          <p:spPr bwMode="auto">
            <a:xfrm>
              <a:off x="8598147" y="600431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12" name="Freeform 32">
              <a:extLst>
                <a:ext uri="{FF2B5EF4-FFF2-40B4-BE49-F238E27FC236}">
                  <a16:creationId xmlns:a16="http://schemas.microsoft.com/office/drawing/2014/main" id="{805E1316-96DE-478C-A377-5DB19921C10B}"/>
                </a:ext>
              </a:extLst>
            </p:cNvPr>
            <p:cNvSpPr>
              <a:spLocks/>
            </p:cNvSpPr>
            <p:nvPr/>
          </p:nvSpPr>
          <p:spPr bwMode="auto">
            <a:xfrm>
              <a:off x="8926774" y="600431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13" name="Freeform 29">
              <a:extLst>
                <a:ext uri="{FF2B5EF4-FFF2-40B4-BE49-F238E27FC236}">
                  <a16:creationId xmlns:a16="http://schemas.microsoft.com/office/drawing/2014/main" id="{E2F44C27-0BBB-480C-BF23-8DC2C71BBED8}"/>
                </a:ext>
              </a:extLst>
            </p:cNvPr>
            <p:cNvSpPr>
              <a:spLocks/>
            </p:cNvSpPr>
            <p:nvPr/>
          </p:nvSpPr>
          <p:spPr bwMode="auto">
            <a:xfrm>
              <a:off x="9474450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14" name="Freeform 30">
              <a:extLst>
                <a:ext uri="{FF2B5EF4-FFF2-40B4-BE49-F238E27FC236}">
                  <a16:creationId xmlns:a16="http://schemas.microsoft.com/office/drawing/2014/main" id="{971E956E-30BA-4587-AB17-5774BFE67EC2}"/>
                </a:ext>
              </a:extLst>
            </p:cNvPr>
            <p:cNvSpPr>
              <a:spLocks/>
            </p:cNvSpPr>
            <p:nvPr/>
          </p:nvSpPr>
          <p:spPr bwMode="auto">
            <a:xfrm>
              <a:off x="9800591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15" name="Freeform 31">
              <a:extLst>
                <a:ext uri="{FF2B5EF4-FFF2-40B4-BE49-F238E27FC236}">
                  <a16:creationId xmlns:a16="http://schemas.microsoft.com/office/drawing/2014/main" id="{85E3166C-51C8-46FE-9298-F13A32E2754C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2915" y="600431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16" name="Freeform 32">
              <a:extLst>
                <a:ext uri="{FF2B5EF4-FFF2-40B4-BE49-F238E27FC236}">
                  <a16:creationId xmlns:a16="http://schemas.microsoft.com/office/drawing/2014/main" id="{525E9EF6-96B9-4A89-8208-3284D6D2158D}"/>
                </a:ext>
              </a:extLst>
            </p:cNvPr>
            <p:cNvSpPr>
              <a:spLocks/>
            </p:cNvSpPr>
            <p:nvPr/>
          </p:nvSpPr>
          <p:spPr bwMode="auto">
            <a:xfrm>
              <a:off x="9581544" y="600431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17" name="Freeform 387">
              <a:extLst>
                <a:ext uri="{FF2B5EF4-FFF2-40B4-BE49-F238E27FC236}">
                  <a16:creationId xmlns:a16="http://schemas.microsoft.com/office/drawing/2014/main" id="{478A8BCC-B32A-4E39-ABA1-9E4D13B7B8E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9218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18" name="Freeform 388">
              <a:extLst>
                <a:ext uri="{FF2B5EF4-FFF2-40B4-BE49-F238E27FC236}">
                  <a16:creationId xmlns:a16="http://schemas.microsoft.com/office/drawing/2014/main" id="{5614BBD2-EB0C-49E9-B44B-1A6437E671E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55360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19" name="Freeform 389">
              <a:extLst>
                <a:ext uri="{FF2B5EF4-FFF2-40B4-BE49-F238E27FC236}">
                  <a16:creationId xmlns:a16="http://schemas.microsoft.com/office/drawing/2014/main" id="{2EDB4054-5229-4CA6-8895-DC3046D61967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7685" y="600431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20" name="Freeform 390">
              <a:extLst>
                <a:ext uri="{FF2B5EF4-FFF2-40B4-BE49-F238E27FC236}">
                  <a16:creationId xmlns:a16="http://schemas.microsoft.com/office/drawing/2014/main" id="{87A5FF6A-C9E1-4782-8DBF-68D362A1D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36312" y="600431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21" name="Freeform 29">
              <a:extLst>
                <a:ext uri="{FF2B5EF4-FFF2-40B4-BE49-F238E27FC236}">
                  <a16:creationId xmlns:a16="http://schemas.microsoft.com/office/drawing/2014/main" id="{B1974EDF-FF26-4920-B532-D7F90207960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83987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22" name="Freeform 31">
              <a:extLst>
                <a:ext uri="{FF2B5EF4-FFF2-40B4-BE49-F238E27FC236}">
                  <a16:creationId xmlns:a16="http://schemas.microsoft.com/office/drawing/2014/main" id="{2A17A771-20D7-492B-B75E-E2947ACD44C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2454" y="600431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23" name="Freeform 29">
              <a:extLst>
                <a:ext uri="{FF2B5EF4-FFF2-40B4-BE49-F238E27FC236}">
                  <a16:creationId xmlns:a16="http://schemas.microsoft.com/office/drawing/2014/main" id="{10BAC488-EF39-4573-A277-FF040FEBA9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2615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24" name="Freeform 30">
              <a:extLst>
                <a:ext uri="{FF2B5EF4-FFF2-40B4-BE49-F238E27FC236}">
                  <a16:creationId xmlns:a16="http://schemas.microsoft.com/office/drawing/2014/main" id="{E3E6E5A3-B1FC-4080-92B1-FE5444FD370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38757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25" name="Freeform 31">
              <a:extLst>
                <a:ext uri="{FF2B5EF4-FFF2-40B4-BE49-F238E27FC236}">
                  <a16:creationId xmlns:a16="http://schemas.microsoft.com/office/drawing/2014/main" id="{1E52E3E7-3179-4282-9CE5-345A1B489A4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91083" y="600431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26" name="Freeform 32">
              <a:extLst>
                <a:ext uri="{FF2B5EF4-FFF2-40B4-BE49-F238E27FC236}">
                  <a16:creationId xmlns:a16="http://schemas.microsoft.com/office/drawing/2014/main" id="{8781BA8E-C018-4814-8A7E-BF2F785C811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19710" y="600431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27" name="Freeform 397">
              <a:extLst>
                <a:ext uri="{FF2B5EF4-FFF2-40B4-BE49-F238E27FC236}">
                  <a16:creationId xmlns:a16="http://schemas.microsoft.com/office/drawing/2014/main" id="{22AFE1C2-8331-491C-9153-FD8A52D38C0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67385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28" name="Freeform 398">
              <a:extLst>
                <a:ext uri="{FF2B5EF4-FFF2-40B4-BE49-F238E27FC236}">
                  <a16:creationId xmlns:a16="http://schemas.microsoft.com/office/drawing/2014/main" id="{3F5E02DF-9305-4D34-BDB0-528B885960B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93526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29" name="Freeform 399">
              <a:extLst>
                <a:ext uri="{FF2B5EF4-FFF2-40B4-BE49-F238E27FC236}">
                  <a16:creationId xmlns:a16="http://schemas.microsoft.com/office/drawing/2014/main" id="{0A3E8882-4F3B-4E14-82F4-4E3D6A37C4A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45852" y="600431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30" name="Freeform 400">
              <a:extLst>
                <a:ext uri="{FF2B5EF4-FFF2-40B4-BE49-F238E27FC236}">
                  <a16:creationId xmlns:a16="http://schemas.microsoft.com/office/drawing/2014/main" id="{2BE2F195-095F-44A6-880F-2E6F93FB8A3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74480" y="600431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801" name="Group 1800">
            <a:extLst>
              <a:ext uri="{FF2B5EF4-FFF2-40B4-BE49-F238E27FC236}">
                <a16:creationId xmlns:a16="http://schemas.microsoft.com/office/drawing/2014/main" id="{683F34A0-4824-4E5A-A9CC-124D714530BA}"/>
              </a:ext>
            </a:extLst>
          </p:cNvPr>
          <p:cNvGrpSpPr/>
          <p:nvPr userDrawn="1"/>
        </p:nvGrpSpPr>
        <p:grpSpPr>
          <a:xfrm>
            <a:off x="83663" y="6334587"/>
            <a:ext cx="12009864" cy="176637"/>
            <a:chOff x="83663" y="6302087"/>
            <a:chExt cx="12009864" cy="176637"/>
          </a:xfrm>
        </p:grpSpPr>
        <p:sp>
          <p:nvSpPr>
            <p:cNvPr id="1035" name="Freeform 29">
              <a:extLst>
                <a:ext uri="{FF2B5EF4-FFF2-40B4-BE49-F238E27FC236}">
                  <a16:creationId xmlns:a16="http://schemas.microsoft.com/office/drawing/2014/main" id="{D926D0BC-D684-4C0F-983D-AB617D87C47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959982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36" name="Freeform 30">
              <a:extLst>
                <a:ext uri="{FF2B5EF4-FFF2-40B4-BE49-F238E27FC236}">
                  <a16:creationId xmlns:a16="http://schemas.microsoft.com/office/drawing/2014/main" id="{3552A2BB-2AC5-4272-AC98-FF0972D255D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633841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37" name="Freeform 31">
              <a:extLst>
                <a:ext uri="{FF2B5EF4-FFF2-40B4-BE49-F238E27FC236}">
                  <a16:creationId xmlns:a16="http://schemas.microsoft.com/office/drawing/2014/main" id="{9ADB1201-DA91-45C9-81E2-52238039A19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067076" y="630208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38" name="Freeform 32">
              <a:extLst>
                <a:ext uri="{FF2B5EF4-FFF2-40B4-BE49-F238E27FC236}">
                  <a16:creationId xmlns:a16="http://schemas.microsoft.com/office/drawing/2014/main" id="{0BE0CA55-2183-4139-B44D-80A8D2228D8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740936" y="630208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39" name="Freeform 29">
              <a:extLst>
                <a:ext uri="{FF2B5EF4-FFF2-40B4-BE49-F238E27FC236}">
                  <a16:creationId xmlns:a16="http://schemas.microsoft.com/office/drawing/2014/main" id="{E7ED715E-E5EB-4E21-A26C-C6F9CFAE177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305212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40" name="Freeform 30">
              <a:extLst>
                <a:ext uri="{FF2B5EF4-FFF2-40B4-BE49-F238E27FC236}">
                  <a16:creationId xmlns:a16="http://schemas.microsoft.com/office/drawing/2014/main" id="{F6721F8B-03F3-4CBB-ABBA-D7D0AC873E1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979072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41" name="Freeform 31">
              <a:extLst>
                <a:ext uri="{FF2B5EF4-FFF2-40B4-BE49-F238E27FC236}">
                  <a16:creationId xmlns:a16="http://schemas.microsoft.com/office/drawing/2014/main" id="{02D57ADD-1112-4051-8149-CF719517A11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412307" y="630208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42" name="Freeform 32">
              <a:extLst>
                <a:ext uri="{FF2B5EF4-FFF2-40B4-BE49-F238E27FC236}">
                  <a16:creationId xmlns:a16="http://schemas.microsoft.com/office/drawing/2014/main" id="{C8116DE6-9562-4609-9019-D5CEDBDE8FD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086166" y="630208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43" name="Freeform 29">
              <a:extLst>
                <a:ext uri="{FF2B5EF4-FFF2-40B4-BE49-F238E27FC236}">
                  <a16:creationId xmlns:a16="http://schemas.microsoft.com/office/drawing/2014/main" id="{DC0325FD-B009-4598-87B7-E69892120AB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650444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44" name="Freeform 30">
              <a:extLst>
                <a:ext uri="{FF2B5EF4-FFF2-40B4-BE49-F238E27FC236}">
                  <a16:creationId xmlns:a16="http://schemas.microsoft.com/office/drawing/2014/main" id="{56C9E74C-69DF-44C7-8873-C1A753544BB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324303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45" name="Freeform 31">
              <a:extLst>
                <a:ext uri="{FF2B5EF4-FFF2-40B4-BE49-F238E27FC236}">
                  <a16:creationId xmlns:a16="http://schemas.microsoft.com/office/drawing/2014/main" id="{2747D886-0F5B-461C-8D9E-74368457750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757538" y="630208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46" name="Freeform 32">
              <a:extLst>
                <a:ext uri="{FF2B5EF4-FFF2-40B4-BE49-F238E27FC236}">
                  <a16:creationId xmlns:a16="http://schemas.microsoft.com/office/drawing/2014/main" id="{4B54D51C-DDD9-47BB-AFDE-0F3DADF70C7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431398" y="630208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47" name="Freeform 29">
              <a:extLst>
                <a:ext uri="{FF2B5EF4-FFF2-40B4-BE49-F238E27FC236}">
                  <a16:creationId xmlns:a16="http://schemas.microsoft.com/office/drawing/2014/main" id="{96248FA3-172C-49CA-9D21-8EFCFB86C60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995675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48" name="Freeform 30">
              <a:extLst>
                <a:ext uri="{FF2B5EF4-FFF2-40B4-BE49-F238E27FC236}">
                  <a16:creationId xmlns:a16="http://schemas.microsoft.com/office/drawing/2014/main" id="{32B78079-AB81-45CD-A1B0-CD6EB2BCC6A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669534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49" name="Freeform 31">
              <a:extLst>
                <a:ext uri="{FF2B5EF4-FFF2-40B4-BE49-F238E27FC236}">
                  <a16:creationId xmlns:a16="http://schemas.microsoft.com/office/drawing/2014/main" id="{0DDF6A3D-9F36-4094-8D73-54587CA6BC5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102769" y="630208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50" name="Freeform 32">
              <a:extLst>
                <a:ext uri="{FF2B5EF4-FFF2-40B4-BE49-F238E27FC236}">
                  <a16:creationId xmlns:a16="http://schemas.microsoft.com/office/drawing/2014/main" id="{69C8070F-C78C-496F-AB0C-2F9430281E2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776629" y="630208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51" name="Freeform 521">
              <a:extLst>
                <a:ext uri="{FF2B5EF4-FFF2-40B4-BE49-F238E27FC236}">
                  <a16:creationId xmlns:a16="http://schemas.microsoft.com/office/drawing/2014/main" id="{BD505570-4333-447E-88AA-436513DECD5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340906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52" name="Freeform 522">
              <a:extLst>
                <a:ext uri="{FF2B5EF4-FFF2-40B4-BE49-F238E27FC236}">
                  <a16:creationId xmlns:a16="http://schemas.microsoft.com/office/drawing/2014/main" id="{DCC6EE4F-9031-4D04-990C-339505E2120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014765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53" name="Freeform 523">
              <a:extLst>
                <a:ext uri="{FF2B5EF4-FFF2-40B4-BE49-F238E27FC236}">
                  <a16:creationId xmlns:a16="http://schemas.microsoft.com/office/drawing/2014/main" id="{AAE54BA5-DA52-460B-9969-7756763C975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447999" y="630208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54" name="Freeform 524">
              <a:extLst>
                <a:ext uri="{FF2B5EF4-FFF2-40B4-BE49-F238E27FC236}">
                  <a16:creationId xmlns:a16="http://schemas.microsoft.com/office/drawing/2014/main" id="{5D44041C-9101-4787-8BBB-95717135A42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121860" y="630208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55" name="Freeform 29">
              <a:extLst>
                <a:ext uri="{FF2B5EF4-FFF2-40B4-BE49-F238E27FC236}">
                  <a16:creationId xmlns:a16="http://schemas.microsoft.com/office/drawing/2014/main" id="{246D506F-1FB7-470A-96C6-17BFEB13D39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686136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56" name="Freeform 31">
              <a:extLst>
                <a:ext uri="{FF2B5EF4-FFF2-40B4-BE49-F238E27FC236}">
                  <a16:creationId xmlns:a16="http://schemas.microsoft.com/office/drawing/2014/main" id="{71E06B8D-B699-4533-9E74-A8D7A0E6444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93231" y="630208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57" name="Freeform 29">
              <a:extLst>
                <a:ext uri="{FF2B5EF4-FFF2-40B4-BE49-F238E27FC236}">
                  <a16:creationId xmlns:a16="http://schemas.microsoft.com/office/drawing/2014/main" id="{E1038BEF-6AB5-4989-A030-AFC0FDB6D56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357508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58" name="Freeform 30">
              <a:extLst>
                <a:ext uri="{FF2B5EF4-FFF2-40B4-BE49-F238E27FC236}">
                  <a16:creationId xmlns:a16="http://schemas.microsoft.com/office/drawing/2014/main" id="{5E9B9464-B633-460A-8568-95EA2CF90F7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031367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59" name="Freeform 31">
              <a:extLst>
                <a:ext uri="{FF2B5EF4-FFF2-40B4-BE49-F238E27FC236}">
                  <a16:creationId xmlns:a16="http://schemas.microsoft.com/office/drawing/2014/main" id="{388561A6-DC26-4A46-A74A-8630E59A081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464602" y="630208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60" name="Freeform 32">
              <a:extLst>
                <a:ext uri="{FF2B5EF4-FFF2-40B4-BE49-F238E27FC236}">
                  <a16:creationId xmlns:a16="http://schemas.microsoft.com/office/drawing/2014/main" id="{91236F43-F981-4DF4-B3AF-AE232D55120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138462" y="630208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61" name="Freeform 29">
              <a:extLst>
                <a:ext uri="{FF2B5EF4-FFF2-40B4-BE49-F238E27FC236}">
                  <a16:creationId xmlns:a16="http://schemas.microsoft.com/office/drawing/2014/main" id="{65AE2B37-CAA4-4571-8372-CBE6B75A86D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702739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62" name="Freeform 30">
              <a:extLst>
                <a:ext uri="{FF2B5EF4-FFF2-40B4-BE49-F238E27FC236}">
                  <a16:creationId xmlns:a16="http://schemas.microsoft.com/office/drawing/2014/main" id="{81432EFF-FCFC-4180-B15B-B72FDE8B2AD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376598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63" name="Freeform 31">
              <a:extLst>
                <a:ext uri="{FF2B5EF4-FFF2-40B4-BE49-F238E27FC236}">
                  <a16:creationId xmlns:a16="http://schemas.microsoft.com/office/drawing/2014/main" id="{531189AB-2721-4381-B953-8C7CC9F2019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809833" y="630208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64" name="Freeform 32">
              <a:extLst>
                <a:ext uri="{FF2B5EF4-FFF2-40B4-BE49-F238E27FC236}">
                  <a16:creationId xmlns:a16="http://schemas.microsoft.com/office/drawing/2014/main" id="{99B53615-A1E5-4D9B-AAE1-FBC9A6CCA84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483693" y="630208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65" name="Freeform 29">
              <a:extLst>
                <a:ext uri="{FF2B5EF4-FFF2-40B4-BE49-F238E27FC236}">
                  <a16:creationId xmlns:a16="http://schemas.microsoft.com/office/drawing/2014/main" id="{3E0418A4-5D10-4E53-93E9-4215193FF34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047970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66" name="Freeform 30">
              <a:extLst>
                <a:ext uri="{FF2B5EF4-FFF2-40B4-BE49-F238E27FC236}">
                  <a16:creationId xmlns:a16="http://schemas.microsoft.com/office/drawing/2014/main" id="{3849DD79-C791-4B5E-95F5-C19E906D7C0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21830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67" name="Freeform 31">
              <a:extLst>
                <a:ext uri="{FF2B5EF4-FFF2-40B4-BE49-F238E27FC236}">
                  <a16:creationId xmlns:a16="http://schemas.microsoft.com/office/drawing/2014/main" id="{16B3EAB6-00C6-4F89-9D60-8B5305CAFA3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155065" y="630208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68" name="Freeform 32">
              <a:extLst>
                <a:ext uri="{FF2B5EF4-FFF2-40B4-BE49-F238E27FC236}">
                  <a16:creationId xmlns:a16="http://schemas.microsoft.com/office/drawing/2014/main" id="{325525DB-5DBF-4FCE-8AE8-26F86C1A217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828924" y="630208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69" name="Freeform 29">
              <a:extLst>
                <a:ext uri="{FF2B5EF4-FFF2-40B4-BE49-F238E27FC236}">
                  <a16:creationId xmlns:a16="http://schemas.microsoft.com/office/drawing/2014/main" id="{839C1AE9-DCD2-4FCD-BC21-5196279786C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93201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70" name="Freeform 30">
              <a:extLst>
                <a:ext uri="{FF2B5EF4-FFF2-40B4-BE49-F238E27FC236}">
                  <a16:creationId xmlns:a16="http://schemas.microsoft.com/office/drawing/2014/main" id="{E8EF2D61-8924-41C1-971E-5F5F492A9F7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67060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71" name="Freeform 31">
              <a:extLst>
                <a:ext uri="{FF2B5EF4-FFF2-40B4-BE49-F238E27FC236}">
                  <a16:creationId xmlns:a16="http://schemas.microsoft.com/office/drawing/2014/main" id="{9FCC103C-6005-4F7C-9AD1-4E9F42940A8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500296" y="630208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72" name="Freeform 32">
              <a:extLst>
                <a:ext uri="{FF2B5EF4-FFF2-40B4-BE49-F238E27FC236}">
                  <a16:creationId xmlns:a16="http://schemas.microsoft.com/office/drawing/2014/main" id="{1DC92673-ADBC-4943-A185-53D1B8CB813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74155" y="630208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73" name="Freeform 543">
              <a:extLst>
                <a:ext uri="{FF2B5EF4-FFF2-40B4-BE49-F238E27FC236}">
                  <a16:creationId xmlns:a16="http://schemas.microsoft.com/office/drawing/2014/main" id="{1287E3ED-53A1-4987-A88D-D37D54868EF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8433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74" name="Freeform 544">
              <a:extLst>
                <a:ext uri="{FF2B5EF4-FFF2-40B4-BE49-F238E27FC236}">
                  <a16:creationId xmlns:a16="http://schemas.microsoft.com/office/drawing/2014/main" id="{2A765B9D-2A15-4D4C-A939-CE1AC9DC999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12291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75" name="Freeform 545">
              <a:extLst>
                <a:ext uri="{FF2B5EF4-FFF2-40B4-BE49-F238E27FC236}">
                  <a16:creationId xmlns:a16="http://schemas.microsoft.com/office/drawing/2014/main" id="{A84A1B8C-2ED8-4268-94F8-F5BBAB2CE23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45526" y="630208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76" name="Freeform 546">
              <a:extLst>
                <a:ext uri="{FF2B5EF4-FFF2-40B4-BE49-F238E27FC236}">
                  <a16:creationId xmlns:a16="http://schemas.microsoft.com/office/drawing/2014/main" id="{17223C32-8657-443B-B6AA-4088B53F70C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19387" y="630208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77" name="Freeform 29">
              <a:extLst>
                <a:ext uri="{FF2B5EF4-FFF2-40B4-BE49-F238E27FC236}">
                  <a16:creationId xmlns:a16="http://schemas.microsoft.com/office/drawing/2014/main" id="{6DA721F8-543B-4774-80ED-DA7A0DCB4A2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663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78" name="Freeform 31">
              <a:extLst>
                <a:ext uri="{FF2B5EF4-FFF2-40B4-BE49-F238E27FC236}">
                  <a16:creationId xmlns:a16="http://schemas.microsoft.com/office/drawing/2014/main" id="{824130EC-36D9-4E65-8369-4FBA208EB47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90757" y="630208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31" name="Freeform 30">
              <a:extLst>
                <a:ext uri="{FF2B5EF4-FFF2-40B4-BE49-F238E27FC236}">
                  <a16:creationId xmlns:a16="http://schemas.microsoft.com/office/drawing/2014/main" id="{5C863DDD-EE32-4FAF-87C9-E2EA69ABEF4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874480" y="6305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32" name="Freeform 32">
              <a:extLst>
                <a:ext uri="{FF2B5EF4-FFF2-40B4-BE49-F238E27FC236}">
                  <a16:creationId xmlns:a16="http://schemas.microsoft.com/office/drawing/2014/main" id="{632F363E-9D2D-4FA7-841E-2CCD61081E6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981575" y="6302087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33" name="Freeform 403">
              <a:extLst>
                <a:ext uri="{FF2B5EF4-FFF2-40B4-BE49-F238E27FC236}">
                  <a16:creationId xmlns:a16="http://schemas.microsoft.com/office/drawing/2014/main" id="{5015AF98-4CB3-493B-98A3-AE57261145F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545853" y="6305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34" name="Freeform 404">
              <a:extLst>
                <a:ext uri="{FF2B5EF4-FFF2-40B4-BE49-F238E27FC236}">
                  <a16:creationId xmlns:a16="http://schemas.microsoft.com/office/drawing/2014/main" id="{82A1F092-F52B-4B69-BE3E-9C1B328832B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219711" y="6305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35" name="Freeform 405">
              <a:extLst>
                <a:ext uri="{FF2B5EF4-FFF2-40B4-BE49-F238E27FC236}">
                  <a16:creationId xmlns:a16="http://schemas.microsoft.com/office/drawing/2014/main" id="{302B6FF3-F1C6-44B3-80C7-9A213E95C81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652945" y="630208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36" name="Freeform 406">
              <a:extLst>
                <a:ext uri="{FF2B5EF4-FFF2-40B4-BE49-F238E27FC236}">
                  <a16:creationId xmlns:a16="http://schemas.microsoft.com/office/drawing/2014/main" id="{78251DAE-3B65-4373-A5A8-6265D0D50AC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326806" y="6302087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37" name="Freeform 29">
              <a:extLst>
                <a:ext uri="{FF2B5EF4-FFF2-40B4-BE49-F238E27FC236}">
                  <a16:creationId xmlns:a16="http://schemas.microsoft.com/office/drawing/2014/main" id="{1D008A72-0096-4F51-B0CF-34A243E43CF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891083" y="6305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38" name="Freeform 31">
              <a:extLst>
                <a:ext uri="{FF2B5EF4-FFF2-40B4-BE49-F238E27FC236}">
                  <a16:creationId xmlns:a16="http://schemas.microsoft.com/office/drawing/2014/main" id="{C4633A08-03F5-4AE1-A3F9-AEDA49FFD1B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998177" y="630208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39" name="Freeform 29">
              <a:extLst>
                <a:ext uri="{FF2B5EF4-FFF2-40B4-BE49-F238E27FC236}">
                  <a16:creationId xmlns:a16="http://schemas.microsoft.com/office/drawing/2014/main" id="{D95FDF37-DAEA-464F-B4A9-40DAFFF5442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562455" y="6305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40" name="Freeform 30">
              <a:extLst>
                <a:ext uri="{FF2B5EF4-FFF2-40B4-BE49-F238E27FC236}">
                  <a16:creationId xmlns:a16="http://schemas.microsoft.com/office/drawing/2014/main" id="{8AA6C1AF-D312-46BF-9132-6CAF8A47C25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236313" y="6305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41" name="Freeform 31">
              <a:extLst>
                <a:ext uri="{FF2B5EF4-FFF2-40B4-BE49-F238E27FC236}">
                  <a16:creationId xmlns:a16="http://schemas.microsoft.com/office/drawing/2014/main" id="{E2D60464-762D-4F7A-8F43-FB398500749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669548" y="630208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42" name="Freeform 32">
              <a:extLst>
                <a:ext uri="{FF2B5EF4-FFF2-40B4-BE49-F238E27FC236}">
                  <a16:creationId xmlns:a16="http://schemas.microsoft.com/office/drawing/2014/main" id="{62964145-14BF-4FC7-93DE-622BC9E2F3F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343408" y="6302087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43" name="Freeform 29">
              <a:extLst>
                <a:ext uri="{FF2B5EF4-FFF2-40B4-BE49-F238E27FC236}">
                  <a16:creationId xmlns:a16="http://schemas.microsoft.com/office/drawing/2014/main" id="{F3555649-B5D4-4E08-9314-73A87564F56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907685" y="6305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44" name="Freeform 30">
              <a:extLst>
                <a:ext uri="{FF2B5EF4-FFF2-40B4-BE49-F238E27FC236}">
                  <a16:creationId xmlns:a16="http://schemas.microsoft.com/office/drawing/2014/main" id="{A08FB8F9-B2D3-4A24-A054-31C7F680E00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581544" y="6305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45" name="Freeform 31">
              <a:extLst>
                <a:ext uri="{FF2B5EF4-FFF2-40B4-BE49-F238E27FC236}">
                  <a16:creationId xmlns:a16="http://schemas.microsoft.com/office/drawing/2014/main" id="{123804BA-9AAC-4371-8B93-60A9EE04E8D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014780" y="630208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46" name="Freeform 32">
              <a:extLst>
                <a:ext uri="{FF2B5EF4-FFF2-40B4-BE49-F238E27FC236}">
                  <a16:creationId xmlns:a16="http://schemas.microsoft.com/office/drawing/2014/main" id="{A5391073-7BA5-454E-A323-4DB00D04AF1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688639" y="6302087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47" name="Freeform 29">
              <a:extLst>
                <a:ext uri="{FF2B5EF4-FFF2-40B4-BE49-F238E27FC236}">
                  <a16:creationId xmlns:a16="http://schemas.microsoft.com/office/drawing/2014/main" id="{A83C0E05-6B18-4654-87DD-E4AFFE8921B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252916" y="6305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48" name="Freeform 30">
              <a:extLst>
                <a:ext uri="{FF2B5EF4-FFF2-40B4-BE49-F238E27FC236}">
                  <a16:creationId xmlns:a16="http://schemas.microsoft.com/office/drawing/2014/main" id="{7AE2080B-D3D9-4B09-B767-540BCB6A19C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926775" y="6305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49" name="Freeform 31">
              <a:extLst>
                <a:ext uri="{FF2B5EF4-FFF2-40B4-BE49-F238E27FC236}">
                  <a16:creationId xmlns:a16="http://schemas.microsoft.com/office/drawing/2014/main" id="{1345BEFD-4483-4EBA-8077-D131A210B56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360011" y="630208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50" name="Freeform 32">
              <a:extLst>
                <a:ext uri="{FF2B5EF4-FFF2-40B4-BE49-F238E27FC236}">
                  <a16:creationId xmlns:a16="http://schemas.microsoft.com/office/drawing/2014/main" id="{587BF442-745D-4DD7-BC77-14728DA99F8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033870" y="6302087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51" name="Freeform 29">
              <a:extLst>
                <a:ext uri="{FF2B5EF4-FFF2-40B4-BE49-F238E27FC236}">
                  <a16:creationId xmlns:a16="http://schemas.microsoft.com/office/drawing/2014/main" id="{AC2E9FF6-883D-4872-B18C-AF83DE34880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598148" y="6305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52" name="Freeform 30">
              <a:extLst>
                <a:ext uri="{FF2B5EF4-FFF2-40B4-BE49-F238E27FC236}">
                  <a16:creationId xmlns:a16="http://schemas.microsoft.com/office/drawing/2014/main" id="{21FFB2E6-1958-49D3-B329-BC42887E8C6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272007" y="6305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53" name="Freeform 31">
              <a:extLst>
                <a:ext uri="{FF2B5EF4-FFF2-40B4-BE49-F238E27FC236}">
                  <a16:creationId xmlns:a16="http://schemas.microsoft.com/office/drawing/2014/main" id="{76DC9866-A250-4028-B8FF-7AC2A6AB5C6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705242" y="630208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54" name="Freeform 32">
              <a:extLst>
                <a:ext uri="{FF2B5EF4-FFF2-40B4-BE49-F238E27FC236}">
                  <a16:creationId xmlns:a16="http://schemas.microsoft.com/office/drawing/2014/main" id="{104EDCCC-D435-44E2-963F-B87E54F72A7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79101" y="6302087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55" name="Freeform 425">
              <a:extLst>
                <a:ext uri="{FF2B5EF4-FFF2-40B4-BE49-F238E27FC236}">
                  <a16:creationId xmlns:a16="http://schemas.microsoft.com/office/drawing/2014/main" id="{619DB07C-1208-4577-936E-FB631219932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943379" y="6305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56" name="Freeform 426">
              <a:extLst>
                <a:ext uri="{FF2B5EF4-FFF2-40B4-BE49-F238E27FC236}">
                  <a16:creationId xmlns:a16="http://schemas.microsoft.com/office/drawing/2014/main" id="{9EDBBC22-3CD9-4A4F-9C1F-ECC164DF476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617237" y="6305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57" name="Freeform 427">
              <a:extLst>
                <a:ext uri="{FF2B5EF4-FFF2-40B4-BE49-F238E27FC236}">
                  <a16:creationId xmlns:a16="http://schemas.microsoft.com/office/drawing/2014/main" id="{1491FCD1-0EF2-4E05-AF16-3AB8A8D35DA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050472" y="630208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58" name="Freeform 428">
              <a:extLst>
                <a:ext uri="{FF2B5EF4-FFF2-40B4-BE49-F238E27FC236}">
                  <a16:creationId xmlns:a16="http://schemas.microsoft.com/office/drawing/2014/main" id="{19C4BC71-A3E0-422C-A564-DCC5E86ADDB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724332" y="6302087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59" name="Freeform 29">
              <a:extLst>
                <a:ext uri="{FF2B5EF4-FFF2-40B4-BE49-F238E27FC236}">
                  <a16:creationId xmlns:a16="http://schemas.microsoft.com/office/drawing/2014/main" id="{8D7A5F25-383E-46EA-A721-CCE8E05E807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288609" y="6305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60" name="Freeform 31">
              <a:extLst>
                <a:ext uri="{FF2B5EF4-FFF2-40B4-BE49-F238E27FC236}">
                  <a16:creationId xmlns:a16="http://schemas.microsoft.com/office/drawing/2014/main" id="{040F49CB-3766-4F2F-8735-37E1012FBD1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95703" y="630208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800" name="Group 1799">
            <a:extLst>
              <a:ext uri="{FF2B5EF4-FFF2-40B4-BE49-F238E27FC236}">
                <a16:creationId xmlns:a16="http://schemas.microsoft.com/office/drawing/2014/main" id="{9F10D460-6A74-4818-9F46-EAE7C1C9C177}"/>
              </a:ext>
            </a:extLst>
          </p:cNvPr>
          <p:cNvGrpSpPr/>
          <p:nvPr userDrawn="1"/>
        </p:nvGrpSpPr>
        <p:grpSpPr>
          <a:xfrm>
            <a:off x="83664" y="6619613"/>
            <a:ext cx="12009863" cy="176637"/>
            <a:chOff x="83663" y="6592396"/>
            <a:chExt cx="12009863" cy="176637"/>
          </a:xfrm>
        </p:grpSpPr>
        <p:sp>
          <p:nvSpPr>
            <p:cNvPr id="1079" name="Freeform 29">
              <a:extLst>
                <a:ext uri="{FF2B5EF4-FFF2-40B4-BE49-F238E27FC236}">
                  <a16:creationId xmlns:a16="http://schemas.microsoft.com/office/drawing/2014/main" id="{20EC484A-C5F1-48E7-8A21-20D6EFB703AF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196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80" name="Freeform 30">
              <a:extLst>
                <a:ext uri="{FF2B5EF4-FFF2-40B4-BE49-F238E27FC236}">
                  <a16:creationId xmlns:a16="http://schemas.microsoft.com/office/drawing/2014/main" id="{C019F15B-E358-4F68-9CEB-9194160ABC3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337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81" name="Freeform 31">
              <a:extLst>
                <a:ext uri="{FF2B5EF4-FFF2-40B4-BE49-F238E27FC236}">
                  <a16:creationId xmlns:a16="http://schemas.microsoft.com/office/drawing/2014/main" id="{E3B77A66-4C88-4E4B-B209-ABC85729F7BD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63" y="659239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82" name="Freeform 32">
              <a:extLst>
                <a:ext uri="{FF2B5EF4-FFF2-40B4-BE49-F238E27FC236}">
                  <a16:creationId xmlns:a16="http://schemas.microsoft.com/office/drawing/2014/main" id="{114BE01A-34B0-4AAF-B4EF-AD3352AEDB4E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290" y="659239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83" name="Freeform 29">
              <a:extLst>
                <a:ext uri="{FF2B5EF4-FFF2-40B4-BE49-F238E27FC236}">
                  <a16:creationId xmlns:a16="http://schemas.microsoft.com/office/drawing/2014/main" id="{6DC72554-CFD3-414F-98A7-EDE3A7652429}"/>
                </a:ext>
              </a:extLst>
            </p:cNvPr>
            <p:cNvSpPr>
              <a:spLocks/>
            </p:cNvSpPr>
            <p:nvPr/>
          </p:nvSpPr>
          <p:spPr bwMode="auto">
            <a:xfrm>
              <a:off x="959966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84" name="Freeform 30">
              <a:extLst>
                <a:ext uri="{FF2B5EF4-FFF2-40B4-BE49-F238E27FC236}">
                  <a16:creationId xmlns:a16="http://schemas.microsoft.com/office/drawing/2014/main" id="{2CC7A624-D22C-419B-BA70-20B587366E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6106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85" name="Freeform 31">
              <a:extLst>
                <a:ext uri="{FF2B5EF4-FFF2-40B4-BE49-F238E27FC236}">
                  <a16:creationId xmlns:a16="http://schemas.microsoft.com/office/drawing/2014/main" id="{EC4B0102-5975-4638-B356-C1154D6D87C6}"/>
                </a:ext>
              </a:extLst>
            </p:cNvPr>
            <p:cNvSpPr>
              <a:spLocks/>
            </p:cNvSpPr>
            <p:nvPr/>
          </p:nvSpPr>
          <p:spPr bwMode="auto">
            <a:xfrm>
              <a:off x="738432" y="659239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86" name="Freeform 32">
              <a:extLst>
                <a:ext uri="{FF2B5EF4-FFF2-40B4-BE49-F238E27FC236}">
                  <a16:creationId xmlns:a16="http://schemas.microsoft.com/office/drawing/2014/main" id="{03FA428C-CEAE-478D-9CDF-61170AA6E4B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7060" y="659239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87" name="Freeform 29">
              <a:extLst>
                <a:ext uri="{FF2B5EF4-FFF2-40B4-BE49-F238E27FC236}">
                  <a16:creationId xmlns:a16="http://schemas.microsoft.com/office/drawing/2014/main" id="{0480BD3D-62D0-4B5B-8EA2-D29DF2DAE9A1}"/>
                </a:ext>
              </a:extLst>
            </p:cNvPr>
            <p:cNvSpPr>
              <a:spLocks/>
            </p:cNvSpPr>
            <p:nvPr/>
          </p:nvSpPr>
          <p:spPr bwMode="auto">
            <a:xfrm>
              <a:off x="1614734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88" name="Freeform 30">
              <a:extLst>
                <a:ext uri="{FF2B5EF4-FFF2-40B4-BE49-F238E27FC236}">
                  <a16:creationId xmlns:a16="http://schemas.microsoft.com/office/drawing/2014/main" id="{C7D9E2F1-D11B-4052-966F-ACB98E23EF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0875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89" name="Freeform 31">
              <a:extLst>
                <a:ext uri="{FF2B5EF4-FFF2-40B4-BE49-F238E27FC236}">
                  <a16:creationId xmlns:a16="http://schemas.microsoft.com/office/drawing/2014/main" id="{CB5EE88A-6183-4ED1-9553-FC9F10A7384A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3201" y="659239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90" name="Freeform 32">
              <a:extLst>
                <a:ext uri="{FF2B5EF4-FFF2-40B4-BE49-F238E27FC236}">
                  <a16:creationId xmlns:a16="http://schemas.microsoft.com/office/drawing/2014/main" id="{097BE47B-9772-478D-9E85-54F4E3EA4015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1829" y="659239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91" name="Freeform 29">
              <a:extLst>
                <a:ext uri="{FF2B5EF4-FFF2-40B4-BE49-F238E27FC236}">
                  <a16:creationId xmlns:a16="http://schemas.microsoft.com/office/drawing/2014/main" id="{3ADBE7CA-4A20-4A6E-9A72-D6CA75B5DD45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9503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92" name="Freeform 30">
              <a:extLst>
                <a:ext uri="{FF2B5EF4-FFF2-40B4-BE49-F238E27FC236}">
                  <a16:creationId xmlns:a16="http://schemas.microsoft.com/office/drawing/2014/main" id="{40115CCA-BC50-4E02-A9CA-6EDB4FCFAC50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5644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93" name="Freeform 31">
              <a:extLst>
                <a:ext uri="{FF2B5EF4-FFF2-40B4-BE49-F238E27FC236}">
                  <a16:creationId xmlns:a16="http://schemas.microsoft.com/office/drawing/2014/main" id="{F949C139-2D0D-4AB4-863D-069E256D62F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7969" y="659239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94" name="Freeform 32">
              <a:extLst>
                <a:ext uri="{FF2B5EF4-FFF2-40B4-BE49-F238E27FC236}">
                  <a16:creationId xmlns:a16="http://schemas.microsoft.com/office/drawing/2014/main" id="{94023488-C557-4DA5-AB6B-4E9619D32B49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6598" y="659239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95" name="Freeform 565">
              <a:extLst>
                <a:ext uri="{FF2B5EF4-FFF2-40B4-BE49-F238E27FC236}">
                  <a16:creationId xmlns:a16="http://schemas.microsoft.com/office/drawing/2014/main" id="{AC21113F-942B-4075-9639-AF257D4C2D5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4272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96" name="Freeform 566">
              <a:extLst>
                <a:ext uri="{FF2B5EF4-FFF2-40B4-BE49-F238E27FC236}">
                  <a16:creationId xmlns:a16="http://schemas.microsoft.com/office/drawing/2014/main" id="{C6F33099-AF0F-4EA1-980B-67C22DEC502B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0413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97" name="Freeform 567">
              <a:extLst>
                <a:ext uri="{FF2B5EF4-FFF2-40B4-BE49-F238E27FC236}">
                  <a16:creationId xmlns:a16="http://schemas.microsoft.com/office/drawing/2014/main" id="{5B688F19-595F-46BC-87FA-BFA8FE0CF5D3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2739" y="659239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98" name="Freeform 568">
              <a:extLst>
                <a:ext uri="{FF2B5EF4-FFF2-40B4-BE49-F238E27FC236}">
                  <a16:creationId xmlns:a16="http://schemas.microsoft.com/office/drawing/2014/main" id="{57EE3F95-1923-408C-9FCB-8A061AC4E1E7}"/>
                </a:ext>
              </a:extLst>
            </p:cNvPr>
            <p:cNvSpPr>
              <a:spLocks/>
            </p:cNvSpPr>
            <p:nvPr/>
          </p:nvSpPr>
          <p:spPr bwMode="auto">
            <a:xfrm>
              <a:off x="3031366" y="659239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99" name="Freeform 29">
              <a:extLst>
                <a:ext uri="{FF2B5EF4-FFF2-40B4-BE49-F238E27FC236}">
                  <a16:creationId xmlns:a16="http://schemas.microsoft.com/office/drawing/2014/main" id="{0364578F-6F14-4642-8DB5-A9CB233AF228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9042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00" name="Freeform 31">
              <a:extLst>
                <a:ext uri="{FF2B5EF4-FFF2-40B4-BE49-F238E27FC236}">
                  <a16:creationId xmlns:a16="http://schemas.microsoft.com/office/drawing/2014/main" id="{F0D43546-B66F-475B-A283-080ADFF42DE7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7508" y="659239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01" name="Freeform 29">
              <a:extLst>
                <a:ext uri="{FF2B5EF4-FFF2-40B4-BE49-F238E27FC236}">
                  <a16:creationId xmlns:a16="http://schemas.microsoft.com/office/drawing/2014/main" id="{263C917B-6F03-478D-BEDD-E0D8FA27A63F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7670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02" name="Freeform 30">
              <a:extLst>
                <a:ext uri="{FF2B5EF4-FFF2-40B4-BE49-F238E27FC236}">
                  <a16:creationId xmlns:a16="http://schemas.microsoft.com/office/drawing/2014/main" id="{E21820AF-D32C-40BC-830F-468A4D0F841B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3811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03" name="Freeform 31">
              <a:extLst>
                <a:ext uri="{FF2B5EF4-FFF2-40B4-BE49-F238E27FC236}">
                  <a16:creationId xmlns:a16="http://schemas.microsoft.com/office/drawing/2014/main" id="{A9478718-3EA4-41DE-B02F-17B749521460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6136" y="659239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04" name="Freeform 32">
              <a:extLst>
                <a:ext uri="{FF2B5EF4-FFF2-40B4-BE49-F238E27FC236}">
                  <a16:creationId xmlns:a16="http://schemas.microsoft.com/office/drawing/2014/main" id="{4423D64C-BFD5-4F60-A7F6-4E0E140FA55B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4764" y="659239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05" name="Freeform 29">
              <a:extLst>
                <a:ext uri="{FF2B5EF4-FFF2-40B4-BE49-F238E27FC236}">
                  <a16:creationId xmlns:a16="http://schemas.microsoft.com/office/drawing/2014/main" id="{EF5ED76E-CD41-4077-96EA-41CBD8BDD11C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2439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06" name="Freeform 30">
              <a:extLst>
                <a:ext uri="{FF2B5EF4-FFF2-40B4-BE49-F238E27FC236}">
                  <a16:creationId xmlns:a16="http://schemas.microsoft.com/office/drawing/2014/main" id="{B643B771-3F02-4492-8909-91C20695FB39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8580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07" name="Freeform 31">
              <a:extLst>
                <a:ext uri="{FF2B5EF4-FFF2-40B4-BE49-F238E27FC236}">
                  <a16:creationId xmlns:a16="http://schemas.microsoft.com/office/drawing/2014/main" id="{7C910711-DE97-49BE-9F3A-493D1BA84559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0905" y="659239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08" name="Freeform 32">
              <a:extLst>
                <a:ext uri="{FF2B5EF4-FFF2-40B4-BE49-F238E27FC236}">
                  <a16:creationId xmlns:a16="http://schemas.microsoft.com/office/drawing/2014/main" id="{7EBFD03A-7F03-49F5-8A9F-F5BAF084DD41}"/>
                </a:ext>
              </a:extLst>
            </p:cNvPr>
            <p:cNvSpPr>
              <a:spLocks/>
            </p:cNvSpPr>
            <p:nvPr/>
          </p:nvSpPr>
          <p:spPr bwMode="auto">
            <a:xfrm>
              <a:off x="4669534" y="659239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09" name="Freeform 29">
              <a:extLst>
                <a:ext uri="{FF2B5EF4-FFF2-40B4-BE49-F238E27FC236}">
                  <a16:creationId xmlns:a16="http://schemas.microsoft.com/office/drawing/2014/main" id="{D494A738-34FD-468F-B1A6-A0751EAA0C39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7208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10" name="Freeform 30">
              <a:extLst>
                <a:ext uri="{FF2B5EF4-FFF2-40B4-BE49-F238E27FC236}">
                  <a16:creationId xmlns:a16="http://schemas.microsoft.com/office/drawing/2014/main" id="{00CF7EBB-A68D-4D46-833D-77CBFB6D83B8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3348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11" name="Freeform 31">
              <a:extLst>
                <a:ext uri="{FF2B5EF4-FFF2-40B4-BE49-F238E27FC236}">
                  <a16:creationId xmlns:a16="http://schemas.microsoft.com/office/drawing/2014/main" id="{13D89E70-CF19-4DC2-8B5A-E488D9A07EB2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5674" y="659239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12" name="Freeform 32">
              <a:extLst>
                <a:ext uri="{FF2B5EF4-FFF2-40B4-BE49-F238E27FC236}">
                  <a16:creationId xmlns:a16="http://schemas.microsoft.com/office/drawing/2014/main" id="{BB2506F0-880E-403A-A175-828C514323BF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4302" y="659239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13" name="Freeform 29">
              <a:extLst>
                <a:ext uri="{FF2B5EF4-FFF2-40B4-BE49-F238E27FC236}">
                  <a16:creationId xmlns:a16="http://schemas.microsoft.com/office/drawing/2014/main" id="{B36A7945-93EC-4AC0-A8B5-F584C83FC80E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1977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14" name="Freeform 30">
              <a:extLst>
                <a:ext uri="{FF2B5EF4-FFF2-40B4-BE49-F238E27FC236}">
                  <a16:creationId xmlns:a16="http://schemas.microsoft.com/office/drawing/2014/main" id="{94F3BE54-CF55-4715-93E0-07EDF9C85C92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8118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15" name="Freeform 31">
              <a:extLst>
                <a:ext uri="{FF2B5EF4-FFF2-40B4-BE49-F238E27FC236}">
                  <a16:creationId xmlns:a16="http://schemas.microsoft.com/office/drawing/2014/main" id="{8E46B78E-A285-423E-9040-19464771F1D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0443" y="659239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16" name="Freeform 32">
              <a:extLst>
                <a:ext uri="{FF2B5EF4-FFF2-40B4-BE49-F238E27FC236}">
                  <a16:creationId xmlns:a16="http://schemas.microsoft.com/office/drawing/2014/main" id="{2C56820B-506F-4B5D-AA96-20CA08F46F6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9071" y="659239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17" name="Freeform 587">
              <a:extLst>
                <a:ext uri="{FF2B5EF4-FFF2-40B4-BE49-F238E27FC236}">
                  <a16:creationId xmlns:a16="http://schemas.microsoft.com/office/drawing/2014/main" id="{60A72E68-97B2-4FE8-A919-C05B570212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6745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18" name="Freeform 588">
              <a:extLst>
                <a:ext uri="{FF2B5EF4-FFF2-40B4-BE49-F238E27FC236}">
                  <a16:creationId xmlns:a16="http://schemas.microsoft.com/office/drawing/2014/main" id="{E19CD37D-1A09-4493-9DD4-B10860880FD0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2887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19" name="Freeform 589">
              <a:extLst>
                <a:ext uri="{FF2B5EF4-FFF2-40B4-BE49-F238E27FC236}">
                  <a16:creationId xmlns:a16="http://schemas.microsoft.com/office/drawing/2014/main" id="{F01B1AE9-EFD8-4759-8BD4-6BF7F985DF0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05212" y="659239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20" name="Freeform 590">
              <a:extLst>
                <a:ext uri="{FF2B5EF4-FFF2-40B4-BE49-F238E27FC236}">
                  <a16:creationId xmlns:a16="http://schemas.microsoft.com/office/drawing/2014/main" id="{6741E16C-7E75-4FDF-8BAE-1ACEC2364B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3840" y="659239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21" name="Freeform 29">
              <a:extLst>
                <a:ext uri="{FF2B5EF4-FFF2-40B4-BE49-F238E27FC236}">
                  <a16:creationId xmlns:a16="http://schemas.microsoft.com/office/drawing/2014/main" id="{8A7B8F13-776E-48A7-982F-7E19A3B62B14}"/>
                </a:ext>
              </a:extLst>
            </p:cNvPr>
            <p:cNvSpPr>
              <a:spLocks/>
            </p:cNvSpPr>
            <p:nvPr/>
          </p:nvSpPr>
          <p:spPr bwMode="auto">
            <a:xfrm>
              <a:off x="7181515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22" name="Freeform 31">
              <a:extLst>
                <a:ext uri="{FF2B5EF4-FFF2-40B4-BE49-F238E27FC236}">
                  <a16:creationId xmlns:a16="http://schemas.microsoft.com/office/drawing/2014/main" id="{86CC642A-BCB8-43C4-84D6-4F5EFCF59CDA}"/>
                </a:ext>
              </a:extLst>
            </p:cNvPr>
            <p:cNvSpPr>
              <a:spLocks/>
            </p:cNvSpPr>
            <p:nvPr/>
          </p:nvSpPr>
          <p:spPr bwMode="auto">
            <a:xfrm>
              <a:off x="6959981" y="659239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61" name="Freeform 29">
              <a:extLst>
                <a:ext uri="{FF2B5EF4-FFF2-40B4-BE49-F238E27FC236}">
                  <a16:creationId xmlns:a16="http://schemas.microsoft.com/office/drawing/2014/main" id="{1F0DC721-06CB-4895-97C7-CFA513A33F93}"/>
                </a:ext>
              </a:extLst>
            </p:cNvPr>
            <p:cNvSpPr>
              <a:spLocks/>
            </p:cNvSpPr>
            <p:nvPr/>
          </p:nvSpPr>
          <p:spPr bwMode="auto">
            <a:xfrm>
              <a:off x="7510142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62" name="Freeform 30">
              <a:extLst>
                <a:ext uri="{FF2B5EF4-FFF2-40B4-BE49-F238E27FC236}">
                  <a16:creationId xmlns:a16="http://schemas.microsoft.com/office/drawing/2014/main" id="{7BBE000F-F956-4248-AE79-FAA2250BFB03}"/>
                </a:ext>
              </a:extLst>
            </p:cNvPr>
            <p:cNvSpPr>
              <a:spLocks/>
            </p:cNvSpPr>
            <p:nvPr/>
          </p:nvSpPr>
          <p:spPr bwMode="auto">
            <a:xfrm>
              <a:off x="7836283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63" name="Freeform 31">
              <a:extLst>
                <a:ext uri="{FF2B5EF4-FFF2-40B4-BE49-F238E27FC236}">
                  <a16:creationId xmlns:a16="http://schemas.microsoft.com/office/drawing/2014/main" id="{9E868A4F-7720-485D-8680-ABD0BD046BA0}"/>
                </a:ext>
              </a:extLst>
            </p:cNvPr>
            <p:cNvSpPr>
              <a:spLocks/>
            </p:cNvSpPr>
            <p:nvPr/>
          </p:nvSpPr>
          <p:spPr bwMode="auto">
            <a:xfrm>
              <a:off x="7288609" y="659239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64" name="Freeform 32">
              <a:extLst>
                <a:ext uri="{FF2B5EF4-FFF2-40B4-BE49-F238E27FC236}">
                  <a16:creationId xmlns:a16="http://schemas.microsoft.com/office/drawing/2014/main" id="{D5AB9716-9331-467A-8B22-D8EC16B052C5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7237" y="659239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65" name="Freeform 29">
              <a:extLst>
                <a:ext uri="{FF2B5EF4-FFF2-40B4-BE49-F238E27FC236}">
                  <a16:creationId xmlns:a16="http://schemas.microsoft.com/office/drawing/2014/main" id="{187D1866-CC17-4F28-84AC-C4F6960138FD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4912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66" name="Freeform 30">
              <a:extLst>
                <a:ext uri="{FF2B5EF4-FFF2-40B4-BE49-F238E27FC236}">
                  <a16:creationId xmlns:a16="http://schemas.microsoft.com/office/drawing/2014/main" id="{77D82381-D2E6-4D23-8EAD-EA1D7A852242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1052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67" name="Freeform 31">
              <a:extLst>
                <a:ext uri="{FF2B5EF4-FFF2-40B4-BE49-F238E27FC236}">
                  <a16:creationId xmlns:a16="http://schemas.microsoft.com/office/drawing/2014/main" id="{C30FB653-C91F-43C2-A880-21733D398CD0}"/>
                </a:ext>
              </a:extLst>
            </p:cNvPr>
            <p:cNvSpPr>
              <a:spLocks/>
            </p:cNvSpPr>
            <p:nvPr/>
          </p:nvSpPr>
          <p:spPr bwMode="auto">
            <a:xfrm>
              <a:off x="7943378" y="659239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68" name="Freeform 32">
              <a:extLst>
                <a:ext uri="{FF2B5EF4-FFF2-40B4-BE49-F238E27FC236}">
                  <a16:creationId xmlns:a16="http://schemas.microsoft.com/office/drawing/2014/main" id="{E03D883A-65C9-49B0-B55C-1AA52EA51A0A}"/>
                </a:ext>
              </a:extLst>
            </p:cNvPr>
            <p:cNvSpPr>
              <a:spLocks/>
            </p:cNvSpPr>
            <p:nvPr/>
          </p:nvSpPr>
          <p:spPr bwMode="auto">
            <a:xfrm>
              <a:off x="8272007" y="659239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69" name="Freeform 29">
              <a:extLst>
                <a:ext uri="{FF2B5EF4-FFF2-40B4-BE49-F238E27FC236}">
                  <a16:creationId xmlns:a16="http://schemas.microsoft.com/office/drawing/2014/main" id="{F5759E49-4355-44D0-A50C-ECA250677FE0}"/>
                </a:ext>
              </a:extLst>
            </p:cNvPr>
            <p:cNvSpPr>
              <a:spLocks/>
            </p:cNvSpPr>
            <p:nvPr/>
          </p:nvSpPr>
          <p:spPr bwMode="auto">
            <a:xfrm>
              <a:off x="8819680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70" name="Freeform 30">
              <a:extLst>
                <a:ext uri="{FF2B5EF4-FFF2-40B4-BE49-F238E27FC236}">
                  <a16:creationId xmlns:a16="http://schemas.microsoft.com/office/drawing/2014/main" id="{08FFCCA9-495E-4AED-B062-7911EC56B10A}"/>
                </a:ext>
              </a:extLst>
            </p:cNvPr>
            <p:cNvSpPr>
              <a:spLocks/>
            </p:cNvSpPr>
            <p:nvPr/>
          </p:nvSpPr>
          <p:spPr bwMode="auto">
            <a:xfrm>
              <a:off x="9145821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71" name="Freeform 31">
              <a:extLst>
                <a:ext uri="{FF2B5EF4-FFF2-40B4-BE49-F238E27FC236}">
                  <a16:creationId xmlns:a16="http://schemas.microsoft.com/office/drawing/2014/main" id="{CE77C841-2D0B-4BCA-A931-AE1F02EE6ACC}"/>
                </a:ext>
              </a:extLst>
            </p:cNvPr>
            <p:cNvSpPr>
              <a:spLocks/>
            </p:cNvSpPr>
            <p:nvPr/>
          </p:nvSpPr>
          <p:spPr bwMode="auto">
            <a:xfrm>
              <a:off x="8598147" y="659239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72" name="Freeform 32">
              <a:extLst>
                <a:ext uri="{FF2B5EF4-FFF2-40B4-BE49-F238E27FC236}">
                  <a16:creationId xmlns:a16="http://schemas.microsoft.com/office/drawing/2014/main" id="{8CBD0AE1-AFDF-4F0C-BC5C-5F8C73655D41}"/>
                </a:ext>
              </a:extLst>
            </p:cNvPr>
            <p:cNvSpPr>
              <a:spLocks/>
            </p:cNvSpPr>
            <p:nvPr/>
          </p:nvSpPr>
          <p:spPr bwMode="auto">
            <a:xfrm>
              <a:off x="8926774" y="659239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73" name="Freeform 29">
              <a:extLst>
                <a:ext uri="{FF2B5EF4-FFF2-40B4-BE49-F238E27FC236}">
                  <a16:creationId xmlns:a16="http://schemas.microsoft.com/office/drawing/2014/main" id="{ECF61FA9-98DB-4C15-A42F-3557A73ECB49}"/>
                </a:ext>
              </a:extLst>
            </p:cNvPr>
            <p:cNvSpPr>
              <a:spLocks/>
            </p:cNvSpPr>
            <p:nvPr/>
          </p:nvSpPr>
          <p:spPr bwMode="auto">
            <a:xfrm>
              <a:off x="9474450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74" name="Freeform 30">
              <a:extLst>
                <a:ext uri="{FF2B5EF4-FFF2-40B4-BE49-F238E27FC236}">
                  <a16:creationId xmlns:a16="http://schemas.microsoft.com/office/drawing/2014/main" id="{01894596-216F-4ED4-99D6-8BCB72EB0292}"/>
                </a:ext>
              </a:extLst>
            </p:cNvPr>
            <p:cNvSpPr>
              <a:spLocks/>
            </p:cNvSpPr>
            <p:nvPr/>
          </p:nvSpPr>
          <p:spPr bwMode="auto">
            <a:xfrm>
              <a:off x="9800591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75" name="Freeform 31">
              <a:extLst>
                <a:ext uri="{FF2B5EF4-FFF2-40B4-BE49-F238E27FC236}">
                  <a16:creationId xmlns:a16="http://schemas.microsoft.com/office/drawing/2014/main" id="{E9351B07-5963-4E4C-BA2E-597CDA99B928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2915" y="659239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76" name="Freeform 32">
              <a:extLst>
                <a:ext uri="{FF2B5EF4-FFF2-40B4-BE49-F238E27FC236}">
                  <a16:creationId xmlns:a16="http://schemas.microsoft.com/office/drawing/2014/main" id="{086CF589-8B94-4072-8E27-A7FDEAF06125}"/>
                </a:ext>
              </a:extLst>
            </p:cNvPr>
            <p:cNvSpPr>
              <a:spLocks/>
            </p:cNvSpPr>
            <p:nvPr/>
          </p:nvSpPr>
          <p:spPr bwMode="auto">
            <a:xfrm>
              <a:off x="9581544" y="659239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77" name="Freeform 447">
              <a:extLst>
                <a:ext uri="{FF2B5EF4-FFF2-40B4-BE49-F238E27FC236}">
                  <a16:creationId xmlns:a16="http://schemas.microsoft.com/office/drawing/2014/main" id="{0317F46C-DCD4-4A28-ACFA-6A51661C727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9218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78" name="Freeform 448">
              <a:extLst>
                <a:ext uri="{FF2B5EF4-FFF2-40B4-BE49-F238E27FC236}">
                  <a16:creationId xmlns:a16="http://schemas.microsoft.com/office/drawing/2014/main" id="{406FCB8A-1D2B-4BDA-9DB2-70553389C2C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55360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79" name="Freeform 449">
              <a:extLst>
                <a:ext uri="{FF2B5EF4-FFF2-40B4-BE49-F238E27FC236}">
                  <a16:creationId xmlns:a16="http://schemas.microsoft.com/office/drawing/2014/main" id="{A990AE18-0C76-46C2-B0F6-C3BD8866B051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7685" y="659239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80" name="Freeform 450">
              <a:extLst>
                <a:ext uri="{FF2B5EF4-FFF2-40B4-BE49-F238E27FC236}">
                  <a16:creationId xmlns:a16="http://schemas.microsoft.com/office/drawing/2014/main" id="{3B9FF01A-935E-455C-8E64-06251772D56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36312" y="659239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81" name="Freeform 29">
              <a:extLst>
                <a:ext uri="{FF2B5EF4-FFF2-40B4-BE49-F238E27FC236}">
                  <a16:creationId xmlns:a16="http://schemas.microsoft.com/office/drawing/2014/main" id="{D88D0A07-AF69-42C3-BBAA-1A836D93768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83987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82" name="Freeform 31">
              <a:extLst>
                <a:ext uri="{FF2B5EF4-FFF2-40B4-BE49-F238E27FC236}">
                  <a16:creationId xmlns:a16="http://schemas.microsoft.com/office/drawing/2014/main" id="{B21D54DB-4207-4062-BBD2-FBFC00E6324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2454" y="659239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83" name="Freeform 29">
              <a:extLst>
                <a:ext uri="{FF2B5EF4-FFF2-40B4-BE49-F238E27FC236}">
                  <a16:creationId xmlns:a16="http://schemas.microsoft.com/office/drawing/2014/main" id="{3A2A451F-9689-4B14-BA58-2F1788849E8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2615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84" name="Freeform 30">
              <a:extLst>
                <a:ext uri="{FF2B5EF4-FFF2-40B4-BE49-F238E27FC236}">
                  <a16:creationId xmlns:a16="http://schemas.microsoft.com/office/drawing/2014/main" id="{3EC5D921-246F-4E9A-8C38-DBDB5938281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38757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85" name="Freeform 31">
              <a:extLst>
                <a:ext uri="{FF2B5EF4-FFF2-40B4-BE49-F238E27FC236}">
                  <a16:creationId xmlns:a16="http://schemas.microsoft.com/office/drawing/2014/main" id="{0538CF54-7ACC-4114-B43B-7A4D417261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91083" y="659239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86" name="Freeform 32">
              <a:extLst>
                <a:ext uri="{FF2B5EF4-FFF2-40B4-BE49-F238E27FC236}">
                  <a16:creationId xmlns:a16="http://schemas.microsoft.com/office/drawing/2014/main" id="{11E301F6-776B-4BF8-9A6D-011F3835858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19710" y="659239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87" name="Freeform 29">
              <a:extLst>
                <a:ext uri="{FF2B5EF4-FFF2-40B4-BE49-F238E27FC236}">
                  <a16:creationId xmlns:a16="http://schemas.microsoft.com/office/drawing/2014/main" id="{E194C7E7-2518-4B40-B443-EC4BF865E47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67385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88" name="Freeform 30">
              <a:extLst>
                <a:ext uri="{FF2B5EF4-FFF2-40B4-BE49-F238E27FC236}">
                  <a16:creationId xmlns:a16="http://schemas.microsoft.com/office/drawing/2014/main" id="{8C421192-7469-48F1-A5C0-A4C2F92271D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93526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89" name="Freeform 31">
              <a:extLst>
                <a:ext uri="{FF2B5EF4-FFF2-40B4-BE49-F238E27FC236}">
                  <a16:creationId xmlns:a16="http://schemas.microsoft.com/office/drawing/2014/main" id="{4A565FE3-8B6C-4260-8F35-A2F21F0464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45852" y="659239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90" name="Freeform 32">
              <a:extLst>
                <a:ext uri="{FF2B5EF4-FFF2-40B4-BE49-F238E27FC236}">
                  <a16:creationId xmlns:a16="http://schemas.microsoft.com/office/drawing/2014/main" id="{19C1CE71-EF7F-461D-A55F-4B5B95F0A3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74480" y="659239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814" name="Group 1813">
            <a:extLst>
              <a:ext uri="{FF2B5EF4-FFF2-40B4-BE49-F238E27FC236}">
                <a16:creationId xmlns:a16="http://schemas.microsoft.com/office/drawing/2014/main" id="{CCBAA3F1-F5D7-47E2-8204-499FF31AC1BA}"/>
              </a:ext>
            </a:extLst>
          </p:cNvPr>
          <p:cNvGrpSpPr/>
          <p:nvPr userDrawn="1"/>
        </p:nvGrpSpPr>
        <p:grpSpPr>
          <a:xfrm>
            <a:off x="83665" y="5194451"/>
            <a:ext cx="12009863" cy="176637"/>
            <a:chOff x="83664" y="5136234"/>
            <a:chExt cx="12009863" cy="176637"/>
          </a:xfrm>
        </p:grpSpPr>
        <p:sp>
          <p:nvSpPr>
            <p:cNvPr id="1215" name="Freeform 29">
              <a:extLst>
                <a:ext uri="{FF2B5EF4-FFF2-40B4-BE49-F238E27FC236}">
                  <a16:creationId xmlns:a16="http://schemas.microsoft.com/office/drawing/2014/main" id="{B7180539-6EAC-4B74-A6A7-F4DECCA880B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871994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16" name="Freeform 30">
              <a:extLst>
                <a:ext uri="{FF2B5EF4-FFF2-40B4-BE49-F238E27FC236}">
                  <a16:creationId xmlns:a16="http://schemas.microsoft.com/office/drawing/2014/main" id="{B62EA37B-DD12-4FE2-91C5-586774DCC3B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545853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17" name="Freeform 31">
              <a:extLst>
                <a:ext uri="{FF2B5EF4-FFF2-40B4-BE49-F238E27FC236}">
                  <a16:creationId xmlns:a16="http://schemas.microsoft.com/office/drawing/2014/main" id="{7F5008A2-6C9C-4237-A669-D9420637A31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979088" y="5136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18" name="Freeform 32">
              <a:extLst>
                <a:ext uri="{FF2B5EF4-FFF2-40B4-BE49-F238E27FC236}">
                  <a16:creationId xmlns:a16="http://schemas.microsoft.com/office/drawing/2014/main" id="{92B85CBB-6218-48C7-A6AD-1224322FBCF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652948" y="5136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19" name="Freeform 29">
              <a:extLst>
                <a:ext uri="{FF2B5EF4-FFF2-40B4-BE49-F238E27FC236}">
                  <a16:creationId xmlns:a16="http://schemas.microsoft.com/office/drawing/2014/main" id="{D30576A8-C16A-4494-9C99-9E55DFB4A97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217224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20" name="Freeform 30">
              <a:extLst>
                <a:ext uri="{FF2B5EF4-FFF2-40B4-BE49-F238E27FC236}">
                  <a16:creationId xmlns:a16="http://schemas.microsoft.com/office/drawing/2014/main" id="{E42AB3B1-E898-47A3-BCC3-2CA29B9BA03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891084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21" name="Freeform 31">
              <a:extLst>
                <a:ext uri="{FF2B5EF4-FFF2-40B4-BE49-F238E27FC236}">
                  <a16:creationId xmlns:a16="http://schemas.microsoft.com/office/drawing/2014/main" id="{D672A6A7-B2CC-49D7-869D-2F1C046A2C7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324319" y="5136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22" name="Freeform 32">
              <a:extLst>
                <a:ext uri="{FF2B5EF4-FFF2-40B4-BE49-F238E27FC236}">
                  <a16:creationId xmlns:a16="http://schemas.microsoft.com/office/drawing/2014/main" id="{CA440D9D-F6B1-4284-B053-79582A5005F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998178" y="5136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23" name="Freeform 29">
              <a:extLst>
                <a:ext uri="{FF2B5EF4-FFF2-40B4-BE49-F238E27FC236}">
                  <a16:creationId xmlns:a16="http://schemas.microsoft.com/office/drawing/2014/main" id="{11425CF2-DB33-450A-85AF-5A9F828EE54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562456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24" name="Freeform 30">
              <a:extLst>
                <a:ext uri="{FF2B5EF4-FFF2-40B4-BE49-F238E27FC236}">
                  <a16:creationId xmlns:a16="http://schemas.microsoft.com/office/drawing/2014/main" id="{E3F18B23-2B04-493F-8561-921707C7598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236315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25" name="Freeform 31">
              <a:extLst>
                <a:ext uri="{FF2B5EF4-FFF2-40B4-BE49-F238E27FC236}">
                  <a16:creationId xmlns:a16="http://schemas.microsoft.com/office/drawing/2014/main" id="{26B6FDFF-BB6F-488C-B6CC-FF1B0C83574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669550" y="5136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26" name="Freeform 32">
              <a:extLst>
                <a:ext uri="{FF2B5EF4-FFF2-40B4-BE49-F238E27FC236}">
                  <a16:creationId xmlns:a16="http://schemas.microsoft.com/office/drawing/2014/main" id="{5819D564-E20E-4922-AA51-4052BBCFA02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343410" y="5136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27" name="Freeform 29">
              <a:extLst>
                <a:ext uri="{FF2B5EF4-FFF2-40B4-BE49-F238E27FC236}">
                  <a16:creationId xmlns:a16="http://schemas.microsoft.com/office/drawing/2014/main" id="{2722FE24-1D72-4D6E-AF53-6128141A9D1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907687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28" name="Freeform 30">
              <a:extLst>
                <a:ext uri="{FF2B5EF4-FFF2-40B4-BE49-F238E27FC236}">
                  <a16:creationId xmlns:a16="http://schemas.microsoft.com/office/drawing/2014/main" id="{B8FD79A5-BF8A-4DC2-BC5B-24064D68FDD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581546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29" name="Freeform 31">
              <a:extLst>
                <a:ext uri="{FF2B5EF4-FFF2-40B4-BE49-F238E27FC236}">
                  <a16:creationId xmlns:a16="http://schemas.microsoft.com/office/drawing/2014/main" id="{C20D4256-ADDE-4906-A707-F86AFE339B0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014782" y="5136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30" name="Freeform 32">
              <a:extLst>
                <a:ext uri="{FF2B5EF4-FFF2-40B4-BE49-F238E27FC236}">
                  <a16:creationId xmlns:a16="http://schemas.microsoft.com/office/drawing/2014/main" id="{36A07B05-4B2F-40C4-96C8-776D77370D3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688641" y="5136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31" name="Freeform 477">
              <a:extLst>
                <a:ext uri="{FF2B5EF4-FFF2-40B4-BE49-F238E27FC236}">
                  <a16:creationId xmlns:a16="http://schemas.microsoft.com/office/drawing/2014/main" id="{0E0FB12E-55F4-4E15-BF1A-36007503982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252918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32" name="Freeform 478">
              <a:extLst>
                <a:ext uri="{FF2B5EF4-FFF2-40B4-BE49-F238E27FC236}">
                  <a16:creationId xmlns:a16="http://schemas.microsoft.com/office/drawing/2014/main" id="{C0C1A34B-06B6-4E43-AE56-DC6602E381F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926777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33" name="Freeform 479">
              <a:extLst>
                <a:ext uri="{FF2B5EF4-FFF2-40B4-BE49-F238E27FC236}">
                  <a16:creationId xmlns:a16="http://schemas.microsoft.com/office/drawing/2014/main" id="{DDC70FAC-4DFF-4A62-A963-DDEF4052ACC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360012" y="5136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34" name="Freeform 480">
              <a:extLst>
                <a:ext uri="{FF2B5EF4-FFF2-40B4-BE49-F238E27FC236}">
                  <a16:creationId xmlns:a16="http://schemas.microsoft.com/office/drawing/2014/main" id="{60460DC1-CD61-456C-9EE1-21C9215B31F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033872" y="5136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35" name="Freeform 29">
              <a:extLst>
                <a:ext uri="{FF2B5EF4-FFF2-40B4-BE49-F238E27FC236}">
                  <a16:creationId xmlns:a16="http://schemas.microsoft.com/office/drawing/2014/main" id="{DF96326A-8A37-4BC7-867D-C9B8879D919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598148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36" name="Freeform 31">
              <a:extLst>
                <a:ext uri="{FF2B5EF4-FFF2-40B4-BE49-F238E27FC236}">
                  <a16:creationId xmlns:a16="http://schemas.microsoft.com/office/drawing/2014/main" id="{4089E109-C701-4E02-BBE1-4D4BB79D76C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705243" y="5136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37" name="Freeform 29">
              <a:extLst>
                <a:ext uri="{FF2B5EF4-FFF2-40B4-BE49-F238E27FC236}">
                  <a16:creationId xmlns:a16="http://schemas.microsoft.com/office/drawing/2014/main" id="{8E6722DC-52FD-49D8-80A8-D4B70250D3A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269520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38" name="Freeform 30">
              <a:extLst>
                <a:ext uri="{FF2B5EF4-FFF2-40B4-BE49-F238E27FC236}">
                  <a16:creationId xmlns:a16="http://schemas.microsoft.com/office/drawing/2014/main" id="{27F496D1-3FD0-42DD-8D9E-B188CCA88F9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943379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39" name="Freeform 31">
              <a:extLst>
                <a:ext uri="{FF2B5EF4-FFF2-40B4-BE49-F238E27FC236}">
                  <a16:creationId xmlns:a16="http://schemas.microsoft.com/office/drawing/2014/main" id="{8E4A8A6B-ADF8-41E7-AAD3-E96BC9962EB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376614" y="5136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40" name="Freeform 32">
              <a:extLst>
                <a:ext uri="{FF2B5EF4-FFF2-40B4-BE49-F238E27FC236}">
                  <a16:creationId xmlns:a16="http://schemas.microsoft.com/office/drawing/2014/main" id="{881371C4-F13A-4BDD-87B1-1F7401A9AA3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050474" y="5136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41" name="Freeform 29">
              <a:extLst>
                <a:ext uri="{FF2B5EF4-FFF2-40B4-BE49-F238E27FC236}">
                  <a16:creationId xmlns:a16="http://schemas.microsoft.com/office/drawing/2014/main" id="{2A637B4F-5C67-45C1-B3F7-F43BA8FC9AE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614751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42" name="Freeform 30">
              <a:extLst>
                <a:ext uri="{FF2B5EF4-FFF2-40B4-BE49-F238E27FC236}">
                  <a16:creationId xmlns:a16="http://schemas.microsoft.com/office/drawing/2014/main" id="{1D0DF89F-0D4B-41A5-991C-C435033F484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288610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43" name="Freeform 31">
              <a:extLst>
                <a:ext uri="{FF2B5EF4-FFF2-40B4-BE49-F238E27FC236}">
                  <a16:creationId xmlns:a16="http://schemas.microsoft.com/office/drawing/2014/main" id="{72777DA5-4F10-4541-8FDF-4466FA4F8EA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721846" y="5136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44" name="Freeform 32">
              <a:extLst>
                <a:ext uri="{FF2B5EF4-FFF2-40B4-BE49-F238E27FC236}">
                  <a16:creationId xmlns:a16="http://schemas.microsoft.com/office/drawing/2014/main" id="{6E85B0F3-5276-440A-A899-96229CBE10A0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395705" y="5136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45" name="Freeform 29">
              <a:extLst>
                <a:ext uri="{FF2B5EF4-FFF2-40B4-BE49-F238E27FC236}">
                  <a16:creationId xmlns:a16="http://schemas.microsoft.com/office/drawing/2014/main" id="{2D2D0166-6DBA-48B2-9F31-2BC72C665F1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959982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46" name="Freeform 30">
              <a:extLst>
                <a:ext uri="{FF2B5EF4-FFF2-40B4-BE49-F238E27FC236}">
                  <a16:creationId xmlns:a16="http://schemas.microsoft.com/office/drawing/2014/main" id="{F068C378-FB68-462F-8755-0C118FC6104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633842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47" name="Freeform 31">
              <a:extLst>
                <a:ext uri="{FF2B5EF4-FFF2-40B4-BE49-F238E27FC236}">
                  <a16:creationId xmlns:a16="http://schemas.microsoft.com/office/drawing/2014/main" id="{92403F96-3AD8-4AB8-B6E2-B01EA490C95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067077" y="5136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48" name="Freeform 32">
              <a:extLst>
                <a:ext uri="{FF2B5EF4-FFF2-40B4-BE49-F238E27FC236}">
                  <a16:creationId xmlns:a16="http://schemas.microsoft.com/office/drawing/2014/main" id="{C777A4F9-3BD5-4B7D-AB06-EF0A69C0D79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740936" y="5136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49" name="Freeform 29">
              <a:extLst>
                <a:ext uri="{FF2B5EF4-FFF2-40B4-BE49-F238E27FC236}">
                  <a16:creationId xmlns:a16="http://schemas.microsoft.com/office/drawing/2014/main" id="{C153A88A-93D3-42B7-90DD-ACAF44C9204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305213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50" name="Freeform 30">
              <a:extLst>
                <a:ext uri="{FF2B5EF4-FFF2-40B4-BE49-F238E27FC236}">
                  <a16:creationId xmlns:a16="http://schemas.microsoft.com/office/drawing/2014/main" id="{4D1662D6-D2C3-402E-8B19-04983AF65647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979072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51" name="Freeform 31">
              <a:extLst>
                <a:ext uri="{FF2B5EF4-FFF2-40B4-BE49-F238E27FC236}">
                  <a16:creationId xmlns:a16="http://schemas.microsoft.com/office/drawing/2014/main" id="{D21AD447-5790-4899-8EF3-D52D56BB70D0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412308" y="5136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52" name="Freeform 32">
              <a:extLst>
                <a:ext uri="{FF2B5EF4-FFF2-40B4-BE49-F238E27FC236}">
                  <a16:creationId xmlns:a16="http://schemas.microsoft.com/office/drawing/2014/main" id="{A2422F99-AC27-4F53-AF40-5E31C3B91A3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086167" y="5136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53" name="Freeform 499">
              <a:extLst>
                <a:ext uri="{FF2B5EF4-FFF2-40B4-BE49-F238E27FC236}">
                  <a16:creationId xmlns:a16="http://schemas.microsoft.com/office/drawing/2014/main" id="{9E6545BB-E007-44D6-BFA7-AAE76FE1EF6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650445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54" name="Freeform 500">
              <a:extLst>
                <a:ext uri="{FF2B5EF4-FFF2-40B4-BE49-F238E27FC236}">
                  <a16:creationId xmlns:a16="http://schemas.microsoft.com/office/drawing/2014/main" id="{FCF0E88F-8E54-4B7F-960A-3955C0D3F61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324303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55" name="Freeform 501">
              <a:extLst>
                <a:ext uri="{FF2B5EF4-FFF2-40B4-BE49-F238E27FC236}">
                  <a16:creationId xmlns:a16="http://schemas.microsoft.com/office/drawing/2014/main" id="{1A85C06F-B3B9-4759-AC1D-B750C0A237D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757539" y="5136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56" name="Freeform 502">
              <a:extLst>
                <a:ext uri="{FF2B5EF4-FFF2-40B4-BE49-F238E27FC236}">
                  <a16:creationId xmlns:a16="http://schemas.microsoft.com/office/drawing/2014/main" id="{9E350E57-B1CA-4EC1-9E9C-CAEB624ABFD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431399" y="5136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57" name="Freeform 29">
              <a:extLst>
                <a:ext uri="{FF2B5EF4-FFF2-40B4-BE49-F238E27FC236}">
                  <a16:creationId xmlns:a16="http://schemas.microsoft.com/office/drawing/2014/main" id="{519F86EE-CE41-4B42-A167-9C0788C2E7E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995675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58" name="Freeform 31">
              <a:extLst>
                <a:ext uri="{FF2B5EF4-FFF2-40B4-BE49-F238E27FC236}">
                  <a16:creationId xmlns:a16="http://schemas.microsoft.com/office/drawing/2014/main" id="{EF1F428E-F793-4218-89FB-CDC0F7F061F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102769" y="5136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25" name="Freeform 29">
              <a:extLst>
                <a:ext uri="{FF2B5EF4-FFF2-40B4-BE49-F238E27FC236}">
                  <a16:creationId xmlns:a16="http://schemas.microsoft.com/office/drawing/2014/main" id="{0842BAA0-B6C8-4B85-8571-2062430EE59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667048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26" name="Freeform 30">
              <a:extLst>
                <a:ext uri="{FF2B5EF4-FFF2-40B4-BE49-F238E27FC236}">
                  <a16:creationId xmlns:a16="http://schemas.microsoft.com/office/drawing/2014/main" id="{E60348E3-731E-4284-8341-B09476ADF0A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340907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27" name="Freeform 31">
              <a:extLst>
                <a:ext uri="{FF2B5EF4-FFF2-40B4-BE49-F238E27FC236}">
                  <a16:creationId xmlns:a16="http://schemas.microsoft.com/office/drawing/2014/main" id="{1B7CC2E8-759E-40AF-83AF-DE16ED87C2A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774142" y="5136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28" name="Freeform 32">
              <a:extLst>
                <a:ext uri="{FF2B5EF4-FFF2-40B4-BE49-F238E27FC236}">
                  <a16:creationId xmlns:a16="http://schemas.microsoft.com/office/drawing/2014/main" id="{4673620C-BB6A-40E7-B6D0-F9D39981783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448001" y="513623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29" name="Freeform 29">
              <a:extLst>
                <a:ext uri="{FF2B5EF4-FFF2-40B4-BE49-F238E27FC236}">
                  <a16:creationId xmlns:a16="http://schemas.microsoft.com/office/drawing/2014/main" id="{347B4856-1026-4B64-846A-F84687F8DFF7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012278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30" name="Freeform 30">
              <a:extLst>
                <a:ext uri="{FF2B5EF4-FFF2-40B4-BE49-F238E27FC236}">
                  <a16:creationId xmlns:a16="http://schemas.microsoft.com/office/drawing/2014/main" id="{67EB2340-902C-4179-A4B7-0FBA3BEF50A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686138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31" name="Freeform 31">
              <a:extLst>
                <a:ext uri="{FF2B5EF4-FFF2-40B4-BE49-F238E27FC236}">
                  <a16:creationId xmlns:a16="http://schemas.microsoft.com/office/drawing/2014/main" id="{3424D28C-D6C3-41D8-BF64-6159DDBFD25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119373" y="5136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32" name="Freeform 32">
              <a:extLst>
                <a:ext uri="{FF2B5EF4-FFF2-40B4-BE49-F238E27FC236}">
                  <a16:creationId xmlns:a16="http://schemas.microsoft.com/office/drawing/2014/main" id="{F33C611A-2EEE-4B47-8E84-29E68200FBA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793231" y="513623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33" name="Freeform 29">
              <a:extLst>
                <a:ext uri="{FF2B5EF4-FFF2-40B4-BE49-F238E27FC236}">
                  <a16:creationId xmlns:a16="http://schemas.microsoft.com/office/drawing/2014/main" id="{E733A888-77F1-452E-BDD4-2495F7B885C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357510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34" name="Freeform 30">
              <a:extLst>
                <a:ext uri="{FF2B5EF4-FFF2-40B4-BE49-F238E27FC236}">
                  <a16:creationId xmlns:a16="http://schemas.microsoft.com/office/drawing/2014/main" id="{FB36F98D-3987-4DE8-A66A-5011F6AD042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031369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35" name="Freeform 31">
              <a:extLst>
                <a:ext uri="{FF2B5EF4-FFF2-40B4-BE49-F238E27FC236}">
                  <a16:creationId xmlns:a16="http://schemas.microsoft.com/office/drawing/2014/main" id="{D8B1926F-B8DF-41B7-AEA5-8E6282D402A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464604" y="5136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36" name="Freeform 32">
              <a:extLst>
                <a:ext uri="{FF2B5EF4-FFF2-40B4-BE49-F238E27FC236}">
                  <a16:creationId xmlns:a16="http://schemas.microsoft.com/office/drawing/2014/main" id="{A26FBBE6-4D50-4CD9-8370-09A0E42BD7B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138464" y="513623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37" name="Freeform 29">
              <a:extLst>
                <a:ext uri="{FF2B5EF4-FFF2-40B4-BE49-F238E27FC236}">
                  <a16:creationId xmlns:a16="http://schemas.microsoft.com/office/drawing/2014/main" id="{8E4A4F11-88E8-4E85-8838-9B48FE718DA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702740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38" name="Freeform 30">
              <a:extLst>
                <a:ext uri="{FF2B5EF4-FFF2-40B4-BE49-F238E27FC236}">
                  <a16:creationId xmlns:a16="http://schemas.microsoft.com/office/drawing/2014/main" id="{B24B0E0C-135B-48D3-AE7A-0BD59B4651B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376599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39" name="Freeform 31">
              <a:extLst>
                <a:ext uri="{FF2B5EF4-FFF2-40B4-BE49-F238E27FC236}">
                  <a16:creationId xmlns:a16="http://schemas.microsoft.com/office/drawing/2014/main" id="{605029D5-ACCD-4BD2-9619-9E88469440A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809836" y="5136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40" name="Freeform 32">
              <a:extLst>
                <a:ext uri="{FF2B5EF4-FFF2-40B4-BE49-F238E27FC236}">
                  <a16:creationId xmlns:a16="http://schemas.microsoft.com/office/drawing/2014/main" id="{A546E3D9-8FE0-4668-A4DC-4713A211278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483694" y="513623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41" name="Freeform 387">
              <a:extLst>
                <a:ext uri="{FF2B5EF4-FFF2-40B4-BE49-F238E27FC236}">
                  <a16:creationId xmlns:a16="http://schemas.microsoft.com/office/drawing/2014/main" id="{99780058-5C8C-4084-856D-DB59988C1E8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047972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42" name="Freeform 388">
              <a:extLst>
                <a:ext uri="{FF2B5EF4-FFF2-40B4-BE49-F238E27FC236}">
                  <a16:creationId xmlns:a16="http://schemas.microsoft.com/office/drawing/2014/main" id="{73C6F943-BFEF-4E33-93C1-C9FB692AB7F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721830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43" name="Freeform 389">
              <a:extLst>
                <a:ext uri="{FF2B5EF4-FFF2-40B4-BE49-F238E27FC236}">
                  <a16:creationId xmlns:a16="http://schemas.microsoft.com/office/drawing/2014/main" id="{F4C0C13B-CB01-4EC6-9FA0-E4591F13024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155066" y="5136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44" name="Freeform 390">
              <a:extLst>
                <a:ext uri="{FF2B5EF4-FFF2-40B4-BE49-F238E27FC236}">
                  <a16:creationId xmlns:a16="http://schemas.microsoft.com/office/drawing/2014/main" id="{442AEFF3-FDBC-4743-8FA6-D6BEDD4B2230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828926" y="513623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45" name="Freeform 29">
              <a:extLst>
                <a:ext uri="{FF2B5EF4-FFF2-40B4-BE49-F238E27FC236}">
                  <a16:creationId xmlns:a16="http://schemas.microsoft.com/office/drawing/2014/main" id="{B959C86B-8320-4AB5-B05A-7FA69053738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393203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46" name="Freeform 31">
              <a:extLst>
                <a:ext uri="{FF2B5EF4-FFF2-40B4-BE49-F238E27FC236}">
                  <a16:creationId xmlns:a16="http://schemas.microsoft.com/office/drawing/2014/main" id="{A815B240-3E12-4EC5-B439-449637828CF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500297" y="5136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47" name="Freeform 29">
              <a:extLst>
                <a:ext uri="{FF2B5EF4-FFF2-40B4-BE49-F238E27FC236}">
                  <a16:creationId xmlns:a16="http://schemas.microsoft.com/office/drawing/2014/main" id="{0B073F10-EC6C-484A-A883-200BAD243B0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64575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48" name="Freeform 30">
              <a:extLst>
                <a:ext uri="{FF2B5EF4-FFF2-40B4-BE49-F238E27FC236}">
                  <a16:creationId xmlns:a16="http://schemas.microsoft.com/office/drawing/2014/main" id="{2D1DACCF-E8E4-4B19-A98A-29AB0378F64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38433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49" name="Freeform 31">
              <a:extLst>
                <a:ext uri="{FF2B5EF4-FFF2-40B4-BE49-F238E27FC236}">
                  <a16:creationId xmlns:a16="http://schemas.microsoft.com/office/drawing/2014/main" id="{20C0B36F-900B-4861-8ADA-6A0B875E816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71668" y="5136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50" name="Freeform 32">
              <a:extLst>
                <a:ext uri="{FF2B5EF4-FFF2-40B4-BE49-F238E27FC236}">
                  <a16:creationId xmlns:a16="http://schemas.microsoft.com/office/drawing/2014/main" id="{3214DC51-B75D-4258-8FC3-52F77A7AC71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45528" y="513623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51" name="Freeform 397">
              <a:extLst>
                <a:ext uri="{FF2B5EF4-FFF2-40B4-BE49-F238E27FC236}">
                  <a16:creationId xmlns:a16="http://schemas.microsoft.com/office/drawing/2014/main" id="{175F0F99-EE84-4761-AFBB-ECB2294B701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09805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52" name="Freeform 398">
              <a:extLst>
                <a:ext uri="{FF2B5EF4-FFF2-40B4-BE49-F238E27FC236}">
                  <a16:creationId xmlns:a16="http://schemas.microsoft.com/office/drawing/2014/main" id="{BDD2B32F-1A7E-4FC7-B75C-0C64BA45259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3664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53" name="Freeform 399">
              <a:extLst>
                <a:ext uri="{FF2B5EF4-FFF2-40B4-BE49-F238E27FC236}">
                  <a16:creationId xmlns:a16="http://schemas.microsoft.com/office/drawing/2014/main" id="{ADF570D1-9B1D-4872-A11B-5EB3897FE32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16899" y="5136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54" name="Freeform 400">
              <a:extLst>
                <a:ext uri="{FF2B5EF4-FFF2-40B4-BE49-F238E27FC236}">
                  <a16:creationId xmlns:a16="http://schemas.microsoft.com/office/drawing/2014/main" id="{ACDCE1EF-4B7B-4E53-8989-479C56D9EA30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90758" y="513623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803" name="Group 1802">
            <a:extLst>
              <a:ext uri="{FF2B5EF4-FFF2-40B4-BE49-F238E27FC236}">
                <a16:creationId xmlns:a16="http://schemas.microsoft.com/office/drawing/2014/main" id="{C83934FF-0BB5-4BAF-B03C-B0B783135BB8}"/>
              </a:ext>
            </a:extLst>
          </p:cNvPr>
          <p:cNvGrpSpPr/>
          <p:nvPr userDrawn="1"/>
        </p:nvGrpSpPr>
        <p:grpSpPr>
          <a:xfrm>
            <a:off x="83663" y="5479485"/>
            <a:ext cx="12009864" cy="176637"/>
            <a:chOff x="83663" y="5434010"/>
            <a:chExt cx="12009864" cy="176637"/>
          </a:xfrm>
        </p:grpSpPr>
        <p:sp>
          <p:nvSpPr>
            <p:cNvPr id="1259" name="Freeform 29">
              <a:extLst>
                <a:ext uri="{FF2B5EF4-FFF2-40B4-BE49-F238E27FC236}">
                  <a16:creationId xmlns:a16="http://schemas.microsoft.com/office/drawing/2014/main" id="{24761962-1BE0-49DF-A61C-3A9ED25A888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17208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60" name="Freeform 30">
              <a:extLst>
                <a:ext uri="{FF2B5EF4-FFF2-40B4-BE49-F238E27FC236}">
                  <a16:creationId xmlns:a16="http://schemas.microsoft.com/office/drawing/2014/main" id="{1B031D4A-7976-4F0C-8ABE-362E310744C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43349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61" name="Freeform 31">
              <a:extLst>
                <a:ext uri="{FF2B5EF4-FFF2-40B4-BE49-F238E27FC236}">
                  <a16:creationId xmlns:a16="http://schemas.microsoft.com/office/drawing/2014/main" id="{50897A41-E564-4A00-B126-E60154E438A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95675" y="543401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62" name="Freeform 32">
              <a:extLst>
                <a:ext uri="{FF2B5EF4-FFF2-40B4-BE49-F238E27FC236}">
                  <a16:creationId xmlns:a16="http://schemas.microsoft.com/office/drawing/2014/main" id="{1E759BA7-7A91-4308-B19D-A4A7E12933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24302" y="543401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63" name="Freeform 29">
              <a:extLst>
                <a:ext uri="{FF2B5EF4-FFF2-40B4-BE49-F238E27FC236}">
                  <a16:creationId xmlns:a16="http://schemas.microsoft.com/office/drawing/2014/main" id="{35F09459-B9CE-48EF-83A8-5CFA503F86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71978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64" name="Freeform 30">
              <a:extLst>
                <a:ext uri="{FF2B5EF4-FFF2-40B4-BE49-F238E27FC236}">
                  <a16:creationId xmlns:a16="http://schemas.microsoft.com/office/drawing/2014/main" id="{E9A66D11-C858-478C-AB7C-DFF8275BA2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98118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65" name="Freeform 31">
              <a:extLst>
                <a:ext uri="{FF2B5EF4-FFF2-40B4-BE49-F238E27FC236}">
                  <a16:creationId xmlns:a16="http://schemas.microsoft.com/office/drawing/2014/main" id="{1CBF971F-E49C-41C8-88E4-4D197B388F8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650444" y="543401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66" name="Freeform 32">
              <a:extLst>
                <a:ext uri="{FF2B5EF4-FFF2-40B4-BE49-F238E27FC236}">
                  <a16:creationId xmlns:a16="http://schemas.microsoft.com/office/drawing/2014/main" id="{0AE1EA9E-259B-4B65-BB36-A923BBF6DF1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979072" y="543401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67" name="Freeform 29">
              <a:extLst>
                <a:ext uri="{FF2B5EF4-FFF2-40B4-BE49-F238E27FC236}">
                  <a16:creationId xmlns:a16="http://schemas.microsoft.com/office/drawing/2014/main" id="{E37B4C17-D22E-45C5-82B4-03F808913D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26746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68" name="Freeform 30">
              <a:extLst>
                <a:ext uri="{FF2B5EF4-FFF2-40B4-BE49-F238E27FC236}">
                  <a16:creationId xmlns:a16="http://schemas.microsoft.com/office/drawing/2014/main" id="{7FE24AF0-5823-466E-B6D4-32129C65EF1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52887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69" name="Freeform 31">
              <a:extLst>
                <a:ext uri="{FF2B5EF4-FFF2-40B4-BE49-F238E27FC236}">
                  <a16:creationId xmlns:a16="http://schemas.microsoft.com/office/drawing/2014/main" id="{8EB3838D-312E-4ED4-AE71-2178C0BC80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05213" y="543401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70" name="Freeform 32">
              <a:extLst>
                <a:ext uri="{FF2B5EF4-FFF2-40B4-BE49-F238E27FC236}">
                  <a16:creationId xmlns:a16="http://schemas.microsoft.com/office/drawing/2014/main" id="{94C93F6A-D61B-4403-BC23-B4BD75C0878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33841" y="543401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71" name="Freeform 29">
              <a:extLst>
                <a:ext uri="{FF2B5EF4-FFF2-40B4-BE49-F238E27FC236}">
                  <a16:creationId xmlns:a16="http://schemas.microsoft.com/office/drawing/2014/main" id="{2EDBC7ED-78A2-447B-8259-2240896951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81515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72" name="Freeform 30">
              <a:extLst>
                <a:ext uri="{FF2B5EF4-FFF2-40B4-BE49-F238E27FC236}">
                  <a16:creationId xmlns:a16="http://schemas.microsoft.com/office/drawing/2014/main" id="{BE583CF6-1A7B-4535-9AFE-6A7B756C02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507656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73" name="Freeform 31">
              <a:extLst>
                <a:ext uri="{FF2B5EF4-FFF2-40B4-BE49-F238E27FC236}">
                  <a16:creationId xmlns:a16="http://schemas.microsoft.com/office/drawing/2014/main" id="{D390214D-59ED-4E2A-8BDB-AEF473BAEF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59982" y="543401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74" name="Freeform 32">
              <a:extLst>
                <a:ext uri="{FF2B5EF4-FFF2-40B4-BE49-F238E27FC236}">
                  <a16:creationId xmlns:a16="http://schemas.microsoft.com/office/drawing/2014/main" id="{CA032B65-51C1-4942-A474-470A06043A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88610" y="543401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75" name="Freeform 521">
              <a:extLst>
                <a:ext uri="{FF2B5EF4-FFF2-40B4-BE49-F238E27FC236}">
                  <a16:creationId xmlns:a16="http://schemas.microsoft.com/office/drawing/2014/main" id="{B62B3504-3C00-4E37-BF17-0840E8DD5FA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836284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76" name="Freeform 522">
              <a:extLst>
                <a:ext uri="{FF2B5EF4-FFF2-40B4-BE49-F238E27FC236}">
                  <a16:creationId xmlns:a16="http://schemas.microsoft.com/office/drawing/2014/main" id="{9897F029-9C43-4E3F-AEDC-6A78A84B437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162425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77" name="Freeform 523">
              <a:extLst>
                <a:ext uri="{FF2B5EF4-FFF2-40B4-BE49-F238E27FC236}">
                  <a16:creationId xmlns:a16="http://schemas.microsoft.com/office/drawing/2014/main" id="{39334582-743E-462A-97FA-3B9F6775D80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614751" y="543401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78" name="Freeform 524">
              <a:extLst>
                <a:ext uri="{FF2B5EF4-FFF2-40B4-BE49-F238E27FC236}">
                  <a16:creationId xmlns:a16="http://schemas.microsoft.com/office/drawing/2014/main" id="{8AC5052F-74BF-447E-9782-694CFD77A4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943378" y="543401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79" name="Freeform 29">
              <a:extLst>
                <a:ext uri="{FF2B5EF4-FFF2-40B4-BE49-F238E27FC236}">
                  <a16:creationId xmlns:a16="http://schemas.microsoft.com/office/drawing/2014/main" id="{DC9E3538-3D27-4A21-BAB0-A256D348621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491054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80" name="Freeform 31">
              <a:extLst>
                <a:ext uri="{FF2B5EF4-FFF2-40B4-BE49-F238E27FC236}">
                  <a16:creationId xmlns:a16="http://schemas.microsoft.com/office/drawing/2014/main" id="{B2A2E517-DA4F-4563-A485-B1F778F56D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269520" y="543401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81" name="Freeform 29">
              <a:extLst>
                <a:ext uri="{FF2B5EF4-FFF2-40B4-BE49-F238E27FC236}">
                  <a16:creationId xmlns:a16="http://schemas.microsoft.com/office/drawing/2014/main" id="{531F3092-E77B-4A14-BF15-79EA2F0D89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819682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82" name="Freeform 30">
              <a:extLst>
                <a:ext uri="{FF2B5EF4-FFF2-40B4-BE49-F238E27FC236}">
                  <a16:creationId xmlns:a16="http://schemas.microsoft.com/office/drawing/2014/main" id="{0FA81383-5E86-492A-BFE4-BD08A178D7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145823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83" name="Freeform 31">
              <a:extLst>
                <a:ext uri="{FF2B5EF4-FFF2-40B4-BE49-F238E27FC236}">
                  <a16:creationId xmlns:a16="http://schemas.microsoft.com/office/drawing/2014/main" id="{097B81D6-4F8F-4D65-B6F7-89F58561F2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598148" y="543401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84" name="Freeform 32">
              <a:extLst>
                <a:ext uri="{FF2B5EF4-FFF2-40B4-BE49-F238E27FC236}">
                  <a16:creationId xmlns:a16="http://schemas.microsoft.com/office/drawing/2014/main" id="{D45B9F3E-34C1-4ABA-898F-CFB0DB55F81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926776" y="543401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85" name="Freeform 29">
              <a:extLst>
                <a:ext uri="{FF2B5EF4-FFF2-40B4-BE49-F238E27FC236}">
                  <a16:creationId xmlns:a16="http://schemas.microsoft.com/office/drawing/2014/main" id="{29946AF2-BAC1-429E-9627-C8F28E02A54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474451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86" name="Freeform 30">
              <a:extLst>
                <a:ext uri="{FF2B5EF4-FFF2-40B4-BE49-F238E27FC236}">
                  <a16:creationId xmlns:a16="http://schemas.microsoft.com/office/drawing/2014/main" id="{513C5CC5-2FCA-4012-BE7E-F9C7EE2986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800592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87" name="Freeform 31">
              <a:extLst>
                <a:ext uri="{FF2B5EF4-FFF2-40B4-BE49-F238E27FC236}">
                  <a16:creationId xmlns:a16="http://schemas.microsoft.com/office/drawing/2014/main" id="{573BCBCE-901E-4E29-A89F-0376FC3A242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252918" y="543401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88" name="Freeform 32">
              <a:extLst>
                <a:ext uri="{FF2B5EF4-FFF2-40B4-BE49-F238E27FC236}">
                  <a16:creationId xmlns:a16="http://schemas.microsoft.com/office/drawing/2014/main" id="{A39B88C2-9830-40E3-BAC6-A9E3BD81D7A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581546" y="543401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89" name="Freeform 29">
              <a:extLst>
                <a:ext uri="{FF2B5EF4-FFF2-40B4-BE49-F238E27FC236}">
                  <a16:creationId xmlns:a16="http://schemas.microsoft.com/office/drawing/2014/main" id="{20899E7F-0310-4685-A2F2-5B4E6148F06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129220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90" name="Freeform 30">
              <a:extLst>
                <a:ext uri="{FF2B5EF4-FFF2-40B4-BE49-F238E27FC236}">
                  <a16:creationId xmlns:a16="http://schemas.microsoft.com/office/drawing/2014/main" id="{DBEC7EC4-819E-423C-9EAC-4A8FE80538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455360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91" name="Freeform 31">
              <a:extLst>
                <a:ext uri="{FF2B5EF4-FFF2-40B4-BE49-F238E27FC236}">
                  <a16:creationId xmlns:a16="http://schemas.microsoft.com/office/drawing/2014/main" id="{5D86AE80-A356-454F-B1D5-81A99A24223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907686" y="543401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92" name="Freeform 32">
              <a:extLst>
                <a:ext uri="{FF2B5EF4-FFF2-40B4-BE49-F238E27FC236}">
                  <a16:creationId xmlns:a16="http://schemas.microsoft.com/office/drawing/2014/main" id="{1B45853C-2B42-4BFE-B820-CF227EEB672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36314" y="543401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93" name="Freeform 29">
              <a:extLst>
                <a:ext uri="{FF2B5EF4-FFF2-40B4-BE49-F238E27FC236}">
                  <a16:creationId xmlns:a16="http://schemas.microsoft.com/office/drawing/2014/main" id="{0AE4CDB1-81A7-4B5E-B99B-2C4F31ADF9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783989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94" name="Freeform 30">
              <a:extLst>
                <a:ext uri="{FF2B5EF4-FFF2-40B4-BE49-F238E27FC236}">
                  <a16:creationId xmlns:a16="http://schemas.microsoft.com/office/drawing/2014/main" id="{33A7D983-066B-465D-9AD4-2E0E449672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110130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95" name="Freeform 31">
              <a:extLst>
                <a:ext uri="{FF2B5EF4-FFF2-40B4-BE49-F238E27FC236}">
                  <a16:creationId xmlns:a16="http://schemas.microsoft.com/office/drawing/2014/main" id="{5AAAB512-0256-4DB7-908E-BCD189213DB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62455" y="543401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96" name="Freeform 32">
              <a:extLst>
                <a:ext uri="{FF2B5EF4-FFF2-40B4-BE49-F238E27FC236}">
                  <a16:creationId xmlns:a16="http://schemas.microsoft.com/office/drawing/2014/main" id="{8637A79E-B4AC-4807-ADE1-0662B5E3329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891083" y="543401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97" name="Freeform 543">
              <a:extLst>
                <a:ext uri="{FF2B5EF4-FFF2-40B4-BE49-F238E27FC236}">
                  <a16:creationId xmlns:a16="http://schemas.microsoft.com/office/drawing/2014/main" id="{3D4C7B03-9126-4902-B359-4891BE95C46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438757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98" name="Freeform 544">
              <a:extLst>
                <a:ext uri="{FF2B5EF4-FFF2-40B4-BE49-F238E27FC236}">
                  <a16:creationId xmlns:a16="http://schemas.microsoft.com/office/drawing/2014/main" id="{DF312E01-F755-491C-93A4-EA08984A59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764899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99" name="Freeform 545">
              <a:extLst>
                <a:ext uri="{FF2B5EF4-FFF2-40B4-BE49-F238E27FC236}">
                  <a16:creationId xmlns:a16="http://schemas.microsoft.com/office/drawing/2014/main" id="{83CFDB02-61D4-49CB-9A00-2398F42BDF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217225" y="543401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00" name="Freeform 546">
              <a:extLst>
                <a:ext uri="{FF2B5EF4-FFF2-40B4-BE49-F238E27FC236}">
                  <a16:creationId xmlns:a16="http://schemas.microsoft.com/office/drawing/2014/main" id="{DF18EFB1-312A-4586-9660-ECD85A2235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545852" y="543401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01" name="Freeform 29">
              <a:extLst>
                <a:ext uri="{FF2B5EF4-FFF2-40B4-BE49-F238E27FC236}">
                  <a16:creationId xmlns:a16="http://schemas.microsoft.com/office/drawing/2014/main" id="{2649A64F-AE31-4023-9308-86D697BF0E0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093527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02" name="Freeform 31">
              <a:extLst>
                <a:ext uri="{FF2B5EF4-FFF2-40B4-BE49-F238E27FC236}">
                  <a16:creationId xmlns:a16="http://schemas.microsoft.com/office/drawing/2014/main" id="{6A59C11F-BCED-45E9-BF66-C2BD701C0C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871993" y="543401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55" name="Freeform 30">
              <a:extLst>
                <a:ext uri="{FF2B5EF4-FFF2-40B4-BE49-F238E27FC236}">
                  <a16:creationId xmlns:a16="http://schemas.microsoft.com/office/drawing/2014/main" id="{5FE51355-35E3-49E8-85A3-D4D72E6D7A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2710" y="543774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56" name="Freeform 32">
              <a:extLst>
                <a:ext uri="{FF2B5EF4-FFF2-40B4-BE49-F238E27FC236}">
                  <a16:creationId xmlns:a16="http://schemas.microsoft.com/office/drawing/2014/main" id="{B6FC7311-C922-4951-B4A9-3C7D94EEEAF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3663" y="543401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57" name="Freeform 403">
              <a:extLst>
                <a:ext uri="{FF2B5EF4-FFF2-40B4-BE49-F238E27FC236}">
                  <a16:creationId xmlns:a16="http://schemas.microsoft.com/office/drawing/2014/main" id="{0745F8EF-637D-4A8F-B232-883E8FA586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1337" y="543774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58" name="Freeform 404">
              <a:extLst>
                <a:ext uri="{FF2B5EF4-FFF2-40B4-BE49-F238E27FC236}">
                  <a16:creationId xmlns:a16="http://schemas.microsoft.com/office/drawing/2014/main" id="{ADA9168B-2EAD-4D0B-BFD2-8FF84ABC11A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57479" y="543774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59" name="Freeform 405">
              <a:extLst>
                <a:ext uri="{FF2B5EF4-FFF2-40B4-BE49-F238E27FC236}">
                  <a16:creationId xmlns:a16="http://schemas.microsoft.com/office/drawing/2014/main" id="{D680F632-EA80-466A-B637-B37E6B442E4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9806" y="543401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60" name="Freeform 406">
              <a:extLst>
                <a:ext uri="{FF2B5EF4-FFF2-40B4-BE49-F238E27FC236}">
                  <a16:creationId xmlns:a16="http://schemas.microsoft.com/office/drawing/2014/main" id="{91714576-22C0-42FB-9AF4-7425966897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8432" y="543401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61" name="Freeform 29">
              <a:extLst>
                <a:ext uri="{FF2B5EF4-FFF2-40B4-BE49-F238E27FC236}">
                  <a16:creationId xmlns:a16="http://schemas.microsoft.com/office/drawing/2014/main" id="{3D32113D-5E75-41BC-9D3E-C15D86CF4F6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86107" y="543774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62" name="Freeform 31">
              <a:extLst>
                <a:ext uri="{FF2B5EF4-FFF2-40B4-BE49-F238E27FC236}">
                  <a16:creationId xmlns:a16="http://schemas.microsoft.com/office/drawing/2014/main" id="{6B435127-BAB5-4229-AFE6-5EAAE46AB91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64574" y="543401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63" name="Freeform 29">
              <a:extLst>
                <a:ext uri="{FF2B5EF4-FFF2-40B4-BE49-F238E27FC236}">
                  <a16:creationId xmlns:a16="http://schemas.microsoft.com/office/drawing/2014/main" id="{14F03D5D-EC2E-4153-B5F1-5002D0BEA5C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14735" y="543774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64" name="Freeform 30">
              <a:extLst>
                <a:ext uri="{FF2B5EF4-FFF2-40B4-BE49-F238E27FC236}">
                  <a16:creationId xmlns:a16="http://schemas.microsoft.com/office/drawing/2014/main" id="{2B304D4D-AD6D-4EA7-AE62-CD69CC13E7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40877" y="543774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65" name="Freeform 31">
              <a:extLst>
                <a:ext uri="{FF2B5EF4-FFF2-40B4-BE49-F238E27FC236}">
                  <a16:creationId xmlns:a16="http://schemas.microsoft.com/office/drawing/2014/main" id="{0F4033CB-C43A-4E10-BFD5-AA7D4C2711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93203" y="543401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66" name="Freeform 32">
              <a:extLst>
                <a:ext uri="{FF2B5EF4-FFF2-40B4-BE49-F238E27FC236}">
                  <a16:creationId xmlns:a16="http://schemas.microsoft.com/office/drawing/2014/main" id="{A61EAF2D-62B3-42CF-A806-ADB144F3904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21829" y="543401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67" name="Freeform 29">
              <a:extLst>
                <a:ext uri="{FF2B5EF4-FFF2-40B4-BE49-F238E27FC236}">
                  <a16:creationId xmlns:a16="http://schemas.microsoft.com/office/drawing/2014/main" id="{C1628E29-6AD6-4202-ADB0-374FADBC367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69505" y="543774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68" name="Freeform 30">
              <a:extLst>
                <a:ext uri="{FF2B5EF4-FFF2-40B4-BE49-F238E27FC236}">
                  <a16:creationId xmlns:a16="http://schemas.microsoft.com/office/drawing/2014/main" id="{A6C4A2C5-7FCF-4D03-8316-5371BA5681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595646" y="543774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69" name="Freeform 31">
              <a:extLst>
                <a:ext uri="{FF2B5EF4-FFF2-40B4-BE49-F238E27FC236}">
                  <a16:creationId xmlns:a16="http://schemas.microsoft.com/office/drawing/2014/main" id="{B0014A71-19F9-425B-93A2-EC759EE1C8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47971" y="543401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70" name="Freeform 32">
              <a:extLst>
                <a:ext uri="{FF2B5EF4-FFF2-40B4-BE49-F238E27FC236}">
                  <a16:creationId xmlns:a16="http://schemas.microsoft.com/office/drawing/2014/main" id="{338F3D9B-FFBB-44A6-A3E3-EA26702F0FE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376599" y="543401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71" name="Freeform 29">
              <a:extLst>
                <a:ext uri="{FF2B5EF4-FFF2-40B4-BE49-F238E27FC236}">
                  <a16:creationId xmlns:a16="http://schemas.microsoft.com/office/drawing/2014/main" id="{941A3535-264B-48D6-B67C-A1C07A01D4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924274" y="543774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72" name="Freeform 30">
              <a:extLst>
                <a:ext uri="{FF2B5EF4-FFF2-40B4-BE49-F238E27FC236}">
                  <a16:creationId xmlns:a16="http://schemas.microsoft.com/office/drawing/2014/main" id="{51C05916-32DF-47B5-9DB3-589CA4F0E4C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50415" y="543774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73" name="Freeform 31">
              <a:extLst>
                <a:ext uri="{FF2B5EF4-FFF2-40B4-BE49-F238E27FC236}">
                  <a16:creationId xmlns:a16="http://schemas.microsoft.com/office/drawing/2014/main" id="{78328BBB-9B86-4E84-AE5F-4377FF1E7A7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702740" y="543401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74" name="Freeform 32">
              <a:extLst>
                <a:ext uri="{FF2B5EF4-FFF2-40B4-BE49-F238E27FC236}">
                  <a16:creationId xmlns:a16="http://schemas.microsoft.com/office/drawing/2014/main" id="{B85870DC-6C88-48B6-9D53-EFFBC7B7B7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31368" y="543401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75" name="Freeform 29">
              <a:extLst>
                <a:ext uri="{FF2B5EF4-FFF2-40B4-BE49-F238E27FC236}">
                  <a16:creationId xmlns:a16="http://schemas.microsoft.com/office/drawing/2014/main" id="{414E8086-C64D-42AD-AA34-2AD145104B2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9042" y="543774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76" name="Freeform 30">
              <a:extLst>
                <a:ext uri="{FF2B5EF4-FFF2-40B4-BE49-F238E27FC236}">
                  <a16:creationId xmlns:a16="http://schemas.microsoft.com/office/drawing/2014/main" id="{46EC6941-0A23-427F-98FD-7AB5A0EDD37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05183" y="543774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77" name="Freeform 31">
              <a:extLst>
                <a:ext uri="{FF2B5EF4-FFF2-40B4-BE49-F238E27FC236}">
                  <a16:creationId xmlns:a16="http://schemas.microsoft.com/office/drawing/2014/main" id="{C8BCF97B-6666-44B0-8C74-38E6C1D9DD3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7509" y="543401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78" name="Freeform 32">
              <a:extLst>
                <a:ext uri="{FF2B5EF4-FFF2-40B4-BE49-F238E27FC236}">
                  <a16:creationId xmlns:a16="http://schemas.microsoft.com/office/drawing/2014/main" id="{DDED85AC-F417-4ADD-A972-895C6A04C1E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137" y="543401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79" name="Freeform 425">
              <a:extLst>
                <a:ext uri="{FF2B5EF4-FFF2-40B4-BE49-F238E27FC236}">
                  <a16:creationId xmlns:a16="http://schemas.microsoft.com/office/drawing/2014/main" id="{7D3FA6D2-BBF7-4AB6-BAE7-F97BDA36F7C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33811" y="543774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80" name="Freeform 426">
              <a:extLst>
                <a:ext uri="{FF2B5EF4-FFF2-40B4-BE49-F238E27FC236}">
                  <a16:creationId xmlns:a16="http://schemas.microsoft.com/office/drawing/2014/main" id="{DD4AE243-9527-43B7-8E22-4DB119A90D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59953" y="543774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81" name="Freeform 427">
              <a:extLst>
                <a:ext uri="{FF2B5EF4-FFF2-40B4-BE49-F238E27FC236}">
                  <a16:creationId xmlns:a16="http://schemas.microsoft.com/office/drawing/2014/main" id="{9E810988-B15D-4D06-8C31-03E393EF94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12279" y="543401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82" name="Freeform 428">
              <a:extLst>
                <a:ext uri="{FF2B5EF4-FFF2-40B4-BE49-F238E27FC236}">
                  <a16:creationId xmlns:a16="http://schemas.microsoft.com/office/drawing/2014/main" id="{CBE90BFD-D2FD-463C-ADE7-36CF46E2D5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40906" y="543401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83" name="Freeform 29">
              <a:extLst>
                <a:ext uri="{FF2B5EF4-FFF2-40B4-BE49-F238E27FC236}">
                  <a16:creationId xmlns:a16="http://schemas.microsoft.com/office/drawing/2014/main" id="{60B33612-949E-4A25-A20C-E2AC5C4BEE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88581" y="543774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84" name="Freeform 31">
              <a:extLst>
                <a:ext uri="{FF2B5EF4-FFF2-40B4-BE49-F238E27FC236}">
                  <a16:creationId xmlns:a16="http://schemas.microsoft.com/office/drawing/2014/main" id="{5BCF30E3-D5E7-42B9-8C53-E32EBA0F76B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667048" y="543401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819" name="Group 1818">
            <a:extLst>
              <a:ext uri="{FF2B5EF4-FFF2-40B4-BE49-F238E27FC236}">
                <a16:creationId xmlns:a16="http://schemas.microsoft.com/office/drawing/2014/main" id="{430371C6-CFD6-408B-A6C1-DC1E1EE72F2C}"/>
              </a:ext>
            </a:extLst>
          </p:cNvPr>
          <p:cNvGrpSpPr/>
          <p:nvPr userDrawn="1"/>
        </p:nvGrpSpPr>
        <p:grpSpPr>
          <a:xfrm>
            <a:off x="83665" y="5764519"/>
            <a:ext cx="12009863" cy="176637"/>
            <a:chOff x="83664" y="5724319"/>
            <a:chExt cx="12009863" cy="176637"/>
          </a:xfrm>
        </p:grpSpPr>
        <p:sp>
          <p:nvSpPr>
            <p:cNvPr id="1303" name="Freeform 29">
              <a:extLst>
                <a:ext uri="{FF2B5EF4-FFF2-40B4-BE49-F238E27FC236}">
                  <a16:creationId xmlns:a16="http://schemas.microsoft.com/office/drawing/2014/main" id="{76F6D8B6-6BD2-4272-8D1A-8594E2E336C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871994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04" name="Freeform 30">
              <a:extLst>
                <a:ext uri="{FF2B5EF4-FFF2-40B4-BE49-F238E27FC236}">
                  <a16:creationId xmlns:a16="http://schemas.microsoft.com/office/drawing/2014/main" id="{4DFD24A8-D2FE-487B-8890-BA4F47601FB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545853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05" name="Freeform 31">
              <a:extLst>
                <a:ext uri="{FF2B5EF4-FFF2-40B4-BE49-F238E27FC236}">
                  <a16:creationId xmlns:a16="http://schemas.microsoft.com/office/drawing/2014/main" id="{EF023B29-83A2-4349-A49F-63CB6FDC035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979088" y="57243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06" name="Freeform 32">
              <a:extLst>
                <a:ext uri="{FF2B5EF4-FFF2-40B4-BE49-F238E27FC236}">
                  <a16:creationId xmlns:a16="http://schemas.microsoft.com/office/drawing/2014/main" id="{24273691-B1F2-43AA-9CDC-337C56B722C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652948" y="57243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07" name="Freeform 29">
              <a:extLst>
                <a:ext uri="{FF2B5EF4-FFF2-40B4-BE49-F238E27FC236}">
                  <a16:creationId xmlns:a16="http://schemas.microsoft.com/office/drawing/2014/main" id="{847CC484-884A-45BC-AA54-3E30BD3C03A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217224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08" name="Freeform 30">
              <a:extLst>
                <a:ext uri="{FF2B5EF4-FFF2-40B4-BE49-F238E27FC236}">
                  <a16:creationId xmlns:a16="http://schemas.microsoft.com/office/drawing/2014/main" id="{83147C3B-7021-44A9-B700-12F9A5F71D1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891084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09" name="Freeform 31">
              <a:extLst>
                <a:ext uri="{FF2B5EF4-FFF2-40B4-BE49-F238E27FC236}">
                  <a16:creationId xmlns:a16="http://schemas.microsoft.com/office/drawing/2014/main" id="{A8377CDA-8747-4D10-B729-241E2063127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324319" y="57243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10" name="Freeform 32">
              <a:extLst>
                <a:ext uri="{FF2B5EF4-FFF2-40B4-BE49-F238E27FC236}">
                  <a16:creationId xmlns:a16="http://schemas.microsoft.com/office/drawing/2014/main" id="{32D762D3-237F-4FA6-8E85-44DC18D6E7B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998178" y="57243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11" name="Freeform 29">
              <a:extLst>
                <a:ext uri="{FF2B5EF4-FFF2-40B4-BE49-F238E27FC236}">
                  <a16:creationId xmlns:a16="http://schemas.microsoft.com/office/drawing/2014/main" id="{2980A753-A266-422C-95DF-90CFF7247A5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562456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12" name="Freeform 30">
              <a:extLst>
                <a:ext uri="{FF2B5EF4-FFF2-40B4-BE49-F238E27FC236}">
                  <a16:creationId xmlns:a16="http://schemas.microsoft.com/office/drawing/2014/main" id="{9531792C-52CE-40E4-AC35-088E0EED663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236315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13" name="Freeform 31">
              <a:extLst>
                <a:ext uri="{FF2B5EF4-FFF2-40B4-BE49-F238E27FC236}">
                  <a16:creationId xmlns:a16="http://schemas.microsoft.com/office/drawing/2014/main" id="{45E64826-832D-44F4-8B48-6B48FBC99B9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669550" y="57243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14" name="Freeform 32">
              <a:extLst>
                <a:ext uri="{FF2B5EF4-FFF2-40B4-BE49-F238E27FC236}">
                  <a16:creationId xmlns:a16="http://schemas.microsoft.com/office/drawing/2014/main" id="{AC6F8EB2-0C2F-4A85-907B-092FB26E481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343410" y="57243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15" name="Freeform 29">
              <a:extLst>
                <a:ext uri="{FF2B5EF4-FFF2-40B4-BE49-F238E27FC236}">
                  <a16:creationId xmlns:a16="http://schemas.microsoft.com/office/drawing/2014/main" id="{59876DBB-6429-46AD-AD13-211C3AA443A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907687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16" name="Freeform 30">
              <a:extLst>
                <a:ext uri="{FF2B5EF4-FFF2-40B4-BE49-F238E27FC236}">
                  <a16:creationId xmlns:a16="http://schemas.microsoft.com/office/drawing/2014/main" id="{DE0CC428-3A8D-46A1-891F-54F21BFFD4D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581546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17" name="Freeform 31">
              <a:extLst>
                <a:ext uri="{FF2B5EF4-FFF2-40B4-BE49-F238E27FC236}">
                  <a16:creationId xmlns:a16="http://schemas.microsoft.com/office/drawing/2014/main" id="{6C51269A-FAB2-4E9D-83F6-306397BA5CD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014782" y="57243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18" name="Freeform 32">
              <a:extLst>
                <a:ext uri="{FF2B5EF4-FFF2-40B4-BE49-F238E27FC236}">
                  <a16:creationId xmlns:a16="http://schemas.microsoft.com/office/drawing/2014/main" id="{CB4C8C5E-D6C3-4E3F-904B-F8292FB9634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688641" y="57243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19" name="Freeform 565">
              <a:extLst>
                <a:ext uri="{FF2B5EF4-FFF2-40B4-BE49-F238E27FC236}">
                  <a16:creationId xmlns:a16="http://schemas.microsoft.com/office/drawing/2014/main" id="{2D662F8C-2DD5-4599-9C26-B32FFCE7D19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252918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20" name="Freeform 566">
              <a:extLst>
                <a:ext uri="{FF2B5EF4-FFF2-40B4-BE49-F238E27FC236}">
                  <a16:creationId xmlns:a16="http://schemas.microsoft.com/office/drawing/2014/main" id="{CBD85F42-3664-472E-9958-BABF492997E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926777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21" name="Freeform 567">
              <a:extLst>
                <a:ext uri="{FF2B5EF4-FFF2-40B4-BE49-F238E27FC236}">
                  <a16:creationId xmlns:a16="http://schemas.microsoft.com/office/drawing/2014/main" id="{395CCF77-8F1B-4B34-A334-E4DD8C6EB2C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360012" y="57243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22" name="Freeform 568">
              <a:extLst>
                <a:ext uri="{FF2B5EF4-FFF2-40B4-BE49-F238E27FC236}">
                  <a16:creationId xmlns:a16="http://schemas.microsoft.com/office/drawing/2014/main" id="{7CA16FC4-4ABC-4A07-94A2-233476A0678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033872" y="57243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23" name="Freeform 29">
              <a:extLst>
                <a:ext uri="{FF2B5EF4-FFF2-40B4-BE49-F238E27FC236}">
                  <a16:creationId xmlns:a16="http://schemas.microsoft.com/office/drawing/2014/main" id="{CF0EE68E-6988-417D-8083-2C0439098FC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598148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24" name="Freeform 31">
              <a:extLst>
                <a:ext uri="{FF2B5EF4-FFF2-40B4-BE49-F238E27FC236}">
                  <a16:creationId xmlns:a16="http://schemas.microsoft.com/office/drawing/2014/main" id="{5977FCAA-6899-4D75-8AB1-2624D81AD53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705243" y="57243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25" name="Freeform 29">
              <a:extLst>
                <a:ext uri="{FF2B5EF4-FFF2-40B4-BE49-F238E27FC236}">
                  <a16:creationId xmlns:a16="http://schemas.microsoft.com/office/drawing/2014/main" id="{D2C1A5AD-A619-4253-B25B-CFBFB9DFD1D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269520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26" name="Freeform 30">
              <a:extLst>
                <a:ext uri="{FF2B5EF4-FFF2-40B4-BE49-F238E27FC236}">
                  <a16:creationId xmlns:a16="http://schemas.microsoft.com/office/drawing/2014/main" id="{D3255226-FDF0-442E-B7DA-41DF04E8422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943379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27" name="Freeform 31">
              <a:extLst>
                <a:ext uri="{FF2B5EF4-FFF2-40B4-BE49-F238E27FC236}">
                  <a16:creationId xmlns:a16="http://schemas.microsoft.com/office/drawing/2014/main" id="{56F12368-9674-487C-AA80-7051B6041B4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376614" y="57243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28" name="Freeform 32">
              <a:extLst>
                <a:ext uri="{FF2B5EF4-FFF2-40B4-BE49-F238E27FC236}">
                  <a16:creationId xmlns:a16="http://schemas.microsoft.com/office/drawing/2014/main" id="{711832B8-9449-4913-BC68-BB0BD02481D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050474" y="57243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29" name="Freeform 29">
              <a:extLst>
                <a:ext uri="{FF2B5EF4-FFF2-40B4-BE49-F238E27FC236}">
                  <a16:creationId xmlns:a16="http://schemas.microsoft.com/office/drawing/2014/main" id="{BC64ABF5-449B-4223-8659-3E32FE8DE0D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614751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30" name="Freeform 30">
              <a:extLst>
                <a:ext uri="{FF2B5EF4-FFF2-40B4-BE49-F238E27FC236}">
                  <a16:creationId xmlns:a16="http://schemas.microsoft.com/office/drawing/2014/main" id="{D0386E01-BB64-4325-8B00-5C600DEEDAC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288610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31" name="Freeform 31">
              <a:extLst>
                <a:ext uri="{FF2B5EF4-FFF2-40B4-BE49-F238E27FC236}">
                  <a16:creationId xmlns:a16="http://schemas.microsoft.com/office/drawing/2014/main" id="{DBAF5DF2-1187-4DC5-921F-3D582C6F0BC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721846" y="57243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32" name="Freeform 32">
              <a:extLst>
                <a:ext uri="{FF2B5EF4-FFF2-40B4-BE49-F238E27FC236}">
                  <a16:creationId xmlns:a16="http://schemas.microsoft.com/office/drawing/2014/main" id="{BBF9735B-F5C8-4CF2-B2EE-C9FCF344D8B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395705" y="57243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33" name="Freeform 29">
              <a:extLst>
                <a:ext uri="{FF2B5EF4-FFF2-40B4-BE49-F238E27FC236}">
                  <a16:creationId xmlns:a16="http://schemas.microsoft.com/office/drawing/2014/main" id="{46F34481-AADE-476B-95C7-F05DD5C2D87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959982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34" name="Freeform 30">
              <a:extLst>
                <a:ext uri="{FF2B5EF4-FFF2-40B4-BE49-F238E27FC236}">
                  <a16:creationId xmlns:a16="http://schemas.microsoft.com/office/drawing/2014/main" id="{96C4BC29-4C4A-4077-8182-396DBB576B9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633842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35" name="Freeform 31">
              <a:extLst>
                <a:ext uri="{FF2B5EF4-FFF2-40B4-BE49-F238E27FC236}">
                  <a16:creationId xmlns:a16="http://schemas.microsoft.com/office/drawing/2014/main" id="{217570C4-36E4-4AA8-BFD0-1019A9231CC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067077" y="57243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36" name="Freeform 32">
              <a:extLst>
                <a:ext uri="{FF2B5EF4-FFF2-40B4-BE49-F238E27FC236}">
                  <a16:creationId xmlns:a16="http://schemas.microsoft.com/office/drawing/2014/main" id="{AAA2BEA2-D2FC-4C19-99F4-8DBCBF2A0B1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740936" y="57243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37" name="Freeform 29">
              <a:extLst>
                <a:ext uri="{FF2B5EF4-FFF2-40B4-BE49-F238E27FC236}">
                  <a16:creationId xmlns:a16="http://schemas.microsoft.com/office/drawing/2014/main" id="{E8C97EAE-833F-49B4-AEB5-3B929C844A8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305213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38" name="Freeform 30">
              <a:extLst>
                <a:ext uri="{FF2B5EF4-FFF2-40B4-BE49-F238E27FC236}">
                  <a16:creationId xmlns:a16="http://schemas.microsoft.com/office/drawing/2014/main" id="{0550D09E-8869-4325-86CD-E108995DDBD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979072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39" name="Freeform 31">
              <a:extLst>
                <a:ext uri="{FF2B5EF4-FFF2-40B4-BE49-F238E27FC236}">
                  <a16:creationId xmlns:a16="http://schemas.microsoft.com/office/drawing/2014/main" id="{A9AFA8E4-18B6-4581-845D-9F1336096470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412308" y="57243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40" name="Freeform 32">
              <a:extLst>
                <a:ext uri="{FF2B5EF4-FFF2-40B4-BE49-F238E27FC236}">
                  <a16:creationId xmlns:a16="http://schemas.microsoft.com/office/drawing/2014/main" id="{6CAD8EC6-D576-46BF-B70A-9EBB15C8AB6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086167" y="57243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41" name="Freeform 587">
              <a:extLst>
                <a:ext uri="{FF2B5EF4-FFF2-40B4-BE49-F238E27FC236}">
                  <a16:creationId xmlns:a16="http://schemas.microsoft.com/office/drawing/2014/main" id="{6FD8427B-CE40-4DD8-939B-2E18546C94B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650445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42" name="Freeform 588">
              <a:extLst>
                <a:ext uri="{FF2B5EF4-FFF2-40B4-BE49-F238E27FC236}">
                  <a16:creationId xmlns:a16="http://schemas.microsoft.com/office/drawing/2014/main" id="{1B04A065-D77F-4A68-AEB5-3AEBC37AE9D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324303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43" name="Freeform 589">
              <a:extLst>
                <a:ext uri="{FF2B5EF4-FFF2-40B4-BE49-F238E27FC236}">
                  <a16:creationId xmlns:a16="http://schemas.microsoft.com/office/drawing/2014/main" id="{44131293-3CDB-4ECB-98B7-B1224768E87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757539" y="57243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44" name="Freeform 590">
              <a:extLst>
                <a:ext uri="{FF2B5EF4-FFF2-40B4-BE49-F238E27FC236}">
                  <a16:creationId xmlns:a16="http://schemas.microsoft.com/office/drawing/2014/main" id="{ED8566A8-1CB8-47B1-814A-30A8D700A500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431399" y="57243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45" name="Freeform 29">
              <a:extLst>
                <a:ext uri="{FF2B5EF4-FFF2-40B4-BE49-F238E27FC236}">
                  <a16:creationId xmlns:a16="http://schemas.microsoft.com/office/drawing/2014/main" id="{F106ACD6-8A0C-452C-9A2E-A3476986691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995675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46" name="Freeform 31">
              <a:extLst>
                <a:ext uri="{FF2B5EF4-FFF2-40B4-BE49-F238E27FC236}">
                  <a16:creationId xmlns:a16="http://schemas.microsoft.com/office/drawing/2014/main" id="{D7BB2413-B04D-4328-872C-0F581970589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102769" y="57243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85" name="Freeform 29">
              <a:extLst>
                <a:ext uri="{FF2B5EF4-FFF2-40B4-BE49-F238E27FC236}">
                  <a16:creationId xmlns:a16="http://schemas.microsoft.com/office/drawing/2014/main" id="{63FBF41C-AEB3-4046-A826-595978A1D05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667048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86" name="Freeform 30">
              <a:extLst>
                <a:ext uri="{FF2B5EF4-FFF2-40B4-BE49-F238E27FC236}">
                  <a16:creationId xmlns:a16="http://schemas.microsoft.com/office/drawing/2014/main" id="{9122AE30-BACF-4CCD-9B07-5CE73BF3877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340907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87" name="Freeform 31">
              <a:extLst>
                <a:ext uri="{FF2B5EF4-FFF2-40B4-BE49-F238E27FC236}">
                  <a16:creationId xmlns:a16="http://schemas.microsoft.com/office/drawing/2014/main" id="{2BC13C36-EDC8-446A-8384-E3A8538FA7E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774142" y="572431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88" name="Freeform 32">
              <a:extLst>
                <a:ext uri="{FF2B5EF4-FFF2-40B4-BE49-F238E27FC236}">
                  <a16:creationId xmlns:a16="http://schemas.microsoft.com/office/drawing/2014/main" id="{D7AA2B38-1811-47A6-AEA8-A6C69DAE363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448001" y="5724319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89" name="Freeform 29">
              <a:extLst>
                <a:ext uri="{FF2B5EF4-FFF2-40B4-BE49-F238E27FC236}">
                  <a16:creationId xmlns:a16="http://schemas.microsoft.com/office/drawing/2014/main" id="{7F56B87E-4822-4DEB-AD21-D72B4C92F32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012278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90" name="Freeform 30">
              <a:extLst>
                <a:ext uri="{FF2B5EF4-FFF2-40B4-BE49-F238E27FC236}">
                  <a16:creationId xmlns:a16="http://schemas.microsoft.com/office/drawing/2014/main" id="{148BD1A7-F4DB-4E65-A923-A25E0DF9B28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686138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91" name="Freeform 31">
              <a:extLst>
                <a:ext uri="{FF2B5EF4-FFF2-40B4-BE49-F238E27FC236}">
                  <a16:creationId xmlns:a16="http://schemas.microsoft.com/office/drawing/2014/main" id="{9BCBF8E9-7DB4-4612-9579-AC569187C9F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119373" y="572431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92" name="Freeform 32">
              <a:extLst>
                <a:ext uri="{FF2B5EF4-FFF2-40B4-BE49-F238E27FC236}">
                  <a16:creationId xmlns:a16="http://schemas.microsoft.com/office/drawing/2014/main" id="{88034BA7-AB65-4694-A441-5ABD835443E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793231" y="5724319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93" name="Freeform 29">
              <a:extLst>
                <a:ext uri="{FF2B5EF4-FFF2-40B4-BE49-F238E27FC236}">
                  <a16:creationId xmlns:a16="http://schemas.microsoft.com/office/drawing/2014/main" id="{7EBC240C-323B-4BA3-8164-D6972856755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357510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94" name="Freeform 30">
              <a:extLst>
                <a:ext uri="{FF2B5EF4-FFF2-40B4-BE49-F238E27FC236}">
                  <a16:creationId xmlns:a16="http://schemas.microsoft.com/office/drawing/2014/main" id="{24A0EAE1-0284-47CE-A39A-3AF503AE18B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031369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95" name="Freeform 31">
              <a:extLst>
                <a:ext uri="{FF2B5EF4-FFF2-40B4-BE49-F238E27FC236}">
                  <a16:creationId xmlns:a16="http://schemas.microsoft.com/office/drawing/2014/main" id="{61BB443E-D8F0-4D82-99A9-CA1FB7C4E00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464604" y="572431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96" name="Freeform 32">
              <a:extLst>
                <a:ext uri="{FF2B5EF4-FFF2-40B4-BE49-F238E27FC236}">
                  <a16:creationId xmlns:a16="http://schemas.microsoft.com/office/drawing/2014/main" id="{5642677F-134C-4D89-B5B4-D5AE60337D2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138464" y="5724319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97" name="Freeform 29">
              <a:extLst>
                <a:ext uri="{FF2B5EF4-FFF2-40B4-BE49-F238E27FC236}">
                  <a16:creationId xmlns:a16="http://schemas.microsoft.com/office/drawing/2014/main" id="{2FF181D4-C7D1-47ED-8B83-C171872939D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702740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98" name="Freeform 30">
              <a:extLst>
                <a:ext uri="{FF2B5EF4-FFF2-40B4-BE49-F238E27FC236}">
                  <a16:creationId xmlns:a16="http://schemas.microsoft.com/office/drawing/2014/main" id="{B1448889-2EB5-4CFF-A526-397C04A76F2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376599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99" name="Freeform 31">
              <a:extLst>
                <a:ext uri="{FF2B5EF4-FFF2-40B4-BE49-F238E27FC236}">
                  <a16:creationId xmlns:a16="http://schemas.microsoft.com/office/drawing/2014/main" id="{ACF26832-7C8D-4682-A2C7-D65C9627112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809836" y="572431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00" name="Freeform 32">
              <a:extLst>
                <a:ext uri="{FF2B5EF4-FFF2-40B4-BE49-F238E27FC236}">
                  <a16:creationId xmlns:a16="http://schemas.microsoft.com/office/drawing/2014/main" id="{A7B707C2-3B30-4325-916A-C035BA66E05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483694" y="5724319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01" name="Freeform 447">
              <a:extLst>
                <a:ext uri="{FF2B5EF4-FFF2-40B4-BE49-F238E27FC236}">
                  <a16:creationId xmlns:a16="http://schemas.microsoft.com/office/drawing/2014/main" id="{B5707B81-2347-40FB-84BF-AEB5490F300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047972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02" name="Freeform 448">
              <a:extLst>
                <a:ext uri="{FF2B5EF4-FFF2-40B4-BE49-F238E27FC236}">
                  <a16:creationId xmlns:a16="http://schemas.microsoft.com/office/drawing/2014/main" id="{EDFB3693-1210-41B0-AD66-C0EAE648E18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721830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03" name="Freeform 449">
              <a:extLst>
                <a:ext uri="{FF2B5EF4-FFF2-40B4-BE49-F238E27FC236}">
                  <a16:creationId xmlns:a16="http://schemas.microsoft.com/office/drawing/2014/main" id="{21E3AC9C-D382-47FB-BE24-2BF4044A3E8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155066" y="572431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04" name="Freeform 450">
              <a:extLst>
                <a:ext uri="{FF2B5EF4-FFF2-40B4-BE49-F238E27FC236}">
                  <a16:creationId xmlns:a16="http://schemas.microsoft.com/office/drawing/2014/main" id="{4C88C642-8E68-4914-B1A4-98DDDF3D248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828926" y="5724319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05" name="Freeform 29">
              <a:extLst>
                <a:ext uri="{FF2B5EF4-FFF2-40B4-BE49-F238E27FC236}">
                  <a16:creationId xmlns:a16="http://schemas.microsoft.com/office/drawing/2014/main" id="{3B7262F5-655D-4CF0-8D93-A07F9E6202F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393203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06" name="Freeform 31">
              <a:extLst>
                <a:ext uri="{FF2B5EF4-FFF2-40B4-BE49-F238E27FC236}">
                  <a16:creationId xmlns:a16="http://schemas.microsoft.com/office/drawing/2014/main" id="{2E7DA8FB-4D80-45CD-B2E7-59776911A2F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500297" y="572431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07" name="Freeform 29">
              <a:extLst>
                <a:ext uri="{FF2B5EF4-FFF2-40B4-BE49-F238E27FC236}">
                  <a16:creationId xmlns:a16="http://schemas.microsoft.com/office/drawing/2014/main" id="{4B93FA50-2829-4B7C-9A02-57F45E9EC2C7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64575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08" name="Freeform 30">
              <a:extLst>
                <a:ext uri="{FF2B5EF4-FFF2-40B4-BE49-F238E27FC236}">
                  <a16:creationId xmlns:a16="http://schemas.microsoft.com/office/drawing/2014/main" id="{36F8BAF9-9F80-45F2-BD7C-9503AEBA09A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38433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09" name="Freeform 31">
              <a:extLst>
                <a:ext uri="{FF2B5EF4-FFF2-40B4-BE49-F238E27FC236}">
                  <a16:creationId xmlns:a16="http://schemas.microsoft.com/office/drawing/2014/main" id="{8BB9088D-8A28-43F2-9C65-4BC5D5117CF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71668" y="572431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10" name="Freeform 32">
              <a:extLst>
                <a:ext uri="{FF2B5EF4-FFF2-40B4-BE49-F238E27FC236}">
                  <a16:creationId xmlns:a16="http://schemas.microsoft.com/office/drawing/2014/main" id="{2A1860C0-E052-4551-B0A4-9FCD86C5B0A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45528" y="5724319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11" name="Freeform 29">
              <a:extLst>
                <a:ext uri="{FF2B5EF4-FFF2-40B4-BE49-F238E27FC236}">
                  <a16:creationId xmlns:a16="http://schemas.microsoft.com/office/drawing/2014/main" id="{EACDC31D-CF23-461A-8CA5-E7A173E4435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09805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12" name="Freeform 30">
              <a:extLst>
                <a:ext uri="{FF2B5EF4-FFF2-40B4-BE49-F238E27FC236}">
                  <a16:creationId xmlns:a16="http://schemas.microsoft.com/office/drawing/2014/main" id="{A80DB1DC-E6EE-402A-AD77-948CFACF1CD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3664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13" name="Freeform 31">
              <a:extLst>
                <a:ext uri="{FF2B5EF4-FFF2-40B4-BE49-F238E27FC236}">
                  <a16:creationId xmlns:a16="http://schemas.microsoft.com/office/drawing/2014/main" id="{AF79D9E3-AF8D-4346-B927-CBB14C23873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16899" y="572431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14" name="Freeform 32">
              <a:extLst>
                <a:ext uri="{FF2B5EF4-FFF2-40B4-BE49-F238E27FC236}">
                  <a16:creationId xmlns:a16="http://schemas.microsoft.com/office/drawing/2014/main" id="{B1E0B898-03AA-4946-8793-2B6BD79C700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90758" y="5724319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816" name="Group 1815">
            <a:extLst>
              <a:ext uri="{FF2B5EF4-FFF2-40B4-BE49-F238E27FC236}">
                <a16:creationId xmlns:a16="http://schemas.microsoft.com/office/drawing/2014/main" id="{2664D0B0-09D6-4FA8-82F9-5E73C364D9F6}"/>
              </a:ext>
            </a:extLst>
          </p:cNvPr>
          <p:cNvGrpSpPr/>
          <p:nvPr userDrawn="1"/>
        </p:nvGrpSpPr>
        <p:grpSpPr>
          <a:xfrm>
            <a:off x="83664" y="4339349"/>
            <a:ext cx="12009863" cy="176637"/>
            <a:chOff x="83663" y="4268156"/>
            <a:chExt cx="12009863" cy="176637"/>
          </a:xfrm>
        </p:grpSpPr>
        <p:sp>
          <p:nvSpPr>
            <p:cNvPr id="1439" name="Freeform 29">
              <a:extLst>
                <a:ext uri="{FF2B5EF4-FFF2-40B4-BE49-F238E27FC236}">
                  <a16:creationId xmlns:a16="http://schemas.microsoft.com/office/drawing/2014/main" id="{338F2019-30B7-4940-A78F-943E9FC2B9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5196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40" name="Freeform 30">
              <a:extLst>
                <a:ext uri="{FF2B5EF4-FFF2-40B4-BE49-F238E27FC236}">
                  <a16:creationId xmlns:a16="http://schemas.microsoft.com/office/drawing/2014/main" id="{A9F8DAD2-3476-42FF-ACE8-7A8E996301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1337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41" name="Freeform 31">
              <a:extLst>
                <a:ext uri="{FF2B5EF4-FFF2-40B4-BE49-F238E27FC236}">
                  <a16:creationId xmlns:a16="http://schemas.microsoft.com/office/drawing/2014/main" id="{9681D8EC-C42F-4FB2-A598-A7D236B59D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3663" y="426815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42" name="Freeform 32">
              <a:extLst>
                <a:ext uri="{FF2B5EF4-FFF2-40B4-BE49-F238E27FC236}">
                  <a16:creationId xmlns:a16="http://schemas.microsoft.com/office/drawing/2014/main" id="{24A63BF5-FA4A-40E3-B7C1-C198B848AD3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2290" y="426815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43" name="Freeform 29">
              <a:extLst>
                <a:ext uri="{FF2B5EF4-FFF2-40B4-BE49-F238E27FC236}">
                  <a16:creationId xmlns:a16="http://schemas.microsoft.com/office/drawing/2014/main" id="{0189455C-E4C5-4047-8F26-FC04229915C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59966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44" name="Freeform 30">
              <a:extLst>
                <a:ext uri="{FF2B5EF4-FFF2-40B4-BE49-F238E27FC236}">
                  <a16:creationId xmlns:a16="http://schemas.microsoft.com/office/drawing/2014/main" id="{A670E9A0-4F94-4CC5-B60F-C2D1557424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86106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45" name="Freeform 31">
              <a:extLst>
                <a:ext uri="{FF2B5EF4-FFF2-40B4-BE49-F238E27FC236}">
                  <a16:creationId xmlns:a16="http://schemas.microsoft.com/office/drawing/2014/main" id="{E336D6CE-6654-46BC-B8A9-6398208B164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8432" y="426815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46" name="Freeform 32">
              <a:extLst>
                <a:ext uri="{FF2B5EF4-FFF2-40B4-BE49-F238E27FC236}">
                  <a16:creationId xmlns:a16="http://schemas.microsoft.com/office/drawing/2014/main" id="{2C1E14D6-7B7C-4DC4-9C71-DEB9CDCC6A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67060" y="426815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47" name="Freeform 29">
              <a:extLst>
                <a:ext uri="{FF2B5EF4-FFF2-40B4-BE49-F238E27FC236}">
                  <a16:creationId xmlns:a16="http://schemas.microsoft.com/office/drawing/2014/main" id="{E54D5085-E3BB-4802-9D55-A8A025BA9E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14734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48" name="Freeform 30">
              <a:extLst>
                <a:ext uri="{FF2B5EF4-FFF2-40B4-BE49-F238E27FC236}">
                  <a16:creationId xmlns:a16="http://schemas.microsoft.com/office/drawing/2014/main" id="{CFE93082-32AA-428C-845E-3B01F155753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40875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49" name="Freeform 31">
              <a:extLst>
                <a:ext uri="{FF2B5EF4-FFF2-40B4-BE49-F238E27FC236}">
                  <a16:creationId xmlns:a16="http://schemas.microsoft.com/office/drawing/2014/main" id="{04F2075C-F771-4B38-8AA6-19DFF6DA316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93201" y="426815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50" name="Freeform 32">
              <a:extLst>
                <a:ext uri="{FF2B5EF4-FFF2-40B4-BE49-F238E27FC236}">
                  <a16:creationId xmlns:a16="http://schemas.microsoft.com/office/drawing/2014/main" id="{15626077-0892-4F56-9E9A-A91CAFC84C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21829" y="426815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51" name="Freeform 29">
              <a:extLst>
                <a:ext uri="{FF2B5EF4-FFF2-40B4-BE49-F238E27FC236}">
                  <a16:creationId xmlns:a16="http://schemas.microsoft.com/office/drawing/2014/main" id="{DA548E9E-2CBC-4D21-AF0B-BE2CBB268B5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69503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52" name="Freeform 30">
              <a:extLst>
                <a:ext uri="{FF2B5EF4-FFF2-40B4-BE49-F238E27FC236}">
                  <a16:creationId xmlns:a16="http://schemas.microsoft.com/office/drawing/2014/main" id="{6E8B55B4-4C66-411A-9C93-29B6E763ACA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595644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53" name="Freeform 31">
              <a:extLst>
                <a:ext uri="{FF2B5EF4-FFF2-40B4-BE49-F238E27FC236}">
                  <a16:creationId xmlns:a16="http://schemas.microsoft.com/office/drawing/2014/main" id="{7433CDB3-2ACF-4924-91A9-800FF65DA6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47969" y="426815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54" name="Freeform 32">
              <a:extLst>
                <a:ext uri="{FF2B5EF4-FFF2-40B4-BE49-F238E27FC236}">
                  <a16:creationId xmlns:a16="http://schemas.microsoft.com/office/drawing/2014/main" id="{F533035C-8739-479E-BF14-00C92FDC893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376598" y="426815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55" name="Freeform 477">
              <a:extLst>
                <a:ext uri="{FF2B5EF4-FFF2-40B4-BE49-F238E27FC236}">
                  <a16:creationId xmlns:a16="http://schemas.microsoft.com/office/drawing/2014/main" id="{7A45CC5D-8BC5-41BD-8D1B-7973FE3A9A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924272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56" name="Freeform 478">
              <a:extLst>
                <a:ext uri="{FF2B5EF4-FFF2-40B4-BE49-F238E27FC236}">
                  <a16:creationId xmlns:a16="http://schemas.microsoft.com/office/drawing/2014/main" id="{246A887A-2A17-4D09-A6CB-9106C899CA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50413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57" name="Freeform 479">
              <a:extLst>
                <a:ext uri="{FF2B5EF4-FFF2-40B4-BE49-F238E27FC236}">
                  <a16:creationId xmlns:a16="http://schemas.microsoft.com/office/drawing/2014/main" id="{E4865FF5-56B9-4618-B1C1-604520E2B6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702739" y="426815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58" name="Freeform 480">
              <a:extLst>
                <a:ext uri="{FF2B5EF4-FFF2-40B4-BE49-F238E27FC236}">
                  <a16:creationId xmlns:a16="http://schemas.microsoft.com/office/drawing/2014/main" id="{D66DFE4A-CD08-4133-B866-22E5E3D119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31366" y="426815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59" name="Freeform 29">
              <a:extLst>
                <a:ext uri="{FF2B5EF4-FFF2-40B4-BE49-F238E27FC236}">
                  <a16:creationId xmlns:a16="http://schemas.microsoft.com/office/drawing/2014/main" id="{78D81E66-FEA8-4693-A372-72256233F4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9042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60" name="Freeform 31">
              <a:extLst>
                <a:ext uri="{FF2B5EF4-FFF2-40B4-BE49-F238E27FC236}">
                  <a16:creationId xmlns:a16="http://schemas.microsoft.com/office/drawing/2014/main" id="{924970A0-4510-4D6D-9B59-B1AD1432CC3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7508" y="426815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61" name="Freeform 29">
              <a:extLst>
                <a:ext uri="{FF2B5EF4-FFF2-40B4-BE49-F238E27FC236}">
                  <a16:creationId xmlns:a16="http://schemas.microsoft.com/office/drawing/2014/main" id="{E40FB3BA-EB8B-4C2A-95C9-83F1140DAE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07670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62" name="Freeform 30">
              <a:extLst>
                <a:ext uri="{FF2B5EF4-FFF2-40B4-BE49-F238E27FC236}">
                  <a16:creationId xmlns:a16="http://schemas.microsoft.com/office/drawing/2014/main" id="{2FF5D27C-7410-4784-B7E2-B8804036AF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33811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63" name="Freeform 31">
              <a:extLst>
                <a:ext uri="{FF2B5EF4-FFF2-40B4-BE49-F238E27FC236}">
                  <a16:creationId xmlns:a16="http://schemas.microsoft.com/office/drawing/2014/main" id="{6BDC48F9-D85C-4B3F-86C9-05EA08EFA6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136" y="426815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64" name="Freeform 32">
              <a:extLst>
                <a:ext uri="{FF2B5EF4-FFF2-40B4-BE49-F238E27FC236}">
                  <a16:creationId xmlns:a16="http://schemas.microsoft.com/office/drawing/2014/main" id="{CC5C7652-6138-4377-9A9F-963D444E491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14764" y="426815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65" name="Freeform 29">
              <a:extLst>
                <a:ext uri="{FF2B5EF4-FFF2-40B4-BE49-F238E27FC236}">
                  <a16:creationId xmlns:a16="http://schemas.microsoft.com/office/drawing/2014/main" id="{2A3F4B02-0C46-449C-B640-C8A3F324DA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62439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66" name="Freeform 30">
              <a:extLst>
                <a:ext uri="{FF2B5EF4-FFF2-40B4-BE49-F238E27FC236}">
                  <a16:creationId xmlns:a16="http://schemas.microsoft.com/office/drawing/2014/main" id="{00771A03-8824-461A-B3A4-E460D2E5F5C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88580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67" name="Freeform 31">
              <a:extLst>
                <a:ext uri="{FF2B5EF4-FFF2-40B4-BE49-F238E27FC236}">
                  <a16:creationId xmlns:a16="http://schemas.microsoft.com/office/drawing/2014/main" id="{B37EF2DC-D837-47C1-BAF4-0A9B28E702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40905" y="426815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68" name="Freeform 32">
              <a:extLst>
                <a:ext uri="{FF2B5EF4-FFF2-40B4-BE49-F238E27FC236}">
                  <a16:creationId xmlns:a16="http://schemas.microsoft.com/office/drawing/2014/main" id="{05438C75-FC41-45DF-9044-4FE2B41F9F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669534" y="426815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69" name="Freeform 29">
              <a:extLst>
                <a:ext uri="{FF2B5EF4-FFF2-40B4-BE49-F238E27FC236}">
                  <a16:creationId xmlns:a16="http://schemas.microsoft.com/office/drawing/2014/main" id="{DE619581-9854-4CDD-A993-242FA47715F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17208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70" name="Freeform 30">
              <a:extLst>
                <a:ext uri="{FF2B5EF4-FFF2-40B4-BE49-F238E27FC236}">
                  <a16:creationId xmlns:a16="http://schemas.microsoft.com/office/drawing/2014/main" id="{8E3B601F-C801-4EC3-A533-23E9F91C34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43348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71" name="Freeform 31">
              <a:extLst>
                <a:ext uri="{FF2B5EF4-FFF2-40B4-BE49-F238E27FC236}">
                  <a16:creationId xmlns:a16="http://schemas.microsoft.com/office/drawing/2014/main" id="{E8A6149C-50C4-4FC2-BA79-A54B0E020A3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95674" y="426815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72" name="Freeform 32">
              <a:extLst>
                <a:ext uri="{FF2B5EF4-FFF2-40B4-BE49-F238E27FC236}">
                  <a16:creationId xmlns:a16="http://schemas.microsoft.com/office/drawing/2014/main" id="{253A8C38-23AB-4365-B938-B302B431CE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24302" y="426815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73" name="Freeform 29">
              <a:extLst>
                <a:ext uri="{FF2B5EF4-FFF2-40B4-BE49-F238E27FC236}">
                  <a16:creationId xmlns:a16="http://schemas.microsoft.com/office/drawing/2014/main" id="{382E235D-D964-4D7B-8FD5-7F4D354131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71977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74" name="Freeform 30">
              <a:extLst>
                <a:ext uri="{FF2B5EF4-FFF2-40B4-BE49-F238E27FC236}">
                  <a16:creationId xmlns:a16="http://schemas.microsoft.com/office/drawing/2014/main" id="{DB740A09-9C2B-4629-8CF5-C2B6C256BA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98118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75" name="Freeform 31">
              <a:extLst>
                <a:ext uri="{FF2B5EF4-FFF2-40B4-BE49-F238E27FC236}">
                  <a16:creationId xmlns:a16="http://schemas.microsoft.com/office/drawing/2014/main" id="{F3BE38D0-3DDF-4CEC-9791-609B497D90C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650443" y="426815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76" name="Freeform 32">
              <a:extLst>
                <a:ext uri="{FF2B5EF4-FFF2-40B4-BE49-F238E27FC236}">
                  <a16:creationId xmlns:a16="http://schemas.microsoft.com/office/drawing/2014/main" id="{3B03933F-D52A-432D-AE9F-8D92341130A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979071" y="426815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77" name="Freeform 499">
              <a:extLst>
                <a:ext uri="{FF2B5EF4-FFF2-40B4-BE49-F238E27FC236}">
                  <a16:creationId xmlns:a16="http://schemas.microsoft.com/office/drawing/2014/main" id="{5A4AEFAF-63D8-44BB-AE45-9545D20851D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26745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78" name="Freeform 500">
              <a:extLst>
                <a:ext uri="{FF2B5EF4-FFF2-40B4-BE49-F238E27FC236}">
                  <a16:creationId xmlns:a16="http://schemas.microsoft.com/office/drawing/2014/main" id="{2BB82494-4BA1-40E6-9E2A-F58B0AEF69B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52887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79" name="Freeform 501">
              <a:extLst>
                <a:ext uri="{FF2B5EF4-FFF2-40B4-BE49-F238E27FC236}">
                  <a16:creationId xmlns:a16="http://schemas.microsoft.com/office/drawing/2014/main" id="{9F6C5321-F033-4DAF-B0F4-A74525DB376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05212" y="426815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80" name="Freeform 502">
              <a:extLst>
                <a:ext uri="{FF2B5EF4-FFF2-40B4-BE49-F238E27FC236}">
                  <a16:creationId xmlns:a16="http://schemas.microsoft.com/office/drawing/2014/main" id="{D6151E53-BCED-451D-84EF-E182739DF2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33840" y="426815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81" name="Freeform 29">
              <a:extLst>
                <a:ext uri="{FF2B5EF4-FFF2-40B4-BE49-F238E27FC236}">
                  <a16:creationId xmlns:a16="http://schemas.microsoft.com/office/drawing/2014/main" id="{3111E34A-3388-465E-83CD-198A78D5E7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81515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82" name="Freeform 31">
              <a:extLst>
                <a:ext uri="{FF2B5EF4-FFF2-40B4-BE49-F238E27FC236}">
                  <a16:creationId xmlns:a16="http://schemas.microsoft.com/office/drawing/2014/main" id="{8C386E69-1238-4C66-8BF5-BC80D3B9A18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59981" y="426815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49" name="Freeform 29">
              <a:extLst>
                <a:ext uri="{FF2B5EF4-FFF2-40B4-BE49-F238E27FC236}">
                  <a16:creationId xmlns:a16="http://schemas.microsoft.com/office/drawing/2014/main" id="{4812AC64-8206-4874-8920-4FF50F74C6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510142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50" name="Freeform 30">
              <a:extLst>
                <a:ext uri="{FF2B5EF4-FFF2-40B4-BE49-F238E27FC236}">
                  <a16:creationId xmlns:a16="http://schemas.microsoft.com/office/drawing/2014/main" id="{4B3C723A-1097-47DE-A2B4-F8D4DE5EAD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836283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51" name="Freeform 31">
              <a:extLst>
                <a:ext uri="{FF2B5EF4-FFF2-40B4-BE49-F238E27FC236}">
                  <a16:creationId xmlns:a16="http://schemas.microsoft.com/office/drawing/2014/main" id="{5F1AC1EA-A808-45F9-8E2A-8DFB8DEA76A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88609" y="426815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52" name="Freeform 32">
              <a:extLst>
                <a:ext uri="{FF2B5EF4-FFF2-40B4-BE49-F238E27FC236}">
                  <a16:creationId xmlns:a16="http://schemas.microsoft.com/office/drawing/2014/main" id="{C1782D5D-53B7-49AA-BB85-2256601387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617237" y="426815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53" name="Freeform 29">
              <a:extLst>
                <a:ext uri="{FF2B5EF4-FFF2-40B4-BE49-F238E27FC236}">
                  <a16:creationId xmlns:a16="http://schemas.microsoft.com/office/drawing/2014/main" id="{1643AFEE-5E62-43D3-99A8-7F142093673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164912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54" name="Freeform 30">
              <a:extLst>
                <a:ext uri="{FF2B5EF4-FFF2-40B4-BE49-F238E27FC236}">
                  <a16:creationId xmlns:a16="http://schemas.microsoft.com/office/drawing/2014/main" id="{290C7006-CF1F-4094-AE94-11B190852AB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491052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55" name="Freeform 31">
              <a:extLst>
                <a:ext uri="{FF2B5EF4-FFF2-40B4-BE49-F238E27FC236}">
                  <a16:creationId xmlns:a16="http://schemas.microsoft.com/office/drawing/2014/main" id="{FB0E67D2-2174-491A-B60D-683E92B23F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943378" y="426815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56" name="Freeform 32">
              <a:extLst>
                <a:ext uri="{FF2B5EF4-FFF2-40B4-BE49-F238E27FC236}">
                  <a16:creationId xmlns:a16="http://schemas.microsoft.com/office/drawing/2014/main" id="{A49BFDEE-B2E5-4A79-B9B7-95A44E3A28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272007" y="426815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57" name="Freeform 29">
              <a:extLst>
                <a:ext uri="{FF2B5EF4-FFF2-40B4-BE49-F238E27FC236}">
                  <a16:creationId xmlns:a16="http://schemas.microsoft.com/office/drawing/2014/main" id="{63AD8FE8-EA3A-4ECE-8417-80888AA9955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819680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58" name="Freeform 30">
              <a:extLst>
                <a:ext uri="{FF2B5EF4-FFF2-40B4-BE49-F238E27FC236}">
                  <a16:creationId xmlns:a16="http://schemas.microsoft.com/office/drawing/2014/main" id="{F273511D-9A4C-4E63-B37B-1D415FB30D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145821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59" name="Freeform 31">
              <a:extLst>
                <a:ext uri="{FF2B5EF4-FFF2-40B4-BE49-F238E27FC236}">
                  <a16:creationId xmlns:a16="http://schemas.microsoft.com/office/drawing/2014/main" id="{10B7B65E-BBB1-41B7-A4A5-C231AA00F2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598147" y="426815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60" name="Freeform 32">
              <a:extLst>
                <a:ext uri="{FF2B5EF4-FFF2-40B4-BE49-F238E27FC236}">
                  <a16:creationId xmlns:a16="http://schemas.microsoft.com/office/drawing/2014/main" id="{274C6834-FB5B-4D95-A67A-25025402C7E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926774" y="426815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61" name="Freeform 29">
              <a:extLst>
                <a:ext uri="{FF2B5EF4-FFF2-40B4-BE49-F238E27FC236}">
                  <a16:creationId xmlns:a16="http://schemas.microsoft.com/office/drawing/2014/main" id="{D1C3A114-2E61-49AE-BEF2-5E4ADA6FFDF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474450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62" name="Freeform 30">
              <a:extLst>
                <a:ext uri="{FF2B5EF4-FFF2-40B4-BE49-F238E27FC236}">
                  <a16:creationId xmlns:a16="http://schemas.microsoft.com/office/drawing/2014/main" id="{5C79E0F9-2E7D-4924-97CF-ACCC09435B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800591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63" name="Freeform 31">
              <a:extLst>
                <a:ext uri="{FF2B5EF4-FFF2-40B4-BE49-F238E27FC236}">
                  <a16:creationId xmlns:a16="http://schemas.microsoft.com/office/drawing/2014/main" id="{9E3D83BD-EB97-45D4-8DB9-5D98F570377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252915" y="426815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64" name="Freeform 32">
              <a:extLst>
                <a:ext uri="{FF2B5EF4-FFF2-40B4-BE49-F238E27FC236}">
                  <a16:creationId xmlns:a16="http://schemas.microsoft.com/office/drawing/2014/main" id="{03A750A3-5E66-42B0-8F35-A27F836ECAF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581544" y="426815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65" name="Freeform 387">
              <a:extLst>
                <a:ext uri="{FF2B5EF4-FFF2-40B4-BE49-F238E27FC236}">
                  <a16:creationId xmlns:a16="http://schemas.microsoft.com/office/drawing/2014/main" id="{6281DA3F-CC25-49E5-A66F-D1C5E3A8E79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129218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66" name="Freeform 388">
              <a:extLst>
                <a:ext uri="{FF2B5EF4-FFF2-40B4-BE49-F238E27FC236}">
                  <a16:creationId xmlns:a16="http://schemas.microsoft.com/office/drawing/2014/main" id="{777BF4C0-C01F-47BA-BBE7-65F078FB55A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455360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67" name="Freeform 389">
              <a:extLst>
                <a:ext uri="{FF2B5EF4-FFF2-40B4-BE49-F238E27FC236}">
                  <a16:creationId xmlns:a16="http://schemas.microsoft.com/office/drawing/2014/main" id="{4567BBA9-E18E-4ACE-A327-E3F8744B99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907685" y="426815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68" name="Freeform 390">
              <a:extLst>
                <a:ext uri="{FF2B5EF4-FFF2-40B4-BE49-F238E27FC236}">
                  <a16:creationId xmlns:a16="http://schemas.microsoft.com/office/drawing/2014/main" id="{94CED3DB-9321-488E-B8F3-A149476522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36312" y="426815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69" name="Freeform 29">
              <a:extLst>
                <a:ext uri="{FF2B5EF4-FFF2-40B4-BE49-F238E27FC236}">
                  <a16:creationId xmlns:a16="http://schemas.microsoft.com/office/drawing/2014/main" id="{E0DCD76E-41A0-4E54-A199-A4D1DEF053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783987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70" name="Freeform 31">
              <a:extLst>
                <a:ext uri="{FF2B5EF4-FFF2-40B4-BE49-F238E27FC236}">
                  <a16:creationId xmlns:a16="http://schemas.microsoft.com/office/drawing/2014/main" id="{4573DADF-B71E-48A1-810F-4A59580B129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62454" y="426815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71" name="Freeform 29">
              <a:extLst>
                <a:ext uri="{FF2B5EF4-FFF2-40B4-BE49-F238E27FC236}">
                  <a16:creationId xmlns:a16="http://schemas.microsoft.com/office/drawing/2014/main" id="{36BB6503-5721-4913-B98C-335FEDF856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112615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72" name="Freeform 30">
              <a:extLst>
                <a:ext uri="{FF2B5EF4-FFF2-40B4-BE49-F238E27FC236}">
                  <a16:creationId xmlns:a16="http://schemas.microsoft.com/office/drawing/2014/main" id="{5BFFB639-C4B5-4D63-970D-89BBF17C1D1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438757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73" name="Freeform 31">
              <a:extLst>
                <a:ext uri="{FF2B5EF4-FFF2-40B4-BE49-F238E27FC236}">
                  <a16:creationId xmlns:a16="http://schemas.microsoft.com/office/drawing/2014/main" id="{B58A182B-4A34-46DB-8B84-AD04140952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891083" y="426815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74" name="Freeform 32">
              <a:extLst>
                <a:ext uri="{FF2B5EF4-FFF2-40B4-BE49-F238E27FC236}">
                  <a16:creationId xmlns:a16="http://schemas.microsoft.com/office/drawing/2014/main" id="{6A72788A-690F-4F1D-B649-425ED8E0C31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219710" y="426815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75" name="Freeform 397">
              <a:extLst>
                <a:ext uri="{FF2B5EF4-FFF2-40B4-BE49-F238E27FC236}">
                  <a16:creationId xmlns:a16="http://schemas.microsoft.com/office/drawing/2014/main" id="{06E03F44-3285-488D-AAA1-4D81913011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767385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76" name="Freeform 398">
              <a:extLst>
                <a:ext uri="{FF2B5EF4-FFF2-40B4-BE49-F238E27FC236}">
                  <a16:creationId xmlns:a16="http://schemas.microsoft.com/office/drawing/2014/main" id="{19C15FB1-7603-42FD-8D30-73790AECC5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093526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77" name="Freeform 399">
              <a:extLst>
                <a:ext uri="{FF2B5EF4-FFF2-40B4-BE49-F238E27FC236}">
                  <a16:creationId xmlns:a16="http://schemas.microsoft.com/office/drawing/2014/main" id="{99AF4FB3-B6A8-4620-AC8D-D4610F9C846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545852" y="426815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78" name="Freeform 400">
              <a:extLst>
                <a:ext uri="{FF2B5EF4-FFF2-40B4-BE49-F238E27FC236}">
                  <a16:creationId xmlns:a16="http://schemas.microsoft.com/office/drawing/2014/main" id="{D01F5421-B470-48C5-8853-A376B42CE9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874480" y="426815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815" name="Group 1814">
            <a:extLst>
              <a:ext uri="{FF2B5EF4-FFF2-40B4-BE49-F238E27FC236}">
                <a16:creationId xmlns:a16="http://schemas.microsoft.com/office/drawing/2014/main" id="{1D84FA7B-137F-435D-8123-CAB304758178}"/>
              </a:ext>
            </a:extLst>
          </p:cNvPr>
          <p:cNvGrpSpPr/>
          <p:nvPr userDrawn="1"/>
        </p:nvGrpSpPr>
        <p:grpSpPr>
          <a:xfrm>
            <a:off x="83663" y="4624383"/>
            <a:ext cx="12009864" cy="176637"/>
            <a:chOff x="83663" y="4565932"/>
            <a:chExt cx="12009864" cy="176637"/>
          </a:xfrm>
        </p:grpSpPr>
        <p:sp>
          <p:nvSpPr>
            <p:cNvPr id="1483" name="Freeform 29">
              <a:extLst>
                <a:ext uri="{FF2B5EF4-FFF2-40B4-BE49-F238E27FC236}">
                  <a16:creationId xmlns:a16="http://schemas.microsoft.com/office/drawing/2014/main" id="{C937C581-F1E8-4EE5-A0EB-72611DAEEF6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959982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84" name="Freeform 30">
              <a:extLst>
                <a:ext uri="{FF2B5EF4-FFF2-40B4-BE49-F238E27FC236}">
                  <a16:creationId xmlns:a16="http://schemas.microsoft.com/office/drawing/2014/main" id="{8AB6E3AC-6856-4DAF-999A-381193C5425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633841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85" name="Freeform 31">
              <a:extLst>
                <a:ext uri="{FF2B5EF4-FFF2-40B4-BE49-F238E27FC236}">
                  <a16:creationId xmlns:a16="http://schemas.microsoft.com/office/drawing/2014/main" id="{65FBE7BB-D0B5-49F5-B626-D60B901DB95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067076" y="456593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86" name="Freeform 32">
              <a:extLst>
                <a:ext uri="{FF2B5EF4-FFF2-40B4-BE49-F238E27FC236}">
                  <a16:creationId xmlns:a16="http://schemas.microsoft.com/office/drawing/2014/main" id="{1149472C-344F-48A5-A8A8-69FF8C74AEF7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740936" y="456593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87" name="Freeform 29">
              <a:extLst>
                <a:ext uri="{FF2B5EF4-FFF2-40B4-BE49-F238E27FC236}">
                  <a16:creationId xmlns:a16="http://schemas.microsoft.com/office/drawing/2014/main" id="{27C8463D-660A-41DE-ADB6-5FF28F1E7F3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305212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88" name="Freeform 30">
              <a:extLst>
                <a:ext uri="{FF2B5EF4-FFF2-40B4-BE49-F238E27FC236}">
                  <a16:creationId xmlns:a16="http://schemas.microsoft.com/office/drawing/2014/main" id="{E79B9E7A-1FE4-445E-8762-8A0CD2ADAD0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979072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89" name="Freeform 31">
              <a:extLst>
                <a:ext uri="{FF2B5EF4-FFF2-40B4-BE49-F238E27FC236}">
                  <a16:creationId xmlns:a16="http://schemas.microsoft.com/office/drawing/2014/main" id="{8B498E98-9565-4A6D-9783-857C0CEAA3B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412307" y="456593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90" name="Freeform 32">
              <a:extLst>
                <a:ext uri="{FF2B5EF4-FFF2-40B4-BE49-F238E27FC236}">
                  <a16:creationId xmlns:a16="http://schemas.microsoft.com/office/drawing/2014/main" id="{9915BEAD-5A39-4D6F-AB16-BB3BD1F60AA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086166" y="456593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91" name="Freeform 29">
              <a:extLst>
                <a:ext uri="{FF2B5EF4-FFF2-40B4-BE49-F238E27FC236}">
                  <a16:creationId xmlns:a16="http://schemas.microsoft.com/office/drawing/2014/main" id="{3A054EDD-46E6-4BFA-8EDA-3A3B36E07F9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650444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92" name="Freeform 30">
              <a:extLst>
                <a:ext uri="{FF2B5EF4-FFF2-40B4-BE49-F238E27FC236}">
                  <a16:creationId xmlns:a16="http://schemas.microsoft.com/office/drawing/2014/main" id="{C1E6A53E-70F6-4A4A-A6D1-0D38FFEFFC0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324303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93" name="Freeform 31">
              <a:extLst>
                <a:ext uri="{FF2B5EF4-FFF2-40B4-BE49-F238E27FC236}">
                  <a16:creationId xmlns:a16="http://schemas.microsoft.com/office/drawing/2014/main" id="{0847C902-8369-4CF9-9A1E-6E824E4F6E1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757538" y="456593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94" name="Freeform 32">
              <a:extLst>
                <a:ext uri="{FF2B5EF4-FFF2-40B4-BE49-F238E27FC236}">
                  <a16:creationId xmlns:a16="http://schemas.microsoft.com/office/drawing/2014/main" id="{F51AD32E-1551-4707-B22D-9DE28F1E32F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431398" y="456593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95" name="Freeform 29">
              <a:extLst>
                <a:ext uri="{FF2B5EF4-FFF2-40B4-BE49-F238E27FC236}">
                  <a16:creationId xmlns:a16="http://schemas.microsoft.com/office/drawing/2014/main" id="{F5F52CFD-D509-4CEE-AE3C-1E8820ABDB1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995675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96" name="Freeform 30">
              <a:extLst>
                <a:ext uri="{FF2B5EF4-FFF2-40B4-BE49-F238E27FC236}">
                  <a16:creationId xmlns:a16="http://schemas.microsoft.com/office/drawing/2014/main" id="{AE5F8FA5-6225-47A1-BD8B-DEF29B20D0A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669534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97" name="Freeform 31">
              <a:extLst>
                <a:ext uri="{FF2B5EF4-FFF2-40B4-BE49-F238E27FC236}">
                  <a16:creationId xmlns:a16="http://schemas.microsoft.com/office/drawing/2014/main" id="{00AD553A-E251-4741-A8B8-AC425803B28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102769" y="456593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98" name="Freeform 32">
              <a:extLst>
                <a:ext uri="{FF2B5EF4-FFF2-40B4-BE49-F238E27FC236}">
                  <a16:creationId xmlns:a16="http://schemas.microsoft.com/office/drawing/2014/main" id="{620D7601-2FFB-4AB7-ADAF-0372789A496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776629" y="456593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99" name="Freeform 521">
              <a:extLst>
                <a:ext uri="{FF2B5EF4-FFF2-40B4-BE49-F238E27FC236}">
                  <a16:creationId xmlns:a16="http://schemas.microsoft.com/office/drawing/2014/main" id="{7CC481C5-CBCA-4938-9317-06D30CB61A0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340906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00" name="Freeform 522">
              <a:extLst>
                <a:ext uri="{FF2B5EF4-FFF2-40B4-BE49-F238E27FC236}">
                  <a16:creationId xmlns:a16="http://schemas.microsoft.com/office/drawing/2014/main" id="{4390D331-8BAF-43EC-AA81-47BDAAD2372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014765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01" name="Freeform 523">
              <a:extLst>
                <a:ext uri="{FF2B5EF4-FFF2-40B4-BE49-F238E27FC236}">
                  <a16:creationId xmlns:a16="http://schemas.microsoft.com/office/drawing/2014/main" id="{EC41EF87-4F67-45D5-B0C2-E1ED9D4C950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447999" y="456593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02" name="Freeform 524">
              <a:extLst>
                <a:ext uri="{FF2B5EF4-FFF2-40B4-BE49-F238E27FC236}">
                  <a16:creationId xmlns:a16="http://schemas.microsoft.com/office/drawing/2014/main" id="{8504F518-73C8-4C62-BD8B-8DBEABE06BF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121860" y="456593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03" name="Freeform 29">
              <a:extLst>
                <a:ext uri="{FF2B5EF4-FFF2-40B4-BE49-F238E27FC236}">
                  <a16:creationId xmlns:a16="http://schemas.microsoft.com/office/drawing/2014/main" id="{85666856-FDFD-4A1B-8839-FF9140B4F1A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686136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04" name="Freeform 31">
              <a:extLst>
                <a:ext uri="{FF2B5EF4-FFF2-40B4-BE49-F238E27FC236}">
                  <a16:creationId xmlns:a16="http://schemas.microsoft.com/office/drawing/2014/main" id="{1F2CFB71-F2D6-403C-953F-4175EAF28C8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793231" y="456593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05" name="Freeform 29">
              <a:extLst>
                <a:ext uri="{FF2B5EF4-FFF2-40B4-BE49-F238E27FC236}">
                  <a16:creationId xmlns:a16="http://schemas.microsoft.com/office/drawing/2014/main" id="{BB5F7F24-9D5C-42F3-8F4E-819FE5D9128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357508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06" name="Freeform 30">
              <a:extLst>
                <a:ext uri="{FF2B5EF4-FFF2-40B4-BE49-F238E27FC236}">
                  <a16:creationId xmlns:a16="http://schemas.microsoft.com/office/drawing/2014/main" id="{2F2CCFB0-04D7-40B8-B976-349093F2F3C0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031367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07" name="Freeform 31">
              <a:extLst>
                <a:ext uri="{FF2B5EF4-FFF2-40B4-BE49-F238E27FC236}">
                  <a16:creationId xmlns:a16="http://schemas.microsoft.com/office/drawing/2014/main" id="{7A31D7EF-F0E9-49A2-831C-6BC9C6636107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464602" y="456593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08" name="Freeform 32">
              <a:extLst>
                <a:ext uri="{FF2B5EF4-FFF2-40B4-BE49-F238E27FC236}">
                  <a16:creationId xmlns:a16="http://schemas.microsoft.com/office/drawing/2014/main" id="{E74515D6-90D4-424F-B0DF-5263CC8FC4D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138462" y="456593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09" name="Freeform 29">
              <a:extLst>
                <a:ext uri="{FF2B5EF4-FFF2-40B4-BE49-F238E27FC236}">
                  <a16:creationId xmlns:a16="http://schemas.microsoft.com/office/drawing/2014/main" id="{405CE857-C882-45B2-9A83-71F3F4E2A8D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702739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10" name="Freeform 30">
              <a:extLst>
                <a:ext uri="{FF2B5EF4-FFF2-40B4-BE49-F238E27FC236}">
                  <a16:creationId xmlns:a16="http://schemas.microsoft.com/office/drawing/2014/main" id="{39CE3DC5-15D2-4C32-9F0C-5DECC998757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376598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11" name="Freeform 31">
              <a:extLst>
                <a:ext uri="{FF2B5EF4-FFF2-40B4-BE49-F238E27FC236}">
                  <a16:creationId xmlns:a16="http://schemas.microsoft.com/office/drawing/2014/main" id="{9B3D6FF0-FD04-48BD-9AC9-61F1B4C713D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809833" y="456593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12" name="Freeform 32">
              <a:extLst>
                <a:ext uri="{FF2B5EF4-FFF2-40B4-BE49-F238E27FC236}">
                  <a16:creationId xmlns:a16="http://schemas.microsoft.com/office/drawing/2014/main" id="{55AD8B73-7F23-4953-A821-5C71E924EE6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483693" y="456593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13" name="Freeform 29">
              <a:extLst>
                <a:ext uri="{FF2B5EF4-FFF2-40B4-BE49-F238E27FC236}">
                  <a16:creationId xmlns:a16="http://schemas.microsoft.com/office/drawing/2014/main" id="{BC7C1AE2-E345-4BEB-B2D8-B3527422AA6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047970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14" name="Freeform 30">
              <a:extLst>
                <a:ext uri="{FF2B5EF4-FFF2-40B4-BE49-F238E27FC236}">
                  <a16:creationId xmlns:a16="http://schemas.microsoft.com/office/drawing/2014/main" id="{AE3DF518-18F0-4594-A49B-320DBC91C5D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721830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15" name="Freeform 31">
              <a:extLst>
                <a:ext uri="{FF2B5EF4-FFF2-40B4-BE49-F238E27FC236}">
                  <a16:creationId xmlns:a16="http://schemas.microsoft.com/office/drawing/2014/main" id="{3B006AD8-014D-4405-89E0-C042C724EE8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155065" y="456593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16" name="Freeform 32">
              <a:extLst>
                <a:ext uri="{FF2B5EF4-FFF2-40B4-BE49-F238E27FC236}">
                  <a16:creationId xmlns:a16="http://schemas.microsoft.com/office/drawing/2014/main" id="{8C1BCB6A-7558-45BB-A05E-3F1EEAE9C59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828924" y="456593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17" name="Freeform 29">
              <a:extLst>
                <a:ext uri="{FF2B5EF4-FFF2-40B4-BE49-F238E27FC236}">
                  <a16:creationId xmlns:a16="http://schemas.microsoft.com/office/drawing/2014/main" id="{06D7BA0B-491B-4753-B7E8-709D6B4DA29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393201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18" name="Freeform 30">
              <a:extLst>
                <a:ext uri="{FF2B5EF4-FFF2-40B4-BE49-F238E27FC236}">
                  <a16:creationId xmlns:a16="http://schemas.microsoft.com/office/drawing/2014/main" id="{B1DBAF15-6885-4F93-8FFF-382A0071A07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67060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19" name="Freeform 31">
              <a:extLst>
                <a:ext uri="{FF2B5EF4-FFF2-40B4-BE49-F238E27FC236}">
                  <a16:creationId xmlns:a16="http://schemas.microsoft.com/office/drawing/2014/main" id="{ACFF2DCE-0E0E-4FB4-AC0E-AE8F1FADFA47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500296" y="456593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20" name="Freeform 32">
              <a:extLst>
                <a:ext uri="{FF2B5EF4-FFF2-40B4-BE49-F238E27FC236}">
                  <a16:creationId xmlns:a16="http://schemas.microsoft.com/office/drawing/2014/main" id="{7D8A1C9A-F3EE-44EF-B1C6-5ADC2AB65FA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74155" y="456593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21" name="Freeform 543">
              <a:extLst>
                <a:ext uri="{FF2B5EF4-FFF2-40B4-BE49-F238E27FC236}">
                  <a16:creationId xmlns:a16="http://schemas.microsoft.com/office/drawing/2014/main" id="{8D31C02C-ECA9-47DB-AFC1-95A662649DE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38433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22" name="Freeform 544">
              <a:extLst>
                <a:ext uri="{FF2B5EF4-FFF2-40B4-BE49-F238E27FC236}">
                  <a16:creationId xmlns:a16="http://schemas.microsoft.com/office/drawing/2014/main" id="{7119BBF5-4BAF-4783-975C-0BAE53E06C5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12291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23" name="Freeform 545">
              <a:extLst>
                <a:ext uri="{FF2B5EF4-FFF2-40B4-BE49-F238E27FC236}">
                  <a16:creationId xmlns:a16="http://schemas.microsoft.com/office/drawing/2014/main" id="{60FC0D9C-1D31-44B8-9724-3C9763D9009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45526" y="456593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24" name="Freeform 546">
              <a:extLst>
                <a:ext uri="{FF2B5EF4-FFF2-40B4-BE49-F238E27FC236}">
                  <a16:creationId xmlns:a16="http://schemas.microsoft.com/office/drawing/2014/main" id="{E734F067-AC1A-462F-B0E7-76A01487A7B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19387" y="456593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25" name="Freeform 29">
              <a:extLst>
                <a:ext uri="{FF2B5EF4-FFF2-40B4-BE49-F238E27FC236}">
                  <a16:creationId xmlns:a16="http://schemas.microsoft.com/office/drawing/2014/main" id="{EC3FABBB-B8A8-4FA2-B85B-8C13947C6C9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3663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26" name="Freeform 31">
              <a:extLst>
                <a:ext uri="{FF2B5EF4-FFF2-40B4-BE49-F238E27FC236}">
                  <a16:creationId xmlns:a16="http://schemas.microsoft.com/office/drawing/2014/main" id="{11705EB2-6098-4F4C-B24F-715E341EFD0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90757" y="456593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79" name="Freeform 30">
              <a:extLst>
                <a:ext uri="{FF2B5EF4-FFF2-40B4-BE49-F238E27FC236}">
                  <a16:creationId xmlns:a16="http://schemas.microsoft.com/office/drawing/2014/main" id="{AB37FD2C-9E00-4BC8-ABBD-CB89D6A6A7F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874480" y="456966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80" name="Freeform 32">
              <a:extLst>
                <a:ext uri="{FF2B5EF4-FFF2-40B4-BE49-F238E27FC236}">
                  <a16:creationId xmlns:a16="http://schemas.microsoft.com/office/drawing/2014/main" id="{81FCB7E9-DF42-4DFA-8CBC-6E2E558F970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981575" y="456593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81" name="Freeform 403">
              <a:extLst>
                <a:ext uri="{FF2B5EF4-FFF2-40B4-BE49-F238E27FC236}">
                  <a16:creationId xmlns:a16="http://schemas.microsoft.com/office/drawing/2014/main" id="{3BB3266A-CA1B-40F7-BE0C-E8248A19BC8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545853" y="456966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82" name="Freeform 404">
              <a:extLst>
                <a:ext uri="{FF2B5EF4-FFF2-40B4-BE49-F238E27FC236}">
                  <a16:creationId xmlns:a16="http://schemas.microsoft.com/office/drawing/2014/main" id="{7068B3ED-3349-4B2F-B97A-7C7D7E74701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219711" y="456966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83" name="Freeform 405">
              <a:extLst>
                <a:ext uri="{FF2B5EF4-FFF2-40B4-BE49-F238E27FC236}">
                  <a16:creationId xmlns:a16="http://schemas.microsoft.com/office/drawing/2014/main" id="{7489CBA4-6F95-4D46-BEA4-CDF605EBD7E0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652945" y="456593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84" name="Freeform 406">
              <a:extLst>
                <a:ext uri="{FF2B5EF4-FFF2-40B4-BE49-F238E27FC236}">
                  <a16:creationId xmlns:a16="http://schemas.microsoft.com/office/drawing/2014/main" id="{59D3E069-0B6A-4F72-AD06-60AC6D3C3C9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326806" y="456593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85" name="Freeform 29">
              <a:extLst>
                <a:ext uri="{FF2B5EF4-FFF2-40B4-BE49-F238E27FC236}">
                  <a16:creationId xmlns:a16="http://schemas.microsoft.com/office/drawing/2014/main" id="{250DC0F7-E1F3-4C96-8CBC-7E56820F523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891083" y="456966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86" name="Freeform 31">
              <a:extLst>
                <a:ext uri="{FF2B5EF4-FFF2-40B4-BE49-F238E27FC236}">
                  <a16:creationId xmlns:a16="http://schemas.microsoft.com/office/drawing/2014/main" id="{F12D4549-53E7-4C67-A14A-0D964BFA423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998177" y="456593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87" name="Freeform 29">
              <a:extLst>
                <a:ext uri="{FF2B5EF4-FFF2-40B4-BE49-F238E27FC236}">
                  <a16:creationId xmlns:a16="http://schemas.microsoft.com/office/drawing/2014/main" id="{19951FF1-60C6-47B1-AF2C-F40C4EE753F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562455" y="456966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88" name="Freeform 30">
              <a:extLst>
                <a:ext uri="{FF2B5EF4-FFF2-40B4-BE49-F238E27FC236}">
                  <a16:creationId xmlns:a16="http://schemas.microsoft.com/office/drawing/2014/main" id="{3ED012F8-EE57-4D38-AAD4-71CB3021FCE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236313" y="456966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89" name="Freeform 31">
              <a:extLst>
                <a:ext uri="{FF2B5EF4-FFF2-40B4-BE49-F238E27FC236}">
                  <a16:creationId xmlns:a16="http://schemas.microsoft.com/office/drawing/2014/main" id="{F3F16648-94AE-4AE9-8C3D-4E6FD8A31AF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669548" y="456593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90" name="Freeform 32">
              <a:extLst>
                <a:ext uri="{FF2B5EF4-FFF2-40B4-BE49-F238E27FC236}">
                  <a16:creationId xmlns:a16="http://schemas.microsoft.com/office/drawing/2014/main" id="{CD7E7518-1B9B-4598-9C91-FA90439330F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343408" y="456593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91" name="Freeform 29">
              <a:extLst>
                <a:ext uri="{FF2B5EF4-FFF2-40B4-BE49-F238E27FC236}">
                  <a16:creationId xmlns:a16="http://schemas.microsoft.com/office/drawing/2014/main" id="{3941B248-CCDE-4636-B2D4-383A2A8184C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907685" y="456966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92" name="Freeform 30">
              <a:extLst>
                <a:ext uri="{FF2B5EF4-FFF2-40B4-BE49-F238E27FC236}">
                  <a16:creationId xmlns:a16="http://schemas.microsoft.com/office/drawing/2014/main" id="{EC354383-FE6D-432D-9B44-9678692D2070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581544" y="456966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93" name="Freeform 31">
              <a:extLst>
                <a:ext uri="{FF2B5EF4-FFF2-40B4-BE49-F238E27FC236}">
                  <a16:creationId xmlns:a16="http://schemas.microsoft.com/office/drawing/2014/main" id="{AD655EA7-4C03-4551-87A3-EE80F968B47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014780" y="456593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94" name="Freeform 32">
              <a:extLst>
                <a:ext uri="{FF2B5EF4-FFF2-40B4-BE49-F238E27FC236}">
                  <a16:creationId xmlns:a16="http://schemas.microsoft.com/office/drawing/2014/main" id="{7C467E05-4239-4004-BB79-DBDF28E8E14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688639" y="456593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95" name="Freeform 29">
              <a:extLst>
                <a:ext uri="{FF2B5EF4-FFF2-40B4-BE49-F238E27FC236}">
                  <a16:creationId xmlns:a16="http://schemas.microsoft.com/office/drawing/2014/main" id="{654A7B82-19E5-4C52-9815-6360825A97C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252916" y="456966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96" name="Freeform 30">
              <a:extLst>
                <a:ext uri="{FF2B5EF4-FFF2-40B4-BE49-F238E27FC236}">
                  <a16:creationId xmlns:a16="http://schemas.microsoft.com/office/drawing/2014/main" id="{BE9C8B7C-90B5-4D20-A3A6-C6A6C0AB1AB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926775" y="456966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97" name="Freeform 31">
              <a:extLst>
                <a:ext uri="{FF2B5EF4-FFF2-40B4-BE49-F238E27FC236}">
                  <a16:creationId xmlns:a16="http://schemas.microsoft.com/office/drawing/2014/main" id="{BDB01185-BFCF-41D8-89FD-6223C864560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360011" y="456593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98" name="Freeform 32">
              <a:extLst>
                <a:ext uri="{FF2B5EF4-FFF2-40B4-BE49-F238E27FC236}">
                  <a16:creationId xmlns:a16="http://schemas.microsoft.com/office/drawing/2014/main" id="{D5BD919D-F1BC-491A-B230-82B66362093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033870" y="456593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99" name="Freeform 29">
              <a:extLst>
                <a:ext uri="{FF2B5EF4-FFF2-40B4-BE49-F238E27FC236}">
                  <a16:creationId xmlns:a16="http://schemas.microsoft.com/office/drawing/2014/main" id="{8F888A3E-BD98-4319-A588-29DB0CAA520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598148" y="456966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00" name="Freeform 30">
              <a:extLst>
                <a:ext uri="{FF2B5EF4-FFF2-40B4-BE49-F238E27FC236}">
                  <a16:creationId xmlns:a16="http://schemas.microsoft.com/office/drawing/2014/main" id="{F0A4516F-3629-4F6C-B296-75E27FA0FDE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272007" y="456966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01" name="Freeform 31">
              <a:extLst>
                <a:ext uri="{FF2B5EF4-FFF2-40B4-BE49-F238E27FC236}">
                  <a16:creationId xmlns:a16="http://schemas.microsoft.com/office/drawing/2014/main" id="{8F8FC7E2-88C3-4BAF-86AF-4775501DF10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705242" y="456593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02" name="Freeform 32">
              <a:extLst>
                <a:ext uri="{FF2B5EF4-FFF2-40B4-BE49-F238E27FC236}">
                  <a16:creationId xmlns:a16="http://schemas.microsoft.com/office/drawing/2014/main" id="{EC7CC34A-D67E-41B5-A4BA-4E4B5F66386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379101" y="456593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03" name="Freeform 425">
              <a:extLst>
                <a:ext uri="{FF2B5EF4-FFF2-40B4-BE49-F238E27FC236}">
                  <a16:creationId xmlns:a16="http://schemas.microsoft.com/office/drawing/2014/main" id="{90A95DA3-8F9E-421C-9174-8BF9AA504F8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943379" y="456966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04" name="Freeform 426">
              <a:extLst>
                <a:ext uri="{FF2B5EF4-FFF2-40B4-BE49-F238E27FC236}">
                  <a16:creationId xmlns:a16="http://schemas.microsoft.com/office/drawing/2014/main" id="{18334280-7FF6-451B-95BE-02C757D4215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617237" y="456966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05" name="Freeform 427">
              <a:extLst>
                <a:ext uri="{FF2B5EF4-FFF2-40B4-BE49-F238E27FC236}">
                  <a16:creationId xmlns:a16="http://schemas.microsoft.com/office/drawing/2014/main" id="{FA68E6DA-BE3E-4D5E-9AF6-5B4A355FE63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050472" y="456593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06" name="Freeform 428">
              <a:extLst>
                <a:ext uri="{FF2B5EF4-FFF2-40B4-BE49-F238E27FC236}">
                  <a16:creationId xmlns:a16="http://schemas.microsoft.com/office/drawing/2014/main" id="{83E59028-5940-4368-80BA-ABEA718E993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724332" y="456593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07" name="Freeform 29">
              <a:extLst>
                <a:ext uri="{FF2B5EF4-FFF2-40B4-BE49-F238E27FC236}">
                  <a16:creationId xmlns:a16="http://schemas.microsoft.com/office/drawing/2014/main" id="{0E7DD0E1-85B2-4E34-AD3C-6555FF6938A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288609" y="456966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08" name="Freeform 31">
              <a:extLst>
                <a:ext uri="{FF2B5EF4-FFF2-40B4-BE49-F238E27FC236}">
                  <a16:creationId xmlns:a16="http://schemas.microsoft.com/office/drawing/2014/main" id="{D7D9BA0F-7053-4FCD-8D9A-C952F3BC49B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395703" y="456593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813" name="Group 1812">
            <a:extLst>
              <a:ext uri="{FF2B5EF4-FFF2-40B4-BE49-F238E27FC236}">
                <a16:creationId xmlns:a16="http://schemas.microsoft.com/office/drawing/2014/main" id="{DC03940F-B74A-4BB0-A29E-05138DBEF958}"/>
              </a:ext>
            </a:extLst>
          </p:cNvPr>
          <p:cNvGrpSpPr/>
          <p:nvPr userDrawn="1"/>
        </p:nvGrpSpPr>
        <p:grpSpPr>
          <a:xfrm>
            <a:off x="83664" y="4909417"/>
            <a:ext cx="12009863" cy="176637"/>
            <a:chOff x="83663" y="4856241"/>
            <a:chExt cx="12009863" cy="176637"/>
          </a:xfrm>
        </p:grpSpPr>
        <p:sp>
          <p:nvSpPr>
            <p:cNvPr id="1527" name="Freeform 29">
              <a:extLst>
                <a:ext uri="{FF2B5EF4-FFF2-40B4-BE49-F238E27FC236}">
                  <a16:creationId xmlns:a16="http://schemas.microsoft.com/office/drawing/2014/main" id="{41215D19-B582-42FE-AD52-5628011801B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5196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28" name="Freeform 30">
              <a:extLst>
                <a:ext uri="{FF2B5EF4-FFF2-40B4-BE49-F238E27FC236}">
                  <a16:creationId xmlns:a16="http://schemas.microsoft.com/office/drawing/2014/main" id="{B03C6A99-9649-44A5-8F97-FE0B9C27D0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1337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29" name="Freeform 31">
              <a:extLst>
                <a:ext uri="{FF2B5EF4-FFF2-40B4-BE49-F238E27FC236}">
                  <a16:creationId xmlns:a16="http://schemas.microsoft.com/office/drawing/2014/main" id="{78292761-DAF9-4726-8908-B4B5FC9981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3663" y="48562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30" name="Freeform 32">
              <a:extLst>
                <a:ext uri="{FF2B5EF4-FFF2-40B4-BE49-F238E27FC236}">
                  <a16:creationId xmlns:a16="http://schemas.microsoft.com/office/drawing/2014/main" id="{CF57419C-9B5E-4714-BCBA-4E8FDF77F2C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2290" y="48562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31" name="Freeform 29">
              <a:extLst>
                <a:ext uri="{FF2B5EF4-FFF2-40B4-BE49-F238E27FC236}">
                  <a16:creationId xmlns:a16="http://schemas.microsoft.com/office/drawing/2014/main" id="{CB1CC628-FB22-47B1-B1EF-050141CC26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59966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32" name="Freeform 30">
              <a:extLst>
                <a:ext uri="{FF2B5EF4-FFF2-40B4-BE49-F238E27FC236}">
                  <a16:creationId xmlns:a16="http://schemas.microsoft.com/office/drawing/2014/main" id="{342E05D1-B314-44C7-8CA8-A5734D7640A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86106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33" name="Freeform 31">
              <a:extLst>
                <a:ext uri="{FF2B5EF4-FFF2-40B4-BE49-F238E27FC236}">
                  <a16:creationId xmlns:a16="http://schemas.microsoft.com/office/drawing/2014/main" id="{1E14B0ED-2D20-469F-BCC8-DF56F9D750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8432" y="48562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34" name="Freeform 32">
              <a:extLst>
                <a:ext uri="{FF2B5EF4-FFF2-40B4-BE49-F238E27FC236}">
                  <a16:creationId xmlns:a16="http://schemas.microsoft.com/office/drawing/2014/main" id="{2B368F4C-A196-4DCA-9BC5-A45033EFDA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67060" y="48562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35" name="Freeform 29">
              <a:extLst>
                <a:ext uri="{FF2B5EF4-FFF2-40B4-BE49-F238E27FC236}">
                  <a16:creationId xmlns:a16="http://schemas.microsoft.com/office/drawing/2014/main" id="{5928F999-B5AE-46E3-8AB4-BC6896F35F4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14734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36" name="Freeform 30">
              <a:extLst>
                <a:ext uri="{FF2B5EF4-FFF2-40B4-BE49-F238E27FC236}">
                  <a16:creationId xmlns:a16="http://schemas.microsoft.com/office/drawing/2014/main" id="{419DD182-5681-4393-BEAB-F5F199CD285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40875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37" name="Freeform 31">
              <a:extLst>
                <a:ext uri="{FF2B5EF4-FFF2-40B4-BE49-F238E27FC236}">
                  <a16:creationId xmlns:a16="http://schemas.microsoft.com/office/drawing/2014/main" id="{E72ACE2A-9435-4572-866A-8048FFFB3B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93201" y="48562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38" name="Freeform 32">
              <a:extLst>
                <a:ext uri="{FF2B5EF4-FFF2-40B4-BE49-F238E27FC236}">
                  <a16:creationId xmlns:a16="http://schemas.microsoft.com/office/drawing/2014/main" id="{E2C0D9B8-1158-4DC9-8525-6EA4F410F9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21829" y="48562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39" name="Freeform 29">
              <a:extLst>
                <a:ext uri="{FF2B5EF4-FFF2-40B4-BE49-F238E27FC236}">
                  <a16:creationId xmlns:a16="http://schemas.microsoft.com/office/drawing/2014/main" id="{9FF21187-CFDF-41DA-8309-C5AA2C47374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69503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40" name="Freeform 30">
              <a:extLst>
                <a:ext uri="{FF2B5EF4-FFF2-40B4-BE49-F238E27FC236}">
                  <a16:creationId xmlns:a16="http://schemas.microsoft.com/office/drawing/2014/main" id="{5A71EE6F-3035-47CC-A00F-FE3250D344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595644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41" name="Freeform 31">
              <a:extLst>
                <a:ext uri="{FF2B5EF4-FFF2-40B4-BE49-F238E27FC236}">
                  <a16:creationId xmlns:a16="http://schemas.microsoft.com/office/drawing/2014/main" id="{AE05787F-5AF8-4A5E-BD2F-FFEFBAB0B4D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47969" y="48562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42" name="Freeform 32">
              <a:extLst>
                <a:ext uri="{FF2B5EF4-FFF2-40B4-BE49-F238E27FC236}">
                  <a16:creationId xmlns:a16="http://schemas.microsoft.com/office/drawing/2014/main" id="{6DCE9180-0ADF-4FA9-BF69-F47C6983865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376598" y="48562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43" name="Freeform 565">
              <a:extLst>
                <a:ext uri="{FF2B5EF4-FFF2-40B4-BE49-F238E27FC236}">
                  <a16:creationId xmlns:a16="http://schemas.microsoft.com/office/drawing/2014/main" id="{7E46278F-E1EE-4A72-9424-D81ECF2A143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924272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44" name="Freeform 566">
              <a:extLst>
                <a:ext uri="{FF2B5EF4-FFF2-40B4-BE49-F238E27FC236}">
                  <a16:creationId xmlns:a16="http://schemas.microsoft.com/office/drawing/2014/main" id="{FB792ABA-ADFC-4C00-BDE1-C3B1EF8683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50413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45" name="Freeform 567">
              <a:extLst>
                <a:ext uri="{FF2B5EF4-FFF2-40B4-BE49-F238E27FC236}">
                  <a16:creationId xmlns:a16="http://schemas.microsoft.com/office/drawing/2014/main" id="{646E79E9-778D-4703-96F7-870800A341B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702739" y="48562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46" name="Freeform 568">
              <a:extLst>
                <a:ext uri="{FF2B5EF4-FFF2-40B4-BE49-F238E27FC236}">
                  <a16:creationId xmlns:a16="http://schemas.microsoft.com/office/drawing/2014/main" id="{E1AFC630-0E6A-4BEC-BC4C-D6E91EDBF65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31366" y="48562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47" name="Freeform 29">
              <a:extLst>
                <a:ext uri="{FF2B5EF4-FFF2-40B4-BE49-F238E27FC236}">
                  <a16:creationId xmlns:a16="http://schemas.microsoft.com/office/drawing/2014/main" id="{ADCEBC56-92AB-4A9F-85F9-61585C4B505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9042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48" name="Freeform 31">
              <a:extLst>
                <a:ext uri="{FF2B5EF4-FFF2-40B4-BE49-F238E27FC236}">
                  <a16:creationId xmlns:a16="http://schemas.microsoft.com/office/drawing/2014/main" id="{C9802287-908F-4A4C-BDDB-70C0C3A6F43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7508" y="48562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49" name="Freeform 29">
              <a:extLst>
                <a:ext uri="{FF2B5EF4-FFF2-40B4-BE49-F238E27FC236}">
                  <a16:creationId xmlns:a16="http://schemas.microsoft.com/office/drawing/2014/main" id="{F90B9609-70EA-490F-985A-76FFCEFC477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07670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50" name="Freeform 30">
              <a:extLst>
                <a:ext uri="{FF2B5EF4-FFF2-40B4-BE49-F238E27FC236}">
                  <a16:creationId xmlns:a16="http://schemas.microsoft.com/office/drawing/2014/main" id="{12F5075A-92B7-4AC2-BB07-DF2C29930E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33811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51" name="Freeform 31">
              <a:extLst>
                <a:ext uri="{FF2B5EF4-FFF2-40B4-BE49-F238E27FC236}">
                  <a16:creationId xmlns:a16="http://schemas.microsoft.com/office/drawing/2014/main" id="{30D9B98A-51E9-4962-9734-7A931E17A0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136" y="48562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52" name="Freeform 32">
              <a:extLst>
                <a:ext uri="{FF2B5EF4-FFF2-40B4-BE49-F238E27FC236}">
                  <a16:creationId xmlns:a16="http://schemas.microsoft.com/office/drawing/2014/main" id="{7586E328-7502-4480-9549-D6FEA43FA0C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14764" y="48562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53" name="Freeform 29">
              <a:extLst>
                <a:ext uri="{FF2B5EF4-FFF2-40B4-BE49-F238E27FC236}">
                  <a16:creationId xmlns:a16="http://schemas.microsoft.com/office/drawing/2014/main" id="{C79A1EEF-53F8-484B-9E45-2EE7615D40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62439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54" name="Freeform 30">
              <a:extLst>
                <a:ext uri="{FF2B5EF4-FFF2-40B4-BE49-F238E27FC236}">
                  <a16:creationId xmlns:a16="http://schemas.microsoft.com/office/drawing/2014/main" id="{6686D282-0526-44DE-9AA5-31E6A28943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88580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55" name="Freeform 31">
              <a:extLst>
                <a:ext uri="{FF2B5EF4-FFF2-40B4-BE49-F238E27FC236}">
                  <a16:creationId xmlns:a16="http://schemas.microsoft.com/office/drawing/2014/main" id="{8A268F73-2757-4471-A11B-3DED63B8FA8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40905" y="48562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56" name="Freeform 32">
              <a:extLst>
                <a:ext uri="{FF2B5EF4-FFF2-40B4-BE49-F238E27FC236}">
                  <a16:creationId xmlns:a16="http://schemas.microsoft.com/office/drawing/2014/main" id="{D2717DDD-C903-414D-92CD-352DDB9B2BD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669534" y="48562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57" name="Freeform 29">
              <a:extLst>
                <a:ext uri="{FF2B5EF4-FFF2-40B4-BE49-F238E27FC236}">
                  <a16:creationId xmlns:a16="http://schemas.microsoft.com/office/drawing/2014/main" id="{ABE98699-D6B3-49B2-96B9-4AE9CB5BF1C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17208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58" name="Freeform 30">
              <a:extLst>
                <a:ext uri="{FF2B5EF4-FFF2-40B4-BE49-F238E27FC236}">
                  <a16:creationId xmlns:a16="http://schemas.microsoft.com/office/drawing/2014/main" id="{719C55D5-4091-449D-B7A6-F7BFD914D01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43348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59" name="Freeform 31">
              <a:extLst>
                <a:ext uri="{FF2B5EF4-FFF2-40B4-BE49-F238E27FC236}">
                  <a16:creationId xmlns:a16="http://schemas.microsoft.com/office/drawing/2014/main" id="{194515F1-0496-410A-929E-CD0F7A1682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95674" y="48562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60" name="Freeform 32">
              <a:extLst>
                <a:ext uri="{FF2B5EF4-FFF2-40B4-BE49-F238E27FC236}">
                  <a16:creationId xmlns:a16="http://schemas.microsoft.com/office/drawing/2014/main" id="{7F26C03F-0DAC-4BB1-9CC4-FC9FCB4CD6C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24302" y="48562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61" name="Freeform 29">
              <a:extLst>
                <a:ext uri="{FF2B5EF4-FFF2-40B4-BE49-F238E27FC236}">
                  <a16:creationId xmlns:a16="http://schemas.microsoft.com/office/drawing/2014/main" id="{73166673-3F67-43E4-8164-3EE09EA34CA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71977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62" name="Freeform 30">
              <a:extLst>
                <a:ext uri="{FF2B5EF4-FFF2-40B4-BE49-F238E27FC236}">
                  <a16:creationId xmlns:a16="http://schemas.microsoft.com/office/drawing/2014/main" id="{E4C35B9A-FE74-4538-A1BC-372148E0D2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98118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63" name="Freeform 31">
              <a:extLst>
                <a:ext uri="{FF2B5EF4-FFF2-40B4-BE49-F238E27FC236}">
                  <a16:creationId xmlns:a16="http://schemas.microsoft.com/office/drawing/2014/main" id="{1FFDB77B-5964-4DAB-8C27-80722338FB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650443" y="48562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64" name="Freeform 32">
              <a:extLst>
                <a:ext uri="{FF2B5EF4-FFF2-40B4-BE49-F238E27FC236}">
                  <a16:creationId xmlns:a16="http://schemas.microsoft.com/office/drawing/2014/main" id="{1B151AFD-524E-4F1E-8866-10A5B67E452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979071" y="48562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65" name="Freeform 587">
              <a:extLst>
                <a:ext uri="{FF2B5EF4-FFF2-40B4-BE49-F238E27FC236}">
                  <a16:creationId xmlns:a16="http://schemas.microsoft.com/office/drawing/2014/main" id="{3BEE1B2A-91C2-4869-AD08-454E181BD7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26745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66" name="Freeform 588">
              <a:extLst>
                <a:ext uri="{FF2B5EF4-FFF2-40B4-BE49-F238E27FC236}">
                  <a16:creationId xmlns:a16="http://schemas.microsoft.com/office/drawing/2014/main" id="{C1CC053F-447A-4423-81C1-4BCA48AA26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52887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67" name="Freeform 589">
              <a:extLst>
                <a:ext uri="{FF2B5EF4-FFF2-40B4-BE49-F238E27FC236}">
                  <a16:creationId xmlns:a16="http://schemas.microsoft.com/office/drawing/2014/main" id="{9B1DD336-0E2D-4DDC-8333-C98CCE1E1A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05212" y="48562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68" name="Freeform 590">
              <a:extLst>
                <a:ext uri="{FF2B5EF4-FFF2-40B4-BE49-F238E27FC236}">
                  <a16:creationId xmlns:a16="http://schemas.microsoft.com/office/drawing/2014/main" id="{158D2A99-E4E2-40E7-9378-3E26E49F7F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33840" y="48562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69" name="Freeform 29">
              <a:extLst>
                <a:ext uri="{FF2B5EF4-FFF2-40B4-BE49-F238E27FC236}">
                  <a16:creationId xmlns:a16="http://schemas.microsoft.com/office/drawing/2014/main" id="{92FCCA5B-13DA-49D6-A1F3-51D1F94BDB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81515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70" name="Freeform 31">
              <a:extLst>
                <a:ext uri="{FF2B5EF4-FFF2-40B4-BE49-F238E27FC236}">
                  <a16:creationId xmlns:a16="http://schemas.microsoft.com/office/drawing/2014/main" id="{A289DBDC-6935-415E-85FE-A40572E7650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59981" y="48562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09" name="Freeform 29">
              <a:extLst>
                <a:ext uri="{FF2B5EF4-FFF2-40B4-BE49-F238E27FC236}">
                  <a16:creationId xmlns:a16="http://schemas.microsoft.com/office/drawing/2014/main" id="{7B35DED0-FAEC-4E25-8DB7-414F11B87AD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510142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10" name="Freeform 30">
              <a:extLst>
                <a:ext uri="{FF2B5EF4-FFF2-40B4-BE49-F238E27FC236}">
                  <a16:creationId xmlns:a16="http://schemas.microsoft.com/office/drawing/2014/main" id="{D53D4FB4-B43D-4C92-B68D-6EBEEA0B683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836283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11" name="Freeform 31">
              <a:extLst>
                <a:ext uri="{FF2B5EF4-FFF2-40B4-BE49-F238E27FC236}">
                  <a16:creationId xmlns:a16="http://schemas.microsoft.com/office/drawing/2014/main" id="{CF470A36-9FCE-430E-B036-26DEAEC829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88609" y="485624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12" name="Freeform 32">
              <a:extLst>
                <a:ext uri="{FF2B5EF4-FFF2-40B4-BE49-F238E27FC236}">
                  <a16:creationId xmlns:a16="http://schemas.microsoft.com/office/drawing/2014/main" id="{81F14579-EC3F-4FEE-815E-3B7DDF3A3CA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617237" y="485624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13" name="Freeform 29">
              <a:extLst>
                <a:ext uri="{FF2B5EF4-FFF2-40B4-BE49-F238E27FC236}">
                  <a16:creationId xmlns:a16="http://schemas.microsoft.com/office/drawing/2014/main" id="{A9CEB7A9-13C6-4E84-BC37-A35D999B3A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164912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14" name="Freeform 30">
              <a:extLst>
                <a:ext uri="{FF2B5EF4-FFF2-40B4-BE49-F238E27FC236}">
                  <a16:creationId xmlns:a16="http://schemas.microsoft.com/office/drawing/2014/main" id="{AE2AB76F-8536-41CE-B0CB-687C8A0B57C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491052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15" name="Freeform 31">
              <a:extLst>
                <a:ext uri="{FF2B5EF4-FFF2-40B4-BE49-F238E27FC236}">
                  <a16:creationId xmlns:a16="http://schemas.microsoft.com/office/drawing/2014/main" id="{F1CE6A86-A50D-4E5A-9F6B-ACF54A4FEC9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943378" y="485624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16" name="Freeform 32">
              <a:extLst>
                <a:ext uri="{FF2B5EF4-FFF2-40B4-BE49-F238E27FC236}">
                  <a16:creationId xmlns:a16="http://schemas.microsoft.com/office/drawing/2014/main" id="{5FA20C67-51AB-4D8E-9D00-17FB6245A3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272007" y="485624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17" name="Freeform 29">
              <a:extLst>
                <a:ext uri="{FF2B5EF4-FFF2-40B4-BE49-F238E27FC236}">
                  <a16:creationId xmlns:a16="http://schemas.microsoft.com/office/drawing/2014/main" id="{A2A8256D-870B-4A75-88A3-044ACADFC7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819680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18" name="Freeform 30">
              <a:extLst>
                <a:ext uri="{FF2B5EF4-FFF2-40B4-BE49-F238E27FC236}">
                  <a16:creationId xmlns:a16="http://schemas.microsoft.com/office/drawing/2014/main" id="{55858866-0EB3-4BB8-9261-8A53F69A13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145821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19" name="Freeform 31">
              <a:extLst>
                <a:ext uri="{FF2B5EF4-FFF2-40B4-BE49-F238E27FC236}">
                  <a16:creationId xmlns:a16="http://schemas.microsoft.com/office/drawing/2014/main" id="{26C2A8E5-3E0B-4DC4-AD2D-1B6B3E32F23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598147" y="485624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20" name="Freeform 32">
              <a:extLst>
                <a:ext uri="{FF2B5EF4-FFF2-40B4-BE49-F238E27FC236}">
                  <a16:creationId xmlns:a16="http://schemas.microsoft.com/office/drawing/2014/main" id="{E29AF684-BDF2-45FC-8ADF-0D5415AEB3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926774" y="485624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21" name="Freeform 29">
              <a:extLst>
                <a:ext uri="{FF2B5EF4-FFF2-40B4-BE49-F238E27FC236}">
                  <a16:creationId xmlns:a16="http://schemas.microsoft.com/office/drawing/2014/main" id="{3AE1DDE2-4142-4293-8FD3-70BAED944D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474450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22" name="Freeform 30">
              <a:extLst>
                <a:ext uri="{FF2B5EF4-FFF2-40B4-BE49-F238E27FC236}">
                  <a16:creationId xmlns:a16="http://schemas.microsoft.com/office/drawing/2014/main" id="{D5268BE7-7872-40D7-8D79-DF5253225E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800591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23" name="Freeform 31">
              <a:extLst>
                <a:ext uri="{FF2B5EF4-FFF2-40B4-BE49-F238E27FC236}">
                  <a16:creationId xmlns:a16="http://schemas.microsoft.com/office/drawing/2014/main" id="{8E7E6139-DC98-4F78-BB0C-4582025131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252915" y="485624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24" name="Freeform 32">
              <a:extLst>
                <a:ext uri="{FF2B5EF4-FFF2-40B4-BE49-F238E27FC236}">
                  <a16:creationId xmlns:a16="http://schemas.microsoft.com/office/drawing/2014/main" id="{32356A9C-9D7C-469F-A6DB-4C3F9751C8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581544" y="485624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25" name="Freeform 447">
              <a:extLst>
                <a:ext uri="{FF2B5EF4-FFF2-40B4-BE49-F238E27FC236}">
                  <a16:creationId xmlns:a16="http://schemas.microsoft.com/office/drawing/2014/main" id="{8D4AE6E9-6906-4933-8D16-00CA3E63B0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129218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26" name="Freeform 448">
              <a:extLst>
                <a:ext uri="{FF2B5EF4-FFF2-40B4-BE49-F238E27FC236}">
                  <a16:creationId xmlns:a16="http://schemas.microsoft.com/office/drawing/2014/main" id="{B76E9759-967D-4664-B0DF-4B05E00BAD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455360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27" name="Freeform 449">
              <a:extLst>
                <a:ext uri="{FF2B5EF4-FFF2-40B4-BE49-F238E27FC236}">
                  <a16:creationId xmlns:a16="http://schemas.microsoft.com/office/drawing/2014/main" id="{C8B29FB7-5C8A-4D1E-9E6D-7B5D37DF1C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907685" y="485624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28" name="Freeform 450">
              <a:extLst>
                <a:ext uri="{FF2B5EF4-FFF2-40B4-BE49-F238E27FC236}">
                  <a16:creationId xmlns:a16="http://schemas.microsoft.com/office/drawing/2014/main" id="{91543753-6930-42BB-9702-A5012C2631C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36312" y="485624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29" name="Freeform 29">
              <a:extLst>
                <a:ext uri="{FF2B5EF4-FFF2-40B4-BE49-F238E27FC236}">
                  <a16:creationId xmlns:a16="http://schemas.microsoft.com/office/drawing/2014/main" id="{AE5BDF26-3532-403A-B45C-FA649962EBA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783987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30" name="Freeform 31">
              <a:extLst>
                <a:ext uri="{FF2B5EF4-FFF2-40B4-BE49-F238E27FC236}">
                  <a16:creationId xmlns:a16="http://schemas.microsoft.com/office/drawing/2014/main" id="{DAB70BF2-CD14-43A2-BFF2-D71DAB7EABB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62454" y="485624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31" name="Freeform 29">
              <a:extLst>
                <a:ext uri="{FF2B5EF4-FFF2-40B4-BE49-F238E27FC236}">
                  <a16:creationId xmlns:a16="http://schemas.microsoft.com/office/drawing/2014/main" id="{4B7ECA75-6664-4CA1-9DE9-EAA60944C4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112615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32" name="Freeform 30">
              <a:extLst>
                <a:ext uri="{FF2B5EF4-FFF2-40B4-BE49-F238E27FC236}">
                  <a16:creationId xmlns:a16="http://schemas.microsoft.com/office/drawing/2014/main" id="{497F16F1-8A9E-40FF-A3EF-BE9DFFE5BB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438757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33" name="Freeform 31">
              <a:extLst>
                <a:ext uri="{FF2B5EF4-FFF2-40B4-BE49-F238E27FC236}">
                  <a16:creationId xmlns:a16="http://schemas.microsoft.com/office/drawing/2014/main" id="{987ABA6C-216B-4175-86F6-C306356913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891083" y="485624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34" name="Freeform 32">
              <a:extLst>
                <a:ext uri="{FF2B5EF4-FFF2-40B4-BE49-F238E27FC236}">
                  <a16:creationId xmlns:a16="http://schemas.microsoft.com/office/drawing/2014/main" id="{61F71826-B4FE-416F-9145-8F33288E0D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219710" y="485624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35" name="Freeform 29">
              <a:extLst>
                <a:ext uri="{FF2B5EF4-FFF2-40B4-BE49-F238E27FC236}">
                  <a16:creationId xmlns:a16="http://schemas.microsoft.com/office/drawing/2014/main" id="{F50985CF-3F9E-4DF0-A06D-4AB86CEB0DB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767385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36" name="Freeform 30">
              <a:extLst>
                <a:ext uri="{FF2B5EF4-FFF2-40B4-BE49-F238E27FC236}">
                  <a16:creationId xmlns:a16="http://schemas.microsoft.com/office/drawing/2014/main" id="{4DB670AE-1D2E-45FD-8AD2-63D84EA90E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093526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37" name="Freeform 31">
              <a:extLst>
                <a:ext uri="{FF2B5EF4-FFF2-40B4-BE49-F238E27FC236}">
                  <a16:creationId xmlns:a16="http://schemas.microsoft.com/office/drawing/2014/main" id="{1807B6CA-88CE-4FAA-9A19-0CF0C498F04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545852" y="485624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38" name="Freeform 32">
              <a:extLst>
                <a:ext uri="{FF2B5EF4-FFF2-40B4-BE49-F238E27FC236}">
                  <a16:creationId xmlns:a16="http://schemas.microsoft.com/office/drawing/2014/main" id="{C67AE1A0-62D1-4F8D-A25B-811CA15D54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874480" y="485624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807" name="Group 1806">
            <a:extLst>
              <a:ext uri="{FF2B5EF4-FFF2-40B4-BE49-F238E27FC236}">
                <a16:creationId xmlns:a16="http://schemas.microsoft.com/office/drawing/2014/main" id="{92FDE850-1B12-48F0-BED6-2DBAB9165F64}"/>
              </a:ext>
            </a:extLst>
          </p:cNvPr>
          <p:cNvGrpSpPr/>
          <p:nvPr userDrawn="1"/>
        </p:nvGrpSpPr>
        <p:grpSpPr>
          <a:xfrm>
            <a:off x="83665" y="3484247"/>
            <a:ext cx="12009863" cy="176637"/>
            <a:chOff x="83664" y="3400078"/>
            <a:chExt cx="12009863" cy="176637"/>
          </a:xfrm>
        </p:grpSpPr>
        <p:sp>
          <p:nvSpPr>
            <p:cNvPr id="1663" name="Freeform 29">
              <a:extLst>
                <a:ext uri="{FF2B5EF4-FFF2-40B4-BE49-F238E27FC236}">
                  <a16:creationId xmlns:a16="http://schemas.microsoft.com/office/drawing/2014/main" id="{98781EFE-2EFB-4D4B-8E66-D1EA1CB02C8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871994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64" name="Freeform 30">
              <a:extLst>
                <a:ext uri="{FF2B5EF4-FFF2-40B4-BE49-F238E27FC236}">
                  <a16:creationId xmlns:a16="http://schemas.microsoft.com/office/drawing/2014/main" id="{5AC35079-1F3E-4866-989E-6FF54274D75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545853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65" name="Freeform 31">
              <a:extLst>
                <a:ext uri="{FF2B5EF4-FFF2-40B4-BE49-F238E27FC236}">
                  <a16:creationId xmlns:a16="http://schemas.microsoft.com/office/drawing/2014/main" id="{CED9638B-513A-40B8-B99F-2B0EB9A8989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979088" y="340007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66" name="Freeform 32">
              <a:extLst>
                <a:ext uri="{FF2B5EF4-FFF2-40B4-BE49-F238E27FC236}">
                  <a16:creationId xmlns:a16="http://schemas.microsoft.com/office/drawing/2014/main" id="{B353040C-362C-4426-ACC8-84A400887CF7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652948" y="340007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67" name="Freeform 29">
              <a:extLst>
                <a:ext uri="{FF2B5EF4-FFF2-40B4-BE49-F238E27FC236}">
                  <a16:creationId xmlns:a16="http://schemas.microsoft.com/office/drawing/2014/main" id="{FDD943C2-3B5B-48F3-B3C9-1946976C3E8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217224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68" name="Freeform 30">
              <a:extLst>
                <a:ext uri="{FF2B5EF4-FFF2-40B4-BE49-F238E27FC236}">
                  <a16:creationId xmlns:a16="http://schemas.microsoft.com/office/drawing/2014/main" id="{FF936BE9-0C83-4A9C-97EE-7B3E3AA05E1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891084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69" name="Freeform 31">
              <a:extLst>
                <a:ext uri="{FF2B5EF4-FFF2-40B4-BE49-F238E27FC236}">
                  <a16:creationId xmlns:a16="http://schemas.microsoft.com/office/drawing/2014/main" id="{C502A4FD-F165-4798-98D5-D84A612745B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324319" y="340007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70" name="Freeform 32">
              <a:extLst>
                <a:ext uri="{FF2B5EF4-FFF2-40B4-BE49-F238E27FC236}">
                  <a16:creationId xmlns:a16="http://schemas.microsoft.com/office/drawing/2014/main" id="{59853ABE-BF7D-4F12-A6C4-D4178C249987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998178" y="340007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71" name="Freeform 29">
              <a:extLst>
                <a:ext uri="{FF2B5EF4-FFF2-40B4-BE49-F238E27FC236}">
                  <a16:creationId xmlns:a16="http://schemas.microsoft.com/office/drawing/2014/main" id="{DF230622-28A8-4509-88E0-6DF5AD5C96F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562456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72" name="Freeform 30">
              <a:extLst>
                <a:ext uri="{FF2B5EF4-FFF2-40B4-BE49-F238E27FC236}">
                  <a16:creationId xmlns:a16="http://schemas.microsoft.com/office/drawing/2014/main" id="{08805C52-0798-44A5-B7B8-242CF64D2A8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236315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73" name="Freeform 31">
              <a:extLst>
                <a:ext uri="{FF2B5EF4-FFF2-40B4-BE49-F238E27FC236}">
                  <a16:creationId xmlns:a16="http://schemas.microsoft.com/office/drawing/2014/main" id="{7FA0C543-8062-4F53-8686-E93E45F01D0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669550" y="340007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74" name="Freeform 32">
              <a:extLst>
                <a:ext uri="{FF2B5EF4-FFF2-40B4-BE49-F238E27FC236}">
                  <a16:creationId xmlns:a16="http://schemas.microsoft.com/office/drawing/2014/main" id="{414128E2-3BDD-4479-A23F-919785B96CA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343410" y="340007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75" name="Freeform 29">
              <a:extLst>
                <a:ext uri="{FF2B5EF4-FFF2-40B4-BE49-F238E27FC236}">
                  <a16:creationId xmlns:a16="http://schemas.microsoft.com/office/drawing/2014/main" id="{E268CFC1-FE3E-43B8-8CC1-EDECAC7301B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907687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76" name="Freeform 30">
              <a:extLst>
                <a:ext uri="{FF2B5EF4-FFF2-40B4-BE49-F238E27FC236}">
                  <a16:creationId xmlns:a16="http://schemas.microsoft.com/office/drawing/2014/main" id="{48905F2C-D3C7-4F22-B80C-A617D2CDDD1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581546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77" name="Freeform 31">
              <a:extLst>
                <a:ext uri="{FF2B5EF4-FFF2-40B4-BE49-F238E27FC236}">
                  <a16:creationId xmlns:a16="http://schemas.microsoft.com/office/drawing/2014/main" id="{5E415D7A-153B-4BE6-A534-891698AEDDC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014782" y="340007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78" name="Freeform 32">
              <a:extLst>
                <a:ext uri="{FF2B5EF4-FFF2-40B4-BE49-F238E27FC236}">
                  <a16:creationId xmlns:a16="http://schemas.microsoft.com/office/drawing/2014/main" id="{49AAA949-C055-4985-868E-80CC35E9617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688641" y="340007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79" name="Freeform 477">
              <a:extLst>
                <a:ext uri="{FF2B5EF4-FFF2-40B4-BE49-F238E27FC236}">
                  <a16:creationId xmlns:a16="http://schemas.microsoft.com/office/drawing/2014/main" id="{9DF40204-D393-4929-B364-3EF6E6DFDBB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252918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80" name="Freeform 478">
              <a:extLst>
                <a:ext uri="{FF2B5EF4-FFF2-40B4-BE49-F238E27FC236}">
                  <a16:creationId xmlns:a16="http://schemas.microsoft.com/office/drawing/2014/main" id="{020584A4-31D8-4275-9C07-C77F07ABBC6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926777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81" name="Freeform 479">
              <a:extLst>
                <a:ext uri="{FF2B5EF4-FFF2-40B4-BE49-F238E27FC236}">
                  <a16:creationId xmlns:a16="http://schemas.microsoft.com/office/drawing/2014/main" id="{FA93F535-3FC1-4781-8824-F58C4DE3718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360012" y="340007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82" name="Freeform 480">
              <a:extLst>
                <a:ext uri="{FF2B5EF4-FFF2-40B4-BE49-F238E27FC236}">
                  <a16:creationId xmlns:a16="http://schemas.microsoft.com/office/drawing/2014/main" id="{3B459755-7697-4749-B7D5-18468604D69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033872" y="340007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83" name="Freeform 29">
              <a:extLst>
                <a:ext uri="{FF2B5EF4-FFF2-40B4-BE49-F238E27FC236}">
                  <a16:creationId xmlns:a16="http://schemas.microsoft.com/office/drawing/2014/main" id="{EC2F29CA-EFE3-4A17-9F53-E9958210776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598148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84" name="Freeform 31">
              <a:extLst>
                <a:ext uri="{FF2B5EF4-FFF2-40B4-BE49-F238E27FC236}">
                  <a16:creationId xmlns:a16="http://schemas.microsoft.com/office/drawing/2014/main" id="{B65095C3-4884-4CC8-BF5F-E6D31464C12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705243" y="340007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85" name="Freeform 29">
              <a:extLst>
                <a:ext uri="{FF2B5EF4-FFF2-40B4-BE49-F238E27FC236}">
                  <a16:creationId xmlns:a16="http://schemas.microsoft.com/office/drawing/2014/main" id="{60CCBCA0-307E-4142-980F-9663E66A99C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269520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86" name="Freeform 30">
              <a:extLst>
                <a:ext uri="{FF2B5EF4-FFF2-40B4-BE49-F238E27FC236}">
                  <a16:creationId xmlns:a16="http://schemas.microsoft.com/office/drawing/2014/main" id="{5143BB9C-ECE1-4409-8307-3F7BB80F4DF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943379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87" name="Freeform 31">
              <a:extLst>
                <a:ext uri="{FF2B5EF4-FFF2-40B4-BE49-F238E27FC236}">
                  <a16:creationId xmlns:a16="http://schemas.microsoft.com/office/drawing/2014/main" id="{A8D24787-125A-4736-B6D5-CBB54DA5C9E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376614" y="340007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88" name="Freeform 32">
              <a:extLst>
                <a:ext uri="{FF2B5EF4-FFF2-40B4-BE49-F238E27FC236}">
                  <a16:creationId xmlns:a16="http://schemas.microsoft.com/office/drawing/2014/main" id="{C10C3F8B-9AFD-4863-9A91-1A2E9C8C905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050474" y="340007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89" name="Freeform 29">
              <a:extLst>
                <a:ext uri="{FF2B5EF4-FFF2-40B4-BE49-F238E27FC236}">
                  <a16:creationId xmlns:a16="http://schemas.microsoft.com/office/drawing/2014/main" id="{73E8CF42-2975-4E1A-B1FE-C4BE0D25A9C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614751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90" name="Freeform 30">
              <a:extLst>
                <a:ext uri="{FF2B5EF4-FFF2-40B4-BE49-F238E27FC236}">
                  <a16:creationId xmlns:a16="http://schemas.microsoft.com/office/drawing/2014/main" id="{5678F24C-5009-4E64-B21E-9501D9BDFB87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288610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91" name="Freeform 31">
              <a:extLst>
                <a:ext uri="{FF2B5EF4-FFF2-40B4-BE49-F238E27FC236}">
                  <a16:creationId xmlns:a16="http://schemas.microsoft.com/office/drawing/2014/main" id="{320D933A-8D07-44C0-BA74-D2D7677F66E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721846" y="340007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92" name="Freeform 32">
              <a:extLst>
                <a:ext uri="{FF2B5EF4-FFF2-40B4-BE49-F238E27FC236}">
                  <a16:creationId xmlns:a16="http://schemas.microsoft.com/office/drawing/2014/main" id="{1F5E24A6-A8FD-4CF4-8C08-5BFFBC3D58A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395705" y="340007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93" name="Freeform 29">
              <a:extLst>
                <a:ext uri="{FF2B5EF4-FFF2-40B4-BE49-F238E27FC236}">
                  <a16:creationId xmlns:a16="http://schemas.microsoft.com/office/drawing/2014/main" id="{C989A943-7262-45A1-9BE6-E0F717A41F2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959982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94" name="Freeform 30">
              <a:extLst>
                <a:ext uri="{FF2B5EF4-FFF2-40B4-BE49-F238E27FC236}">
                  <a16:creationId xmlns:a16="http://schemas.microsoft.com/office/drawing/2014/main" id="{61ACCAF2-2A52-4482-A9F4-D5B3A82EADF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633842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95" name="Freeform 31">
              <a:extLst>
                <a:ext uri="{FF2B5EF4-FFF2-40B4-BE49-F238E27FC236}">
                  <a16:creationId xmlns:a16="http://schemas.microsoft.com/office/drawing/2014/main" id="{2A11B4FA-892A-4C76-A95A-24FC891CA6F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067077" y="340007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96" name="Freeform 32">
              <a:extLst>
                <a:ext uri="{FF2B5EF4-FFF2-40B4-BE49-F238E27FC236}">
                  <a16:creationId xmlns:a16="http://schemas.microsoft.com/office/drawing/2014/main" id="{BC35ABD4-583B-4514-AA9F-F3541D4EAB1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740936" y="340007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97" name="Freeform 29">
              <a:extLst>
                <a:ext uri="{FF2B5EF4-FFF2-40B4-BE49-F238E27FC236}">
                  <a16:creationId xmlns:a16="http://schemas.microsoft.com/office/drawing/2014/main" id="{099E2A5E-1F66-4A6C-BA11-546388AE79F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305213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98" name="Freeform 30">
              <a:extLst>
                <a:ext uri="{FF2B5EF4-FFF2-40B4-BE49-F238E27FC236}">
                  <a16:creationId xmlns:a16="http://schemas.microsoft.com/office/drawing/2014/main" id="{B63247ED-A8D2-4104-8566-AF2BDA292B8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979072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99" name="Freeform 31">
              <a:extLst>
                <a:ext uri="{FF2B5EF4-FFF2-40B4-BE49-F238E27FC236}">
                  <a16:creationId xmlns:a16="http://schemas.microsoft.com/office/drawing/2014/main" id="{5B50F333-6146-4DD9-818B-A2BBE6DE352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412308" y="340007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00" name="Freeform 32">
              <a:extLst>
                <a:ext uri="{FF2B5EF4-FFF2-40B4-BE49-F238E27FC236}">
                  <a16:creationId xmlns:a16="http://schemas.microsoft.com/office/drawing/2014/main" id="{2274CABB-8DED-4706-9F1A-726B6BEF976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086167" y="340007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01" name="Freeform 499">
              <a:extLst>
                <a:ext uri="{FF2B5EF4-FFF2-40B4-BE49-F238E27FC236}">
                  <a16:creationId xmlns:a16="http://schemas.microsoft.com/office/drawing/2014/main" id="{AF80AD94-4DEE-46EA-9563-322BB28212C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650445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02" name="Freeform 500">
              <a:extLst>
                <a:ext uri="{FF2B5EF4-FFF2-40B4-BE49-F238E27FC236}">
                  <a16:creationId xmlns:a16="http://schemas.microsoft.com/office/drawing/2014/main" id="{F1B7DFC8-4587-46B7-AAC8-F87FB21DC4C0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324303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03" name="Freeform 501">
              <a:extLst>
                <a:ext uri="{FF2B5EF4-FFF2-40B4-BE49-F238E27FC236}">
                  <a16:creationId xmlns:a16="http://schemas.microsoft.com/office/drawing/2014/main" id="{C67FB732-0AFE-4115-82D6-1FAF1D4B169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757539" y="340007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04" name="Freeform 502">
              <a:extLst>
                <a:ext uri="{FF2B5EF4-FFF2-40B4-BE49-F238E27FC236}">
                  <a16:creationId xmlns:a16="http://schemas.microsoft.com/office/drawing/2014/main" id="{4C810AFF-19C1-445D-8988-68F2335B919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431399" y="340007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05" name="Freeform 29">
              <a:extLst>
                <a:ext uri="{FF2B5EF4-FFF2-40B4-BE49-F238E27FC236}">
                  <a16:creationId xmlns:a16="http://schemas.microsoft.com/office/drawing/2014/main" id="{1DCD588B-24CE-46DC-ABEA-A5793C1C399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995675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06" name="Freeform 31">
              <a:extLst>
                <a:ext uri="{FF2B5EF4-FFF2-40B4-BE49-F238E27FC236}">
                  <a16:creationId xmlns:a16="http://schemas.microsoft.com/office/drawing/2014/main" id="{F1DCD1F0-3F81-4C08-9226-4A45B763A5F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102769" y="340007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73" name="Freeform 29">
              <a:extLst>
                <a:ext uri="{FF2B5EF4-FFF2-40B4-BE49-F238E27FC236}">
                  <a16:creationId xmlns:a16="http://schemas.microsoft.com/office/drawing/2014/main" id="{1036A621-C305-45CF-8F40-3A4460954BF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667048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74" name="Freeform 30">
              <a:extLst>
                <a:ext uri="{FF2B5EF4-FFF2-40B4-BE49-F238E27FC236}">
                  <a16:creationId xmlns:a16="http://schemas.microsoft.com/office/drawing/2014/main" id="{76497096-B96E-4786-B27A-8AD0C5D2CBA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340907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75" name="Freeform 31">
              <a:extLst>
                <a:ext uri="{FF2B5EF4-FFF2-40B4-BE49-F238E27FC236}">
                  <a16:creationId xmlns:a16="http://schemas.microsoft.com/office/drawing/2014/main" id="{A21FC8CA-0BEA-49B8-9438-E62B41FA373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774142" y="340007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76" name="Freeform 32">
              <a:extLst>
                <a:ext uri="{FF2B5EF4-FFF2-40B4-BE49-F238E27FC236}">
                  <a16:creationId xmlns:a16="http://schemas.microsoft.com/office/drawing/2014/main" id="{77B335DA-4B13-4A1B-8EEE-39C491F03437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448001" y="3400078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77" name="Freeform 29">
              <a:extLst>
                <a:ext uri="{FF2B5EF4-FFF2-40B4-BE49-F238E27FC236}">
                  <a16:creationId xmlns:a16="http://schemas.microsoft.com/office/drawing/2014/main" id="{734CA072-9E2D-4845-A900-23630A88301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012278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78" name="Freeform 30">
              <a:extLst>
                <a:ext uri="{FF2B5EF4-FFF2-40B4-BE49-F238E27FC236}">
                  <a16:creationId xmlns:a16="http://schemas.microsoft.com/office/drawing/2014/main" id="{E7B53676-1AE8-4D6E-96D3-6A7F31F0571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686138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79" name="Freeform 31">
              <a:extLst>
                <a:ext uri="{FF2B5EF4-FFF2-40B4-BE49-F238E27FC236}">
                  <a16:creationId xmlns:a16="http://schemas.microsoft.com/office/drawing/2014/main" id="{54BE4303-35D5-4A86-A302-E222F70F047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119373" y="340007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80" name="Freeform 32">
              <a:extLst>
                <a:ext uri="{FF2B5EF4-FFF2-40B4-BE49-F238E27FC236}">
                  <a16:creationId xmlns:a16="http://schemas.microsoft.com/office/drawing/2014/main" id="{88E87CED-04B5-476D-99C4-4C98D3D907F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793231" y="3400078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81" name="Freeform 29">
              <a:extLst>
                <a:ext uri="{FF2B5EF4-FFF2-40B4-BE49-F238E27FC236}">
                  <a16:creationId xmlns:a16="http://schemas.microsoft.com/office/drawing/2014/main" id="{0EDC7198-FEA6-43FD-ADEA-18F3D5968EF7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357510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82" name="Freeform 30">
              <a:extLst>
                <a:ext uri="{FF2B5EF4-FFF2-40B4-BE49-F238E27FC236}">
                  <a16:creationId xmlns:a16="http://schemas.microsoft.com/office/drawing/2014/main" id="{5B3D6183-CFAB-430F-8659-EF5F2C076B9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031369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83" name="Freeform 31">
              <a:extLst>
                <a:ext uri="{FF2B5EF4-FFF2-40B4-BE49-F238E27FC236}">
                  <a16:creationId xmlns:a16="http://schemas.microsoft.com/office/drawing/2014/main" id="{315F1ECD-1621-467F-9AE8-44B1145E933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464604" y="340007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84" name="Freeform 32">
              <a:extLst>
                <a:ext uri="{FF2B5EF4-FFF2-40B4-BE49-F238E27FC236}">
                  <a16:creationId xmlns:a16="http://schemas.microsoft.com/office/drawing/2014/main" id="{97A20B98-A2D3-482D-87A9-57D7B3FCE7E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138464" y="3400078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85" name="Freeform 29">
              <a:extLst>
                <a:ext uri="{FF2B5EF4-FFF2-40B4-BE49-F238E27FC236}">
                  <a16:creationId xmlns:a16="http://schemas.microsoft.com/office/drawing/2014/main" id="{F848CDB4-3CA9-41C5-96BA-E516A11F906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702740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86" name="Freeform 30">
              <a:extLst>
                <a:ext uri="{FF2B5EF4-FFF2-40B4-BE49-F238E27FC236}">
                  <a16:creationId xmlns:a16="http://schemas.microsoft.com/office/drawing/2014/main" id="{B4ED0023-51CE-4A28-8F14-74133E09AB4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376599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87" name="Freeform 31">
              <a:extLst>
                <a:ext uri="{FF2B5EF4-FFF2-40B4-BE49-F238E27FC236}">
                  <a16:creationId xmlns:a16="http://schemas.microsoft.com/office/drawing/2014/main" id="{EA526ABD-0F5E-4090-8844-FB00086FC7A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809836" y="340007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88" name="Freeform 32">
              <a:extLst>
                <a:ext uri="{FF2B5EF4-FFF2-40B4-BE49-F238E27FC236}">
                  <a16:creationId xmlns:a16="http://schemas.microsoft.com/office/drawing/2014/main" id="{FA5AB9E8-2D5B-4884-BBFD-C2AD82D9EED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483694" y="3400078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89" name="Freeform 387">
              <a:extLst>
                <a:ext uri="{FF2B5EF4-FFF2-40B4-BE49-F238E27FC236}">
                  <a16:creationId xmlns:a16="http://schemas.microsoft.com/office/drawing/2014/main" id="{8FBD0871-FCA7-485D-A512-F03AF1905ED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047972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90" name="Freeform 388">
              <a:extLst>
                <a:ext uri="{FF2B5EF4-FFF2-40B4-BE49-F238E27FC236}">
                  <a16:creationId xmlns:a16="http://schemas.microsoft.com/office/drawing/2014/main" id="{BDF6C8F3-37B7-4E6C-8429-473CEE18836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721830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91" name="Freeform 389">
              <a:extLst>
                <a:ext uri="{FF2B5EF4-FFF2-40B4-BE49-F238E27FC236}">
                  <a16:creationId xmlns:a16="http://schemas.microsoft.com/office/drawing/2014/main" id="{D455863F-CB0D-4728-A5FE-7B7F63EFDDA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155066" y="340007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92" name="Freeform 390">
              <a:extLst>
                <a:ext uri="{FF2B5EF4-FFF2-40B4-BE49-F238E27FC236}">
                  <a16:creationId xmlns:a16="http://schemas.microsoft.com/office/drawing/2014/main" id="{4C24FDD3-2DCE-4961-AA5C-9813821BC69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828926" y="3400078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93" name="Freeform 29">
              <a:extLst>
                <a:ext uri="{FF2B5EF4-FFF2-40B4-BE49-F238E27FC236}">
                  <a16:creationId xmlns:a16="http://schemas.microsoft.com/office/drawing/2014/main" id="{047CB4F5-4E7E-4CBF-926A-2A2357F084C0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393203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94" name="Freeform 31">
              <a:extLst>
                <a:ext uri="{FF2B5EF4-FFF2-40B4-BE49-F238E27FC236}">
                  <a16:creationId xmlns:a16="http://schemas.microsoft.com/office/drawing/2014/main" id="{9869C8EB-AAC4-49F5-BC1D-8B908DE8232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500297" y="340007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95" name="Freeform 29">
              <a:extLst>
                <a:ext uri="{FF2B5EF4-FFF2-40B4-BE49-F238E27FC236}">
                  <a16:creationId xmlns:a16="http://schemas.microsoft.com/office/drawing/2014/main" id="{B01CBDDE-F0A7-4A16-9712-BA802AAFC8F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64575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96" name="Freeform 30">
              <a:extLst>
                <a:ext uri="{FF2B5EF4-FFF2-40B4-BE49-F238E27FC236}">
                  <a16:creationId xmlns:a16="http://schemas.microsoft.com/office/drawing/2014/main" id="{A428EAE8-80C3-42EF-A14C-42B00A1C242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38433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97" name="Freeform 31">
              <a:extLst>
                <a:ext uri="{FF2B5EF4-FFF2-40B4-BE49-F238E27FC236}">
                  <a16:creationId xmlns:a16="http://schemas.microsoft.com/office/drawing/2014/main" id="{A9444C7E-B579-48CE-8207-F06CA36C5C1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71668" y="340007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98" name="Freeform 32">
              <a:extLst>
                <a:ext uri="{FF2B5EF4-FFF2-40B4-BE49-F238E27FC236}">
                  <a16:creationId xmlns:a16="http://schemas.microsoft.com/office/drawing/2014/main" id="{D6ED2ABE-6BAB-44D6-A940-B6DAE67EA700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45528" y="3400078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99" name="Freeform 397">
              <a:extLst>
                <a:ext uri="{FF2B5EF4-FFF2-40B4-BE49-F238E27FC236}">
                  <a16:creationId xmlns:a16="http://schemas.microsoft.com/office/drawing/2014/main" id="{5081E542-69E6-41BF-B82B-8B8210F1476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09805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00" name="Freeform 398">
              <a:extLst>
                <a:ext uri="{FF2B5EF4-FFF2-40B4-BE49-F238E27FC236}">
                  <a16:creationId xmlns:a16="http://schemas.microsoft.com/office/drawing/2014/main" id="{8A1A219D-7DF2-4217-9CE9-26DDB772C48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3664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01" name="Freeform 399">
              <a:extLst>
                <a:ext uri="{FF2B5EF4-FFF2-40B4-BE49-F238E27FC236}">
                  <a16:creationId xmlns:a16="http://schemas.microsoft.com/office/drawing/2014/main" id="{8BD313FC-73AA-4D1A-8F6B-231839C68D8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16899" y="340007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02" name="Freeform 400">
              <a:extLst>
                <a:ext uri="{FF2B5EF4-FFF2-40B4-BE49-F238E27FC236}">
                  <a16:creationId xmlns:a16="http://schemas.microsoft.com/office/drawing/2014/main" id="{E6A6ECBB-37F6-451D-B8EF-ACA25B4FF0A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90758" y="3400078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818" name="Group 1817">
            <a:extLst>
              <a:ext uri="{FF2B5EF4-FFF2-40B4-BE49-F238E27FC236}">
                <a16:creationId xmlns:a16="http://schemas.microsoft.com/office/drawing/2014/main" id="{467AD0AE-48AD-458F-9364-8892C9F2C72D}"/>
              </a:ext>
            </a:extLst>
          </p:cNvPr>
          <p:cNvGrpSpPr/>
          <p:nvPr userDrawn="1"/>
        </p:nvGrpSpPr>
        <p:grpSpPr>
          <a:xfrm>
            <a:off x="83663" y="3769280"/>
            <a:ext cx="12009864" cy="176637"/>
            <a:chOff x="83663" y="3697854"/>
            <a:chExt cx="12009864" cy="176637"/>
          </a:xfrm>
        </p:grpSpPr>
        <p:sp>
          <p:nvSpPr>
            <p:cNvPr id="1707" name="Freeform 29">
              <a:extLst>
                <a:ext uri="{FF2B5EF4-FFF2-40B4-BE49-F238E27FC236}">
                  <a16:creationId xmlns:a16="http://schemas.microsoft.com/office/drawing/2014/main" id="{17FE407A-2FDE-4FD9-AB6B-1752AF0D95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17208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08" name="Freeform 30">
              <a:extLst>
                <a:ext uri="{FF2B5EF4-FFF2-40B4-BE49-F238E27FC236}">
                  <a16:creationId xmlns:a16="http://schemas.microsoft.com/office/drawing/2014/main" id="{1184228A-FA39-464B-AB6A-6401BB38DD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43349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09" name="Freeform 31">
              <a:extLst>
                <a:ext uri="{FF2B5EF4-FFF2-40B4-BE49-F238E27FC236}">
                  <a16:creationId xmlns:a16="http://schemas.microsoft.com/office/drawing/2014/main" id="{74B73DA8-A0F2-4D99-8CDE-8CE13692B8A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95675" y="369785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10" name="Freeform 32">
              <a:extLst>
                <a:ext uri="{FF2B5EF4-FFF2-40B4-BE49-F238E27FC236}">
                  <a16:creationId xmlns:a16="http://schemas.microsoft.com/office/drawing/2014/main" id="{89A03816-6430-4BAC-B797-9C0B276EB3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24302" y="369785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11" name="Freeform 29">
              <a:extLst>
                <a:ext uri="{FF2B5EF4-FFF2-40B4-BE49-F238E27FC236}">
                  <a16:creationId xmlns:a16="http://schemas.microsoft.com/office/drawing/2014/main" id="{D29822F9-A4D1-4D10-A2EA-5D5BD5724C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71978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12" name="Freeform 30">
              <a:extLst>
                <a:ext uri="{FF2B5EF4-FFF2-40B4-BE49-F238E27FC236}">
                  <a16:creationId xmlns:a16="http://schemas.microsoft.com/office/drawing/2014/main" id="{C91557DD-9774-4BA5-AF69-CDB3EF293DB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98118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13" name="Freeform 31">
              <a:extLst>
                <a:ext uri="{FF2B5EF4-FFF2-40B4-BE49-F238E27FC236}">
                  <a16:creationId xmlns:a16="http://schemas.microsoft.com/office/drawing/2014/main" id="{2C0D53D8-0DA5-4317-AAB6-79B6953A2E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650444" y="369785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14" name="Freeform 32">
              <a:extLst>
                <a:ext uri="{FF2B5EF4-FFF2-40B4-BE49-F238E27FC236}">
                  <a16:creationId xmlns:a16="http://schemas.microsoft.com/office/drawing/2014/main" id="{837ABA6A-B9C4-4EBA-9FBB-4243BA5AFA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979072" y="369785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15" name="Freeform 29">
              <a:extLst>
                <a:ext uri="{FF2B5EF4-FFF2-40B4-BE49-F238E27FC236}">
                  <a16:creationId xmlns:a16="http://schemas.microsoft.com/office/drawing/2014/main" id="{D77667AB-D521-4340-965C-511BCE96D8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26746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16" name="Freeform 30">
              <a:extLst>
                <a:ext uri="{FF2B5EF4-FFF2-40B4-BE49-F238E27FC236}">
                  <a16:creationId xmlns:a16="http://schemas.microsoft.com/office/drawing/2014/main" id="{BD2BD189-465D-4227-9095-E7998ABC52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52887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17" name="Freeform 31">
              <a:extLst>
                <a:ext uri="{FF2B5EF4-FFF2-40B4-BE49-F238E27FC236}">
                  <a16:creationId xmlns:a16="http://schemas.microsoft.com/office/drawing/2014/main" id="{A644DD9A-34F6-4E6E-8CAC-AE8789C3CEC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05213" y="369785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18" name="Freeform 32">
              <a:extLst>
                <a:ext uri="{FF2B5EF4-FFF2-40B4-BE49-F238E27FC236}">
                  <a16:creationId xmlns:a16="http://schemas.microsoft.com/office/drawing/2014/main" id="{1A3430E0-7EBF-4117-B45B-6A6AB84297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33841" y="369785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19" name="Freeform 29">
              <a:extLst>
                <a:ext uri="{FF2B5EF4-FFF2-40B4-BE49-F238E27FC236}">
                  <a16:creationId xmlns:a16="http://schemas.microsoft.com/office/drawing/2014/main" id="{9E52CBFC-9C1F-478E-B487-0475A95F94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81515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20" name="Freeform 30">
              <a:extLst>
                <a:ext uri="{FF2B5EF4-FFF2-40B4-BE49-F238E27FC236}">
                  <a16:creationId xmlns:a16="http://schemas.microsoft.com/office/drawing/2014/main" id="{A0987136-EF45-4A96-AC9E-00942EB345D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507656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21" name="Freeform 31">
              <a:extLst>
                <a:ext uri="{FF2B5EF4-FFF2-40B4-BE49-F238E27FC236}">
                  <a16:creationId xmlns:a16="http://schemas.microsoft.com/office/drawing/2014/main" id="{E74EB48D-6FDA-4701-8D1C-23839CEA4C7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59982" y="369785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22" name="Freeform 32">
              <a:extLst>
                <a:ext uri="{FF2B5EF4-FFF2-40B4-BE49-F238E27FC236}">
                  <a16:creationId xmlns:a16="http://schemas.microsoft.com/office/drawing/2014/main" id="{F3F758AD-FCA5-41B3-AB7D-C1C3A9E86D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88610" y="369785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23" name="Freeform 521">
              <a:extLst>
                <a:ext uri="{FF2B5EF4-FFF2-40B4-BE49-F238E27FC236}">
                  <a16:creationId xmlns:a16="http://schemas.microsoft.com/office/drawing/2014/main" id="{CCE8E6F8-213D-40B0-9DB4-A4FA39B56C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836284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24" name="Freeform 522">
              <a:extLst>
                <a:ext uri="{FF2B5EF4-FFF2-40B4-BE49-F238E27FC236}">
                  <a16:creationId xmlns:a16="http://schemas.microsoft.com/office/drawing/2014/main" id="{FF0E7B21-E2CA-4C65-9392-2FD5BE09BAD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162425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25" name="Freeform 523">
              <a:extLst>
                <a:ext uri="{FF2B5EF4-FFF2-40B4-BE49-F238E27FC236}">
                  <a16:creationId xmlns:a16="http://schemas.microsoft.com/office/drawing/2014/main" id="{6F1E1ED6-2F41-485A-BF06-4EF4078FF47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614751" y="369785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26" name="Freeform 524">
              <a:extLst>
                <a:ext uri="{FF2B5EF4-FFF2-40B4-BE49-F238E27FC236}">
                  <a16:creationId xmlns:a16="http://schemas.microsoft.com/office/drawing/2014/main" id="{686B2075-6FDB-4098-A178-2FAC6A3E01A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943378" y="369785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27" name="Freeform 29">
              <a:extLst>
                <a:ext uri="{FF2B5EF4-FFF2-40B4-BE49-F238E27FC236}">
                  <a16:creationId xmlns:a16="http://schemas.microsoft.com/office/drawing/2014/main" id="{2120606B-5026-4440-8A21-6A0C03738CB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491054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28" name="Freeform 31">
              <a:extLst>
                <a:ext uri="{FF2B5EF4-FFF2-40B4-BE49-F238E27FC236}">
                  <a16:creationId xmlns:a16="http://schemas.microsoft.com/office/drawing/2014/main" id="{A1E66B80-019D-4A0B-84BD-A98756CE34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269520" y="369785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29" name="Freeform 29">
              <a:extLst>
                <a:ext uri="{FF2B5EF4-FFF2-40B4-BE49-F238E27FC236}">
                  <a16:creationId xmlns:a16="http://schemas.microsoft.com/office/drawing/2014/main" id="{E7B3AB83-469E-47AB-8461-9638A4684F4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819682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30" name="Freeform 30">
              <a:extLst>
                <a:ext uri="{FF2B5EF4-FFF2-40B4-BE49-F238E27FC236}">
                  <a16:creationId xmlns:a16="http://schemas.microsoft.com/office/drawing/2014/main" id="{90202B5E-CF3C-4BB8-B690-246CCEE0891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145823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31" name="Freeform 31">
              <a:extLst>
                <a:ext uri="{FF2B5EF4-FFF2-40B4-BE49-F238E27FC236}">
                  <a16:creationId xmlns:a16="http://schemas.microsoft.com/office/drawing/2014/main" id="{D9AA7C79-0EC4-41CB-977A-1EAD4AE7B14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598148" y="369785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32" name="Freeform 32">
              <a:extLst>
                <a:ext uri="{FF2B5EF4-FFF2-40B4-BE49-F238E27FC236}">
                  <a16:creationId xmlns:a16="http://schemas.microsoft.com/office/drawing/2014/main" id="{1B4B8450-D752-4207-87B1-9DDC5CA8CB9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926776" y="369785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33" name="Freeform 29">
              <a:extLst>
                <a:ext uri="{FF2B5EF4-FFF2-40B4-BE49-F238E27FC236}">
                  <a16:creationId xmlns:a16="http://schemas.microsoft.com/office/drawing/2014/main" id="{17DBEE79-704D-4DF6-A9F8-B79261A1D0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474451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34" name="Freeform 30">
              <a:extLst>
                <a:ext uri="{FF2B5EF4-FFF2-40B4-BE49-F238E27FC236}">
                  <a16:creationId xmlns:a16="http://schemas.microsoft.com/office/drawing/2014/main" id="{C4B0CDC4-C36C-4AD6-B316-17630577E3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800592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35" name="Freeform 31">
              <a:extLst>
                <a:ext uri="{FF2B5EF4-FFF2-40B4-BE49-F238E27FC236}">
                  <a16:creationId xmlns:a16="http://schemas.microsoft.com/office/drawing/2014/main" id="{327F749F-5961-40CB-838C-7367CA221D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252918" y="369785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36" name="Freeform 32">
              <a:extLst>
                <a:ext uri="{FF2B5EF4-FFF2-40B4-BE49-F238E27FC236}">
                  <a16:creationId xmlns:a16="http://schemas.microsoft.com/office/drawing/2014/main" id="{9BCA627F-8D7A-4117-B84B-B3D8932D46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581546" y="369785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37" name="Freeform 29">
              <a:extLst>
                <a:ext uri="{FF2B5EF4-FFF2-40B4-BE49-F238E27FC236}">
                  <a16:creationId xmlns:a16="http://schemas.microsoft.com/office/drawing/2014/main" id="{5D368B86-2E72-41A9-8846-D2BA0DB411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129220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38" name="Freeform 30">
              <a:extLst>
                <a:ext uri="{FF2B5EF4-FFF2-40B4-BE49-F238E27FC236}">
                  <a16:creationId xmlns:a16="http://schemas.microsoft.com/office/drawing/2014/main" id="{6BA50F4C-E27E-4CE1-B26C-AAA5E94279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455360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39" name="Freeform 31">
              <a:extLst>
                <a:ext uri="{FF2B5EF4-FFF2-40B4-BE49-F238E27FC236}">
                  <a16:creationId xmlns:a16="http://schemas.microsoft.com/office/drawing/2014/main" id="{E0B16A02-F63C-48F7-95B6-29D463D27C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907686" y="369785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40" name="Freeform 32">
              <a:extLst>
                <a:ext uri="{FF2B5EF4-FFF2-40B4-BE49-F238E27FC236}">
                  <a16:creationId xmlns:a16="http://schemas.microsoft.com/office/drawing/2014/main" id="{B402E983-103E-45E7-8045-50AFA2CCA75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36314" y="369785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41" name="Freeform 29">
              <a:extLst>
                <a:ext uri="{FF2B5EF4-FFF2-40B4-BE49-F238E27FC236}">
                  <a16:creationId xmlns:a16="http://schemas.microsoft.com/office/drawing/2014/main" id="{6F0A3176-4124-42D9-B15A-44A8B5F4BD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783989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42" name="Freeform 30">
              <a:extLst>
                <a:ext uri="{FF2B5EF4-FFF2-40B4-BE49-F238E27FC236}">
                  <a16:creationId xmlns:a16="http://schemas.microsoft.com/office/drawing/2014/main" id="{4413C9F3-ECBF-4441-8C80-71FBD4E464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110130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43" name="Freeform 31">
              <a:extLst>
                <a:ext uri="{FF2B5EF4-FFF2-40B4-BE49-F238E27FC236}">
                  <a16:creationId xmlns:a16="http://schemas.microsoft.com/office/drawing/2014/main" id="{4C0C4FFD-F94C-481A-B798-F2C7D40E2C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62455" y="369785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44" name="Freeform 32">
              <a:extLst>
                <a:ext uri="{FF2B5EF4-FFF2-40B4-BE49-F238E27FC236}">
                  <a16:creationId xmlns:a16="http://schemas.microsoft.com/office/drawing/2014/main" id="{67CD8325-4893-4827-8FD3-457A136764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891083" y="369785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45" name="Freeform 543">
              <a:extLst>
                <a:ext uri="{FF2B5EF4-FFF2-40B4-BE49-F238E27FC236}">
                  <a16:creationId xmlns:a16="http://schemas.microsoft.com/office/drawing/2014/main" id="{28A590BC-8764-4827-9563-90390F1FAD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438757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46" name="Freeform 544">
              <a:extLst>
                <a:ext uri="{FF2B5EF4-FFF2-40B4-BE49-F238E27FC236}">
                  <a16:creationId xmlns:a16="http://schemas.microsoft.com/office/drawing/2014/main" id="{65C1C08D-76A6-48A7-AFCC-B4298D63AE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764899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47" name="Freeform 545">
              <a:extLst>
                <a:ext uri="{FF2B5EF4-FFF2-40B4-BE49-F238E27FC236}">
                  <a16:creationId xmlns:a16="http://schemas.microsoft.com/office/drawing/2014/main" id="{AFC0932D-E143-44C8-8A8B-BA72C937866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217225" y="369785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48" name="Freeform 546">
              <a:extLst>
                <a:ext uri="{FF2B5EF4-FFF2-40B4-BE49-F238E27FC236}">
                  <a16:creationId xmlns:a16="http://schemas.microsoft.com/office/drawing/2014/main" id="{E3BBEB22-8117-47E3-9B44-F76335D205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545852" y="369785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49" name="Freeform 29">
              <a:extLst>
                <a:ext uri="{FF2B5EF4-FFF2-40B4-BE49-F238E27FC236}">
                  <a16:creationId xmlns:a16="http://schemas.microsoft.com/office/drawing/2014/main" id="{2D663BCF-F608-4A60-AEFC-C883334A1B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093527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50" name="Freeform 31">
              <a:extLst>
                <a:ext uri="{FF2B5EF4-FFF2-40B4-BE49-F238E27FC236}">
                  <a16:creationId xmlns:a16="http://schemas.microsoft.com/office/drawing/2014/main" id="{08170C0F-1115-4115-9009-6DB393021E9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871993" y="369785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03" name="Freeform 30">
              <a:extLst>
                <a:ext uri="{FF2B5EF4-FFF2-40B4-BE49-F238E27FC236}">
                  <a16:creationId xmlns:a16="http://schemas.microsoft.com/office/drawing/2014/main" id="{E66D0B83-070A-41A7-B047-CF46CAC4D6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2710" y="3701584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04" name="Freeform 32">
              <a:extLst>
                <a:ext uri="{FF2B5EF4-FFF2-40B4-BE49-F238E27FC236}">
                  <a16:creationId xmlns:a16="http://schemas.microsoft.com/office/drawing/2014/main" id="{41BEF55C-3A00-4D11-9390-91B8ED4A931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3663" y="369785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05" name="Freeform 403">
              <a:extLst>
                <a:ext uri="{FF2B5EF4-FFF2-40B4-BE49-F238E27FC236}">
                  <a16:creationId xmlns:a16="http://schemas.microsoft.com/office/drawing/2014/main" id="{3D4E5D95-A585-47A1-A09C-9BF46FA536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1337" y="3701584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06" name="Freeform 404">
              <a:extLst>
                <a:ext uri="{FF2B5EF4-FFF2-40B4-BE49-F238E27FC236}">
                  <a16:creationId xmlns:a16="http://schemas.microsoft.com/office/drawing/2014/main" id="{A5F525E3-4973-4E8A-853B-1308588DC5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57479" y="3701584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07" name="Freeform 405">
              <a:extLst>
                <a:ext uri="{FF2B5EF4-FFF2-40B4-BE49-F238E27FC236}">
                  <a16:creationId xmlns:a16="http://schemas.microsoft.com/office/drawing/2014/main" id="{5DA73921-847A-4E0F-B2A0-73CFDD3440E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9806" y="369785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08" name="Freeform 406">
              <a:extLst>
                <a:ext uri="{FF2B5EF4-FFF2-40B4-BE49-F238E27FC236}">
                  <a16:creationId xmlns:a16="http://schemas.microsoft.com/office/drawing/2014/main" id="{C871C2E8-491B-444B-999C-3B6D1ACD68D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8432" y="369785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09" name="Freeform 29">
              <a:extLst>
                <a:ext uri="{FF2B5EF4-FFF2-40B4-BE49-F238E27FC236}">
                  <a16:creationId xmlns:a16="http://schemas.microsoft.com/office/drawing/2014/main" id="{3DAEFBA8-124C-4771-839E-BBBD21E5694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86107" y="3701584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10" name="Freeform 31">
              <a:extLst>
                <a:ext uri="{FF2B5EF4-FFF2-40B4-BE49-F238E27FC236}">
                  <a16:creationId xmlns:a16="http://schemas.microsoft.com/office/drawing/2014/main" id="{BD02B29D-5421-46A4-8A7D-DA78974AD4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64574" y="369785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11" name="Freeform 29">
              <a:extLst>
                <a:ext uri="{FF2B5EF4-FFF2-40B4-BE49-F238E27FC236}">
                  <a16:creationId xmlns:a16="http://schemas.microsoft.com/office/drawing/2014/main" id="{ACE07CA6-04EE-499F-B0B9-699B3C6A94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14735" y="3701584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12" name="Freeform 30">
              <a:extLst>
                <a:ext uri="{FF2B5EF4-FFF2-40B4-BE49-F238E27FC236}">
                  <a16:creationId xmlns:a16="http://schemas.microsoft.com/office/drawing/2014/main" id="{7BD021BA-0E2E-418B-A078-4D7056245D1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40877" y="3701584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13" name="Freeform 31">
              <a:extLst>
                <a:ext uri="{FF2B5EF4-FFF2-40B4-BE49-F238E27FC236}">
                  <a16:creationId xmlns:a16="http://schemas.microsoft.com/office/drawing/2014/main" id="{10C60CE9-9555-4DCF-8CEC-BBA39468DB3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93203" y="369785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14" name="Freeform 32">
              <a:extLst>
                <a:ext uri="{FF2B5EF4-FFF2-40B4-BE49-F238E27FC236}">
                  <a16:creationId xmlns:a16="http://schemas.microsoft.com/office/drawing/2014/main" id="{46C863CC-1204-4AEF-A22D-DF3FCF0BEB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21829" y="369785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15" name="Freeform 29">
              <a:extLst>
                <a:ext uri="{FF2B5EF4-FFF2-40B4-BE49-F238E27FC236}">
                  <a16:creationId xmlns:a16="http://schemas.microsoft.com/office/drawing/2014/main" id="{E79C5C60-AEC5-4A11-9D7C-ABF3A058AA8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69505" y="3701584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16" name="Freeform 30">
              <a:extLst>
                <a:ext uri="{FF2B5EF4-FFF2-40B4-BE49-F238E27FC236}">
                  <a16:creationId xmlns:a16="http://schemas.microsoft.com/office/drawing/2014/main" id="{08A1AB8F-11BA-476D-B5D9-43B6C95D323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595646" y="3701584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17" name="Freeform 31">
              <a:extLst>
                <a:ext uri="{FF2B5EF4-FFF2-40B4-BE49-F238E27FC236}">
                  <a16:creationId xmlns:a16="http://schemas.microsoft.com/office/drawing/2014/main" id="{5F5EFCA8-FAFD-4917-A54A-AC26344660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47971" y="369785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18" name="Freeform 32">
              <a:extLst>
                <a:ext uri="{FF2B5EF4-FFF2-40B4-BE49-F238E27FC236}">
                  <a16:creationId xmlns:a16="http://schemas.microsoft.com/office/drawing/2014/main" id="{73C3F8F7-4F4D-4D13-B967-DAC3F42644B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376599" y="369785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19" name="Freeform 29">
              <a:extLst>
                <a:ext uri="{FF2B5EF4-FFF2-40B4-BE49-F238E27FC236}">
                  <a16:creationId xmlns:a16="http://schemas.microsoft.com/office/drawing/2014/main" id="{A850A168-A556-480E-9393-A1561FD527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924274" y="3701584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20" name="Freeform 30">
              <a:extLst>
                <a:ext uri="{FF2B5EF4-FFF2-40B4-BE49-F238E27FC236}">
                  <a16:creationId xmlns:a16="http://schemas.microsoft.com/office/drawing/2014/main" id="{9E6019E5-5960-427D-8D6A-0E110A423ED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50415" y="3701584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21" name="Freeform 31">
              <a:extLst>
                <a:ext uri="{FF2B5EF4-FFF2-40B4-BE49-F238E27FC236}">
                  <a16:creationId xmlns:a16="http://schemas.microsoft.com/office/drawing/2014/main" id="{73B422F1-12E5-4C7B-81F3-A1AF372BF7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702740" y="369785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22" name="Freeform 32">
              <a:extLst>
                <a:ext uri="{FF2B5EF4-FFF2-40B4-BE49-F238E27FC236}">
                  <a16:creationId xmlns:a16="http://schemas.microsoft.com/office/drawing/2014/main" id="{87CAAA68-699C-458C-9D55-0CDA9013F8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31368" y="369785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23" name="Freeform 29">
              <a:extLst>
                <a:ext uri="{FF2B5EF4-FFF2-40B4-BE49-F238E27FC236}">
                  <a16:creationId xmlns:a16="http://schemas.microsoft.com/office/drawing/2014/main" id="{CF98567B-448E-410B-9E8E-3A4ED40709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9042" y="3701584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24" name="Freeform 30">
              <a:extLst>
                <a:ext uri="{FF2B5EF4-FFF2-40B4-BE49-F238E27FC236}">
                  <a16:creationId xmlns:a16="http://schemas.microsoft.com/office/drawing/2014/main" id="{B7F267B7-2F20-49BD-A370-8722F174AB8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05183" y="3701584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25" name="Freeform 31">
              <a:extLst>
                <a:ext uri="{FF2B5EF4-FFF2-40B4-BE49-F238E27FC236}">
                  <a16:creationId xmlns:a16="http://schemas.microsoft.com/office/drawing/2014/main" id="{10B1C9F7-9D14-4B13-A1B5-EC3A0E9EA19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7509" y="369785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26" name="Freeform 32">
              <a:extLst>
                <a:ext uri="{FF2B5EF4-FFF2-40B4-BE49-F238E27FC236}">
                  <a16:creationId xmlns:a16="http://schemas.microsoft.com/office/drawing/2014/main" id="{C51045DD-E868-4A21-B667-61B19EDB57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137" y="369785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27" name="Freeform 425">
              <a:extLst>
                <a:ext uri="{FF2B5EF4-FFF2-40B4-BE49-F238E27FC236}">
                  <a16:creationId xmlns:a16="http://schemas.microsoft.com/office/drawing/2014/main" id="{524AACFB-F874-401F-B459-639B47F77EC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33811" y="3701584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28" name="Freeform 426">
              <a:extLst>
                <a:ext uri="{FF2B5EF4-FFF2-40B4-BE49-F238E27FC236}">
                  <a16:creationId xmlns:a16="http://schemas.microsoft.com/office/drawing/2014/main" id="{8551931B-17AF-4406-958E-24898B2325E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59953" y="3701584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29" name="Freeform 427">
              <a:extLst>
                <a:ext uri="{FF2B5EF4-FFF2-40B4-BE49-F238E27FC236}">
                  <a16:creationId xmlns:a16="http://schemas.microsoft.com/office/drawing/2014/main" id="{56B8DD7C-BF22-48B0-B1F3-895ABF7CE75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12279" y="369785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30" name="Freeform 428">
              <a:extLst>
                <a:ext uri="{FF2B5EF4-FFF2-40B4-BE49-F238E27FC236}">
                  <a16:creationId xmlns:a16="http://schemas.microsoft.com/office/drawing/2014/main" id="{753A93E8-F5EB-4F3F-B584-8C01974C75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40906" y="369785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31" name="Freeform 29">
              <a:extLst>
                <a:ext uri="{FF2B5EF4-FFF2-40B4-BE49-F238E27FC236}">
                  <a16:creationId xmlns:a16="http://schemas.microsoft.com/office/drawing/2014/main" id="{6F7FC18E-C56B-485E-B1B6-0A656B4673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88581" y="3701584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32" name="Freeform 31">
              <a:extLst>
                <a:ext uri="{FF2B5EF4-FFF2-40B4-BE49-F238E27FC236}">
                  <a16:creationId xmlns:a16="http://schemas.microsoft.com/office/drawing/2014/main" id="{9BD84D72-C575-48B9-BAF5-EA234A7481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667048" y="369785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817" name="Group 1816">
            <a:extLst>
              <a:ext uri="{FF2B5EF4-FFF2-40B4-BE49-F238E27FC236}">
                <a16:creationId xmlns:a16="http://schemas.microsoft.com/office/drawing/2014/main" id="{03FF1F65-9B53-4447-9561-8C77C76AC1E1}"/>
              </a:ext>
            </a:extLst>
          </p:cNvPr>
          <p:cNvGrpSpPr/>
          <p:nvPr userDrawn="1"/>
        </p:nvGrpSpPr>
        <p:grpSpPr>
          <a:xfrm>
            <a:off x="83665" y="4054315"/>
            <a:ext cx="12009863" cy="176637"/>
            <a:chOff x="83664" y="3988163"/>
            <a:chExt cx="12009863" cy="176637"/>
          </a:xfrm>
        </p:grpSpPr>
        <p:sp>
          <p:nvSpPr>
            <p:cNvPr id="1751" name="Freeform 29">
              <a:extLst>
                <a:ext uri="{FF2B5EF4-FFF2-40B4-BE49-F238E27FC236}">
                  <a16:creationId xmlns:a16="http://schemas.microsoft.com/office/drawing/2014/main" id="{6CEABA6D-E952-4508-95C7-90A7AD34591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871994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52" name="Freeform 30">
              <a:extLst>
                <a:ext uri="{FF2B5EF4-FFF2-40B4-BE49-F238E27FC236}">
                  <a16:creationId xmlns:a16="http://schemas.microsoft.com/office/drawing/2014/main" id="{1AA0E849-A0D3-4BF6-8DCD-C374BD404F7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545853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53" name="Freeform 31">
              <a:extLst>
                <a:ext uri="{FF2B5EF4-FFF2-40B4-BE49-F238E27FC236}">
                  <a16:creationId xmlns:a16="http://schemas.microsoft.com/office/drawing/2014/main" id="{11BAA6CA-4C22-4B41-B964-D9616FAF5B7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979088" y="398816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54" name="Freeform 32">
              <a:extLst>
                <a:ext uri="{FF2B5EF4-FFF2-40B4-BE49-F238E27FC236}">
                  <a16:creationId xmlns:a16="http://schemas.microsoft.com/office/drawing/2014/main" id="{B220A376-DEFB-4028-BA85-15E13D0972D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652948" y="398816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55" name="Freeform 29">
              <a:extLst>
                <a:ext uri="{FF2B5EF4-FFF2-40B4-BE49-F238E27FC236}">
                  <a16:creationId xmlns:a16="http://schemas.microsoft.com/office/drawing/2014/main" id="{CB213A73-6BC9-4898-B2BE-1460875662A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217224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56" name="Freeform 30">
              <a:extLst>
                <a:ext uri="{FF2B5EF4-FFF2-40B4-BE49-F238E27FC236}">
                  <a16:creationId xmlns:a16="http://schemas.microsoft.com/office/drawing/2014/main" id="{5FE5754A-C158-4FA1-AFB9-703820BB2B2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891084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57" name="Freeform 31">
              <a:extLst>
                <a:ext uri="{FF2B5EF4-FFF2-40B4-BE49-F238E27FC236}">
                  <a16:creationId xmlns:a16="http://schemas.microsoft.com/office/drawing/2014/main" id="{30993B25-CB5A-460B-BA58-314F2F05D7B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324319" y="398816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58" name="Freeform 32">
              <a:extLst>
                <a:ext uri="{FF2B5EF4-FFF2-40B4-BE49-F238E27FC236}">
                  <a16:creationId xmlns:a16="http://schemas.microsoft.com/office/drawing/2014/main" id="{6591E170-61B5-4A4A-8E2F-F7FAF059071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998178" y="398816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59" name="Freeform 29">
              <a:extLst>
                <a:ext uri="{FF2B5EF4-FFF2-40B4-BE49-F238E27FC236}">
                  <a16:creationId xmlns:a16="http://schemas.microsoft.com/office/drawing/2014/main" id="{CCAFB71E-6D93-459A-B5A4-70E84863523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562456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60" name="Freeform 30">
              <a:extLst>
                <a:ext uri="{FF2B5EF4-FFF2-40B4-BE49-F238E27FC236}">
                  <a16:creationId xmlns:a16="http://schemas.microsoft.com/office/drawing/2014/main" id="{C8DBB787-7878-4979-BE6F-863C0E42316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236315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61" name="Freeform 31">
              <a:extLst>
                <a:ext uri="{FF2B5EF4-FFF2-40B4-BE49-F238E27FC236}">
                  <a16:creationId xmlns:a16="http://schemas.microsoft.com/office/drawing/2014/main" id="{B2BCAD9C-AC5E-429F-B365-D757EFAEFE7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669550" y="398816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62" name="Freeform 32">
              <a:extLst>
                <a:ext uri="{FF2B5EF4-FFF2-40B4-BE49-F238E27FC236}">
                  <a16:creationId xmlns:a16="http://schemas.microsoft.com/office/drawing/2014/main" id="{E8C4D6D2-9F0C-4AB0-B984-1DEB3FAE82D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343410" y="398816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63" name="Freeform 29">
              <a:extLst>
                <a:ext uri="{FF2B5EF4-FFF2-40B4-BE49-F238E27FC236}">
                  <a16:creationId xmlns:a16="http://schemas.microsoft.com/office/drawing/2014/main" id="{D005CBE4-9E51-4434-9AF3-408F09414C7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907687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64" name="Freeform 30">
              <a:extLst>
                <a:ext uri="{FF2B5EF4-FFF2-40B4-BE49-F238E27FC236}">
                  <a16:creationId xmlns:a16="http://schemas.microsoft.com/office/drawing/2014/main" id="{58BA0F3B-9AD4-47AE-A6A9-A5E94D07AC8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581546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65" name="Freeform 31">
              <a:extLst>
                <a:ext uri="{FF2B5EF4-FFF2-40B4-BE49-F238E27FC236}">
                  <a16:creationId xmlns:a16="http://schemas.microsoft.com/office/drawing/2014/main" id="{7DC50B31-5D4D-4009-BFC1-CABDF333F9A0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014782" y="398816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66" name="Freeform 32">
              <a:extLst>
                <a:ext uri="{FF2B5EF4-FFF2-40B4-BE49-F238E27FC236}">
                  <a16:creationId xmlns:a16="http://schemas.microsoft.com/office/drawing/2014/main" id="{A748FE50-B695-46F2-B7ED-38FCBD8A5FA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688641" y="398816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67" name="Freeform 565">
              <a:extLst>
                <a:ext uri="{FF2B5EF4-FFF2-40B4-BE49-F238E27FC236}">
                  <a16:creationId xmlns:a16="http://schemas.microsoft.com/office/drawing/2014/main" id="{C9A3D9EC-0FAD-408D-AD16-D8B4522F784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252918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68" name="Freeform 566">
              <a:extLst>
                <a:ext uri="{FF2B5EF4-FFF2-40B4-BE49-F238E27FC236}">
                  <a16:creationId xmlns:a16="http://schemas.microsoft.com/office/drawing/2014/main" id="{912659A5-C858-4F5E-854C-EEE69C01718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926777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69" name="Freeform 567">
              <a:extLst>
                <a:ext uri="{FF2B5EF4-FFF2-40B4-BE49-F238E27FC236}">
                  <a16:creationId xmlns:a16="http://schemas.microsoft.com/office/drawing/2014/main" id="{8C5414FE-C533-436C-B33E-7033AEB3A5B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360012" y="398816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70" name="Freeform 568">
              <a:extLst>
                <a:ext uri="{FF2B5EF4-FFF2-40B4-BE49-F238E27FC236}">
                  <a16:creationId xmlns:a16="http://schemas.microsoft.com/office/drawing/2014/main" id="{13CD9A4C-A45B-4083-BD19-6DAF39F1836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033872" y="398816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71" name="Freeform 29">
              <a:extLst>
                <a:ext uri="{FF2B5EF4-FFF2-40B4-BE49-F238E27FC236}">
                  <a16:creationId xmlns:a16="http://schemas.microsoft.com/office/drawing/2014/main" id="{4D201FE8-16E2-4F43-BADD-E866C46829E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598148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72" name="Freeform 31">
              <a:extLst>
                <a:ext uri="{FF2B5EF4-FFF2-40B4-BE49-F238E27FC236}">
                  <a16:creationId xmlns:a16="http://schemas.microsoft.com/office/drawing/2014/main" id="{6335E7FD-03B1-4151-99FA-9B76ED5E2E3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705243" y="398816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73" name="Freeform 29">
              <a:extLst>
                <a:ext uri="{FF2B5EF4-FFF2-40B4-BE49-F238E27FC236}">
                  <a16:creationId xmlns:a16="http://schemas.microsoft.com/office/drawing/2014/main" id="{511159B3-3CFE-41D7-8235-91341DECEFB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269520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74" name="Freeform 30">
              <a:extLst>
                <a:ext uri="{FF2B5EF4-FFF2-40B4-BE49-F238E27FC236}">
                  <a16:creationId xmlns:a16="http://schemas.microsoft.com/office/drawing/2014/main" id="{0110C056-BCC8-4269-B479-216D39614B8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943379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75" name="Freeform 31">
              <a:extLst>
                <a:ext uri="{FF2B5EF4-FFF2-40B4-BE49-F238E27FC236}">
                  <a16:creationId xmlns:a16="http://schemas.microsoft.com/office/drawing/2014/main" id="{629FA7F3-F5AF-4356-83F2-0FA42F3E50C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376614" y="398816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76" name="Freeform 32">
              <a:extLst>
                <a:ext uri="{FF2B5EF4-FFF2-40B4-BE49-F238E27FC236}">
                  <a16:creationId xmlns:a16="http://schemas.microsoft.com/office/drawing/2014/main" id="{72870FDE-4D3B-4E8D-9910-4122861C766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050474" y="398816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77" name="Freeform 29">
              <a:extLst>
                <a:ext uri="{FF2B5EF4-FFF2-40B4-BE49-F238E27FC236}">
                  <a16:creationId xmlns:a16="http://schemas.microsoft.com/office/drawing/2014/main" id="{A9914180-BC26-4432-B527-3A5901626DE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614751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78" name="Freeform 30">
              <a:extLst>
                <a:ext uri="{FF2B5EF4-FFF2-40B4-BE49-F238E27FC236}">
                  <a16:creationId xmlns:a16="http://schemas.microsoft.com/office/drawing/2014/main" id="{33A4B091-6813-43A9-9E22-279B1BD2917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288610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79" name="Freeform 31">
              <a:extLst>
                <a:ext uri="{FF2B5EF4-FFF2-40B4-BE49-F238E27FC236}">
                  <a16:creationId xmlns:a16="http://schemas.microsoft.com/office/drawing/2014/main" id="{8085FA5A-ED9E-4BC7-B0CD-C9F7722BBB7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721846" y="398816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80" name="Freeform 32">
              <a:extLst>
                <a:ext uri="{FF2B5EF4-FFF2-40B4-BE49-F238E27FC236}">
                  <a16:creationId xmlns:a16="http://schemas.microsoft.com/office/drawing/2014/main" id="{CA4C268C-040A-4B92-9F06-7B6F04F80E20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395705" y="398816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81" name="Freeform 29">
              <a:extLst>
                <a:ext uri="{FF2B5EF4-FFF2-40B4-BE49-F238E27FC236}">
                  <a16:creationId xmlns:a16="http://schemas.microsoft.com/office/drawing/2014/main" id="{D41CB1AE-D554-4C7B-BAA6-13B3210D000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959982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82" name="Freeform 30">
              <a:extLst>
                <a:ext uri="{FF2B5EF4-FFF2-40B4-BE49-F238E27FC236}">
                  <a16:creationId xmlns:a16="http://schemas.microsoft.com/office/drawing/2014/main" id="{F6898040-2126-413F-8CB2-5871EAAACDC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633842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83" name="Freeform 31">
              <a:extLst>
                <a:ext uri="{FF2B5EF4-FFF2-40B4-BE49-F238E27FC236}">
                  <a16:creationId xmlns:a16="http://schemas.microsoft.com/office/drawing/2014/main" id="{68FB2FB5-0EDA-4FD6-87FA-3AA196365F1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067077" y="398816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84" name="Freeform 32">
              <a:extLst>
                <a:ext uri="{FF2B5EF4-FFF2-40B4-BE49-F238E27FC236}">
                  <a16:creationId xmlns:a16="http://schemas.microsoft.com/office/drawing/2014/main" id="{33B71BB0-F02E-4F4F-BACA-ADC766453CE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740936" y="398816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85" name="Freeform 29">
              <a:extLst>
                <a:ext uri="{FF2B5EF4-FFF2-40B4-BE49-F238E27FC236}">
                  <a16:creationId xmlns:a16="http://schemas.microsoft.com/office/drawing/2014/main" id="{32768455-96D0-41F8-8803-C6D6546306F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305213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86" name="Freeform 30">
              <a:extLst>
                <a:ext uri="{FF2B5EF4-FFF2-40B4-BE49-F238E27FC236}">
                  <a16:creationId xmlns:a16="http://schemas.microsoft.com/office/drawing/2014/main" id="{4FF83843-8FBE-404B-A652-F25A1070AAB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979072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87" name="Freeform 31">
              <a:extLst>
                <a:ext uri="{FF2B5EF4-FFF2-40B4-BE49-F238E27FC236}">
                  <a16:creationId xmlns:a16="http://schemas.microsoft.com/office/drawing/2014/main" id="{531C27FF-0CAA-4E88-877A-69411ED9AA2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412308" y="398816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88" name="Freeform 32">
              <a:extLst>
                <a:ext uri="{FF2B5EF4-FFF2-40B4-BE49-F238E27FC236}">
                  <a16:creationId xmlns:a16="http://schemas.microsoft.com/office/drawing/2014/main" id="{1E576583-92EB-4BC7-9333-5B753D92651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086167" y="398816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89" name="Freeform 587">
              <a:extLst>
                <a:ext uri="{FF2B5EF4-FFF2-40B4-BE49-F238E27FC236}">
                  <a16:creationId xmlns:a16="http://schemas.microsoft.com/office/drawing/2014/main" id="{3B8B7108-49D5-47B3-8EAE-1F51F2E5D57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650445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90" name="Freeform 588">
              <a:extLst>
                <a:ext uri="{FF2B5EF4-FFF2-40B4-BE49-F238E27FC236}">
                  <a16:creationId xmlns:a16="http://schemas.microsoft.com/office/drawing/2014/main" id="{E8CB911C-EC4D-4F84-9348-FBEEF28EAC77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324303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91" name="Freeform 589">
              <a:extLst>
                <a:ext uri="{FF2B5EF4-FFF2-40B4-BE49-F238E27FC236}">
                  <a16:creationId xmlns:a16="http://schemas.microsoft.com/office/drawing/2014/main" id="{DAC7E04B-02A9-4EAB-A744-97A7C5400B6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757539" y="398816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92" name="Freeform 590">
              <a:extLst>
                <a:ext uri="{FF2B5EF4-FFF2-40B4-BE49-F238E27FC236}">
                  <a16:creationId xmlns:a16="http://schemas.microsoft.com/office/drawing/2014/main" id="{F4F7B3CD-E8CF-4328-B22B-D4F9CD3401B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431399" y="398816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93" name="Freeform 29">
              <a:extLst>
                <a:ext uri="{FF2B5EF4-FFF2-40B4-BE49-F238E27FC236}">
                  <a16:creationId xmlns:a16="http://schemas.microsoft.com/office/drawing/2014/main" id="{31AEE46C-2A33-47B4-A20C-9123C9EDC72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995675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94" name="Freeform 31">
              <a:extLst>
                <a:ext uri="{FF2B5EF4-FFF2-40B4-BE49-F238E27FC236}">
                  <a16:creationId xmlns:a16="http://schemas.microsoft.com/office/drawing/2014/main" id="{12871CD8-2DB0-49E2-A2FE-9D885A4DA3E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102769" y="398816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33" name="Freeform 29">
              <a:extLst>
                <a:ext uri="{FF2B5EF4-FFF2-40B4-BE49-F238E27FC236}">
                  <a16:creationId xmlns:a16="http://schemas.microsoft.com/office/drawing/2014/main" id="{95817B6D-040B-4DDD-9348-0534339788B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667048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34" name="Freeform 30">
              <a:extLst>
                <a:ext uri="{FF2B5EF4-FFF2-40B4-BE49-F238E27FC236}">
                  <a16:creationId xmlns:a16="http://schemas.microsoft.com/office/drawing/2014/main" id="{C3DF66BE-EE07-49C6-AF25-C78FA2E42ED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340907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35" name="Freeform 31">
              <a:extLst>
                <a:ext uri="{FF2B5EF4-FFF2-40B4-BE49-F238E27FC236}">
                  <a16:creationId xmlns:a16="http://schemas.microsoft.com/office/drawing/2014/main" id="{CE05D7B4-2578-4FE8-972C-2D24B34ABFD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774142" y="3988163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36" name="Freeform 32">
              <a:extLst>
                <a:ext uri="{FF2B5EF4-FFF2-40B4-BE49-F238E27FC236}">
                  <a16:creationId xmlns:a16="http://schemas.microsoft.com/office/drawing/2014/main" id="{FC8D02A6-BD82-4503-9DDE-6669955756C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448001" y="3988163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37" name="Freeform 29">
              <a:extLst>
                <a:ext uri="{FF2B5EF4-FFF2-40B4-BE49-F238E27FC236}">
                  <a16:creationId xmlns:a16="http://schemas.microsoft.com/office/drawing/2014/main" id="{854A1D4B-FA43-47CA-AC85-FB20F2E3014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012278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38" name="Freeform 30">
              <a:extLst>
                <a:ext uri="{FF2B5EF4-FFF2-40B4-BE49-F238E27FC236}">
                  <a16:creationId xmlns:a16="http://schemas.microsoft.com/office/drawing/2014/main" id="{5AF95BA3-0AEC-412B-99BC-DB00E036A80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686138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39" name="Freeform 31">
              <a:extLst>
                <a:ext uri="{FF2B5EF4-FFF2-40B4-BE49-F238E27FC236}">
                  <a16:creationId xmlns:a16="http://schemas.microsoft.com/office/drawing/2014/main" id="{D264550B-484F-481F-9EF3-C1E8E944DAE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119373" y="3988163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40" name="Freeform 32">
              <a:extLst>
                <a:ext uri="{FF2B5EF4-FFF2-40B4-BE49-F238E27FC236}">
                  <a16:creationId xmlns:a16="http://schemas.microsoft.com/office/drawing/2014/main" id="{38129DBE-8B39-4887-89F3-64051744870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793231" y="3988163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41" name="Freeform 29">
              <a:extLst>
                <a:ext uri="{FF2B5EF4-FFF2-40B4-BE49-F238E27FC236}">
                  <a16:creationId xmlns:a16="http://schemas.microsoft.com/office/drawing/2014/main" id="{831A8309-6A73-45C2-B087-1CCCC1283E9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357510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42" name="Freeform 30">
              <a:extLst>
                <a:ext uri="{FF2B5EF4-FFF2-40B4-BE49-F238E27FC236}">
                  <a16:creationId xmlns:a16="http://schemas.microsoft.com/office/drawing/2014/main" id="{C98AD516-251A-4C67-BB65-9BBFC73ADD4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031369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43" name="Freeform 31">
              <a:extLst>
                <a:ext uri="{FF2B5EF4-FFF2-40B4-BE49-F238E27FC236}">
                  <a16:creationId xmlns:a16="http://schemas.microsoft.com/office/drawing/2014/main" id="{2334F0F6-77D7-4855-B129-F231B2969D5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464604" y="3988163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44" name="Freeform 32">
              <a:extLst>
                <a:ext uri="{FF2B5EF4-FFF2-40B4-BE49-F238E27FC236}">
                  <a16:creationId xmlns:a16="http://schemas.microsoft.com/office/drawing/2014/main" id="{8620528F-4DAB-4557-950E-B549476181C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138464" y="3988163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45" name="Freeform 29">
              <a:extLst>
                <a:ext uri="{FF2B5EF4-FFF2-40B4-BE49-F238E27FC236}">
                  <a16:creationId xmlns:a16="http://schemas.microsoft.com/office/drawing/2014/main" id="{657793A8-CF03-471A-AB50-1D186E625C6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702740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46" name="Freeform 30">
              <a:extLst>
                <a:ext uri="{FF2B5EF4-FFF2-40B4-BE49-F238E27FC236}">
                  <a16:creationId xmlns:a16="http://schemas.microsoft.com/office/drawing/2014/main" id="{6418A16B-9A9F-458C-8DBE-E70FDFCC32B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376599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47" name="Freeform 31">
              <a:extLst>
                <a:ext uri="{FF2B5EF4-FFF2-40B4-BE49-F238E27FC236}">
                  <a16:creationId xmlns:a16="http://schemas.microsoft.com/office/drawing/2014/main" id="{47E19927-3850-43A4-8E30-2BA40B757AF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809836" y="3988163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48" name="Freeform 32">
              <a:extLst>
                <a:ext uri="{FF2B5EF4-FFF2-40B4-BE49-F238E27FC236}">
                  <a16:creationId xmlns:a16="http://schemas.microsoft.com/office/drawing/2014/main" id="{EB5686E5-0C6D-4EBD-9161-C598BFF573C7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483694" y="3988163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49" name="Freeform 447">
              <a:extLst>
                <a:ext uri="{FF2B5EF4-FFF2-40B4-BE49-F238E27FC236}">
                  <a16:creationId xmlns:a16="http://schemas.microsoft.com/office/drawing/2014/main" id="{7644655A-D839-4908-9EFA-3A72DBA442D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047972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50" name="Freeform 448">
              <a:extLst>
                <a:ext uri="{FF2B5EF4-FFF2-40B4-BE49-F238E27FC236}">
                  <a16:creationId xmlns:a16="http://schemas.microsoft.com/office/drawing/2014/main" id="{47F5CED3-FA95-4B65-9936-433082510EE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721830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51" name="Freeform 449">
              <a:extLst>
                <a:ext uri="{FF2B5EF4-FFF2-40B4-BE49-F238E27FC236}">
                  <a16:creationId xmlns:a16="http://schemas.microsoft.com/office/drawing/2014/main" id="{7B796CBC-3037-431F-919B-2874346EEC5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155066" y="3988163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52" name="Freeform 450">
              <a:extLst>
                <a:ext uri="{FF2B5EF4-FFF2-40B4-BE49-F238E27FC236}">
                  <a16:creationId xmlns:a16="http://schemas.microsoft.com/office/drawing/2014/main" id="{2C963BF1-7C4A-420B-9C74-3936A9BFE64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828926" y="3988163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53" name="Freeform 29">
              <a:extLst>
                <a:ext uri="{FF2B5EF4-FFF2-40B4-BE49-F238E27FC236}">
                  <a16:creationId xmlns:a16="http://schemas.microsoft.com/office/drawing/2014/main" id="{39EB11D3-7A18-41EC-8721-580B169FD06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393203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54" name="Freeform 31">
              <a:extLst>
                <a:ext uri="{FF2B5EF4-FFF2-40B4-BE49-F238E27FC236}">
                  <a16:creationId xmlns:a16="http://schemas.microsoft.com/office/drawing/2014/main" id="{BE349951-DDC5-4036-9168-327ED01A7F6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500297" y="3988163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55" name="Freeform 29">
              <a:extLst>
                <a:ext uri="{FF2B5EF4-FFF2-40B4-BE49-F238E27FC236}">
                  <a16:creationId xmlns:a16="http://schemas.microsoft.com/office/drawing/2014/main" id="{439ECB52-59C5-4248-9E6D-F64D01290A9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64575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56" name="Freeform 30">
              <a:extLst>
                <a:ext uri="{FF2B5EF4-FFF2-40B4-BE49-F238E27FC236}">
                  <a16:creationId xmlns:a16="http://schemas.microsoft.com/office/drawing/2014/main" id="{A540F224-FE70-41BB-8ED2-8189D9CA351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38433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57" name="Freeform 31">
              <a:extLst>
                <a:ext uri="{FF2B5EF4-FFF2-40B4-BE49-F238E27FC236}">
                  <a16:creationId xmlns:a16="http://schemas.microsoft.com/office/drawing/2014/main" id="{E88AAEF8-418E-4319-8550-98791E25C9A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71668" y="3988163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58" name="Freeform 32">
              <a:extLst>
                <a:ext uri="{FF2B5EF4-FFF2-40B4-BE49-F238E27FC236}">
                  <a16:creationId xmlns:a16="http://schemas.microsoft.com/office/drawing/2014/main" id="{1B8F18B3-559C-4EC9-BF41-EC4925420FD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45528" y="3988163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59" name="Freeform 29">
              <a:extLst>
                <a:ext uri="{FF2B5EF4-FFF2-40B4-BE49-F238E27FC236}">
                  <a16:creationId xmlns:a16="http://schemas.microsoft.com/office/drawing/2014/main" id="{36A2FC45-5203-4AD9-885F-11219EE753E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09805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60" name="Freeform 30">
              <a:extLst>
                <a:ext uri="{FF2B5EF4-FFF2-40B4-BE49-F238E27FC236}">
                  <a16:creationId xmlns:a16="http://schemas.microsoft.com/office/drawing/2014/main" id="{8D335CF5-B47A-4403-AD42-4C985E3BE40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3664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61" name="Freeform 31">
              <a:extLst>
                <a:ext uri="{FF2B5EF4-FFF2-40B4-BE49-F238E27FC236}">
                  <a16:creationId xmlns:a16="http://schemas.microsoft.com/office/drawing/2014/main" id="{4076E064-BBD2-41BF-8D95-16A4623D64F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16899" y="3988163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62" name="Freeform 32">
              <a:extLst>
                <a:ext uri="{FF2B5EF4-FFF2-40B4-BE49-F238E27FC236}">
                  <a16:creationId xmlns:a16="http://schemas.microsoft.com/office/drawing/2014/main" id="{C63CB843-A8CC-401A-91B0-7241179120D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90758" y="3988163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sp>
        <p:nvSpPr>
          <p:cNvPr id="2" name="Rectangle 1"/>
          <p:cNvSpPr/>
          <p:nvPr userDrawn="1"/>
        </p:nvSpPr>
        <p:spPr bwMode="auto">
          <a:xfrm>
            <a:off x="1" y="0"/>
            <a:ext cx="121920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19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99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5141639"/>
      </p:ext>
    </p:extLst>
  </p:cSld>
  <p:clrMapOvr>
    <a:masterClrMapping/>
  </p:clrMapOvr>
  <p:transition>
    <p:fade/>
  </p:transition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0" y="1189180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0"/>
            </a:lvl2pPr>
            <a:lvl3pPr marL="223987" indent="0">
              <a:buNone/>
              <a:defRPr/>
            </a:lvl3pPr>
            <a:lvl4pPr marL="447973" indent="0">
              <a:buNone/>
              <a:defRPr/>
            </a:lvl4pPr>
            <a:lvl5pPr marL="671959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91315713"/>
      </p:ext>
    </p:extLst>
  </p:cSld>
  <p:clrMapOvr>
    <a:masterClrMapping/>
  </p:clrMapOvr>
  <p:transition>
    <p:fade/>
  </p:transition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3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2" spc="-9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2" y="3878574"/>
            <a:ext cx="7171337" cy="1792326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136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6" name="MS logo white - EMF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1632" y="470067"/>
            <a:ext cx="1423303" cy="304828"/>
          </a:xfrm>
          <a:prstGeom prst="rect">
            <a:avLst/>
          </a:prstGeom>
        </p:spPr>
      </p:pic>
      <p:sp>
        <p:nvSpPr>
          <p:cNvPr id="8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269304" y="5997082"/>
            <a:ext cx="3585699" cy="567015"/>
          </a:xfrm>
        </p:spPr>
        <p:txBody>
          <a:bodyPr lIns="182880" tIns="146304" rIns="182880" bIns="146304" anchor="b"/>
          <a:lstStyle>
            <a:lvl1pPr marL="0" indent="0" algn="l">
              <a:buNone/>
              <a:defRPr sz="1960">
                <a:latin typeface="+mn-lt"/>
              </a:defRPr>
            </a:lvl1pPr>
            <a:lvl2pPr marL="336044" indent="0">
              <a:buNone/>
              <a:defRPr sz="1960"/>
            </a:lvl2pPr>
            <a:lvl3pPr marL="560073" indent="0">
              <a:buNone/>
              <a:defRPr sz="1960"/>
            </a:lvl3pPr>
            <a:lvl4pPr marL="784103" indent="0">
              <a:buNone/>
              <a:defRPr sz="1960"/>
            </a:lvl4pPr>
            <a:lvl5pPr marL="1008132" indent="0">
              <a:buNone/>
              <a:defRPr sz="1960"/>
            </a:lvl5pPr>
          </a:lstStyle>
          <a:p>
            <a:pPr lvl="0"/>
            <a:r>
              <a:rPr lang="en-US"/>
              <a:t>Yammer hashtag</a:t>
            </a:r>
          </a:p>
        </p:txBody>
      </p:sp>
    </p:spTree>
    <p:extLst>
      <p:ext uri="{BB962C8B-B14F-4D97-AF65-F5344CB8AC3E}">
        <p14:creationId xmlns:p14="http://schemas.microsoft.com/office/powerpoint/2010/main" val="15784601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9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0.01455 -2.09714E-6 L -4.54174E-6 -2.09714E-6 " pathEditMode="relative" rAng="0" ptsTypes="AA">
                                      <p:cBhvr>
                                        <p:cTn id="9" dur="9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6" presetClass="emph" presetSubtype="0" accel="100000" autoRev="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>
        <p:tmplLst>
          <p:tmpl>
            <p:tnLst>
              <p:par>
                <p:cTn presetID="10" presetClass="entr" presetSubtype="0" fill="hold" nodeType="withEffect">
                  <p:stCondLst>
                    <p:cond delay="7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95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1"/>
      <p:bldP spid="8" grpId="2"/>
    </p:bldLst>
  </p:timing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304" y="1187646"/>
            <a:ext cx="11655078" cy="202767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07760559"/>
      </p:ext>
    </p:extLst>
  </p:cSld>
  <p:clrMapOvr>
    <a:masterClrMapping/>
  </p:clrMapOvr>
  <p:transition spd="med">
    <p:fade/>
  </p:transition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 blue">
    <p:bg>
      <p:bgPr>
        <a:solidFill>
          <a:srgbClr val="02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E73B716-5AC1-4E6F-99C0-F195B0C587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804" y="2540313"/>
            <a:ext cx="9401560" cy="1793104"/>
          </a:xfrm>
          <a:noFill/>
        </p:spPr>
        <p:txBody>
          <a:bodyPr lIns="0" tIns="0" rIns="0" bIns="182880" anchor="b" anchorCtr="0"/>
          <a:lstStyle>
            <a:lvl1pPr>
              <a:defRPr sz="5294" strike="noStrike" spc="-147" baseline="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/>
              <a:t>Azure DevOps presentation</a:t>
            </a:r>
            <a:br>
              <a:rPr lang="en-US"/>
            </a:br>
            <a:r>
              <a:rPr lang="en-US"/>
              <a:t>title or event name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E78FD896-9F6B-4251-9F12-35FEF1AF740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4804" y="4342824"/>
            <a:ext cx="9401560" cy="945435"/>
          </a:xfr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65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C1F9C5D-BBFD-AE42-A1D5-DA2C27C2E90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81" y="439310"/>
            <a:ext cx="1335673" cy="190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352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5FBC1E75-E2E7-40DF-9B34-E7ECA97A3F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804" y="2540313"/>
            <a:ext cx="9401560" cy="1793104"/>
          </a:xfrm>
          <a:noFill/>
        </p:spPr>
        <p:txBody>
          <a:bodyPr lIns="0" tIns="0" rIns="0" bIns="182880" anchor="b" anchorCtr="0"/>
          <a:lstStyle>
            <a:lvl1pPr>
              <a:defRPr sz="5294" strike="noStrike" spc="-147" baseline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/>
              <a:t>Azure DevOps presentation</a:t>
            </a:r>
            <a:br>
              <a:rPr lang="en-US"/>
            </a:br>
            <a:r>
              <a:rPr lang="en-US"/>
              <a:t>title or event name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71BFA596-B43C-4DAC-A798-0D495345CD9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4804" y="4342824"/>
            <a:ext cx="9401560" cy="945435"/>
          </a:xfr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65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D4442CC-A341-2548-8632-8304206EF67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81" y="439310"/>
            <a:ext cx="1335673" cy="190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4493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MSFT slid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5FBC1E75-E2E7-40DF-9B34-E7ECA97A3F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804" y="2540313"/>
            <a:ext cx="9401560" cy="1793104"/>
          </a:xfrm>
          <a:noFill/>
        </p:spPr>
        <p:txBody>
          <a:bodyPr lIns="0" tIns="0" rIns="0" bIns="182880" anchor="b" anchorCtr="0"/>
          <a:lstStyle>
            <a:lvl1pPr>
              <a:defRPr sz="5294" strike="noStrike" spc="-147" baseline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/>
              <a:t>Azure DevOps presentation</a:t>
            </a:r>
            <a:br>
              <a:rPr lang="en-US"/>
            </a:br>
            <a:r>
              <a:rPr lang="en-US"/>
              <a:t>title or event name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71BFA596-B43C-4DAC-A798-0D495345CD9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4804" y="4342824"/>
            <a:ext cx="9401560" cy="945435"/>
          </a:xfr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65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430372D-8606-427F-81BF-A215D788EAB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875" y="252099"/>
            <a:ext cx="1970160" cy="724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8385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 white Azure DevO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326A775-9A41-46BA-A0F5-6200093FCA7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6141" y="2605914"/>
            <a:ext cx="4877472" cy="4187624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13532A61-7338-495C-8787-A222781205FF}"/>
              </a:ext>
            </a:extLst>
          </p:cNvPr>
          <p:cNvSpPr/>
          <p:nvPr userDrawn="1"/>
        </p:nvSpPr>
        <p:spPr bwMode="auto">
          <a:xfrm>
            <a:off x="426425" y="2128263"/>
            <a:ext cx="7477989" cy="3586208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12028E2-C5DC-4CA9-88C9-D5024B2AD4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8974" y="2540313"/>
            <a:ext cx="7028471" cy="1793104"/>
          </a:xfrm>
          <a:noFill/>
        </p:spPr>
        <p:txBody>
          <a:bodyPr lIns="0" tIns="0" rIns="0" bIns="182880" anchor="b" anchorCtr="0"/>
          <a:lstStyle>
            <a:lvl1pPr>
              <a:defRPr sz="5294" strike="noStrike" spc="-147" baseline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/>
              <a:t>Azure DevOps</a:t>
            </a:r>
            <a:br>
              <a:rPr lang="en-US"/>
            </a:br>
            <a:r>
              <a:rPr lang="en-US"/>
              <a:t>title or event name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6EFA9DF5-3A2A-422C-B2A6-A700C5CFD6E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8975" y="4342824"/>
            <a:ext cx="6107853" cy="945435"/>
          </a:xfr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65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8F17F8D-94AF-494A-9DEA-6500CB1B690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81" y="439310"/>
            <a:ext cx="1335673" cy="190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5646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360897" y="1189288"/>
            <a:ext cx="3621494" cy="454391"/>
          </a:xfrm>
        </p:spPr>
        <p:txBody>
          <a:bodyPr lIns="0" tIns="0" rIns="0" bIns="0"/>
          <a:lstStyle>
            <a:lvl1pPr>
              <a:defRPr sz="1765" b="1" spc="0" baseline="0">
                <a:solidFill>
                  <a:srgbClr val="000000"/>
                </a:solidFill>
                <a:latin typeface="+mn-lt"/>
              </a:defRPr>
            </a:lvl1pPr>
          </a:lstStyle>
          <a:p>
            <a:r>
              <a:rPr lang="en-US"/>
              <a:t>Contents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60897" y="1646473"/>
            <a:ext cx="3621494" cy="3289228"/>
          </a:xfrm>
        </p:spPr>
        <p:txBody>
          <a:bodyPr wrap="square" lIns="0" tIns="0" rIns="0" bIns="0">
            <a:noAutofit/>
          </a:bodyPr>
          <a:lstStyle>
            <a:lvl1pPr marL="0" marR="0" indent="0" algn="l" defTabSz="507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765" spc="0" baseline="0">
                <a:solidFill>
                  <a:schemeClr val="tx2"/>
                </a:solidFill>
                <a:latin typeface="+mn-lt"/>
              </a:defRPr>
            </a:lvl1pPr>
            <a:lvl2pPr marL="224097" indent="0">
              <a:buNone/>
              <a:defRPr sz="1765"/>
            </a:lvl2pPr>
            <a:lvl3pPr marL="448193" indent="0">
              <a:buNone/>
              <a:defRPr sz="1765"/>
            </a:lvl3pPr>
            <a:lvl4pPr marL="672290" indent="0">
              <a:buNone/>
              <a:defRPr sz="1765"/>
            </a:lvl4pPr>
            <a:lvl5pPr marL="896386" indent="0">
              <a:buNone/>
              <a:defRPr sz="1765"/>
            </a:lvl5pPr>
          </a:lstStyle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3B79444-4BA3-4CE3-9F8D-00DECAF267EE}"/>
              </a:ext>
            </a:extLst>
          </p:cNvPr>
          <p:cNvGrpSpPr/>
          <p:nvPr userDrawn="1"/>
        </p:nvGrpSpPr>
        <p:grpSpPr>
          <a:xfrm>
            <a:off x="436378" y="6431031"/>
            <a:ext cx="11326085" cy="95058"/>
            <a:chOff x="445128" y="6559056"/>
            <a:chExt cx="11553197" cy="9695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D886E38-6DEB-477A-985F-0D8CB205C5D0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9F9B269D-571A-44FF-AE48-CF094C28B01C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33412800"/>
      </p:ext>
    </p:extLst>
  </p:cSld>
  <p:clrMapOvr>
    <a:masterClrMapping/>
  </p:clrMapOvr>
  <p:transition>
    <p:fade/>
  </p:transition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od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6424" y="1120573"/>
            <a:ext cx="11339774" cy="1106487"/>
          </a:xfrm>
        </p:spPr>
        <p:txBody>
          <a:bodyPr wrap="square" lIns="0" tIns="0" rIns="0" bIns="0">
            <a:spAutoFit/>
          </a:bodyPr>
          <a:lstStyle>
            <a:lvl1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765" b="1" i="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None/>
              <a:defRPr sz="1765">
                <a:solidFill>
                  <a:srgbClr val="000000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None/>
              <a:defRPr sz="1372">
                <a:solidFill>
                  <a:srgbClr val="000000"/>
                </a:solidFill>
              </a:defRPr>
            </a:lvl3pPr>
            <a:lvl4pPr marL="672290" indent="0">
              <a:spcBef>
                <a:spcPts val="0"/>
              </a:spcBef>
              <a:spcAft>
                <a:spcPts val="1274"/>
              </a:spcAft>
              <a:buNone/>
              <a:defRPr sz="1961"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First level Segoe UI </a:t>
            </a:r>
            <a:r>
              <a:rPr lang="en-US" err="1"/>
              <a:t>Semibold</a:t>
            </a:r>
            <a:r>
              <a:rPr lang="en-US"/>
              <a:t> 18pt</a:t>
            </a:r>
          </a:p>
          <a:p>
            <a:pPr lvl="1"/>
            <a:r>
              <a:rPr lang="en-US"/>
              <a:t>Second level Segoe UI 18pt</a:t>
            </a:r>
          </a:p>
          <a:p>
            <a:pPr lvl="2"/>
            <a:r>
              <a:rPr lang="en-US"/>
              <a:t>Third level Segoe UI 14pt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3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Heading Segoe UI </a:t>
            </a:r>
            <a:r>
              <a:rPr lang="en-US" err="1"/>
              <a:t>Semibold</a:t>
            </a:r>
            <a:r>
              <a:rPr lang="en-US"/>
              <a:t> 36pt</a:t>
            </a:r>
          </a:p>
        </p:txBody>
      </p:sp>
    </p:spTree>
    <p:extLst>
      <p:ext uri="{BB962C8B-B14F-4D97-AF65-F5344CB8AC3E}">
        <p14:creationId xmlns:p14="http://schemas.microsoft.com/office/powerpoint/2010/main" val="3941473768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1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F770BDB5-9302-4A72-AFF3-5588E374E395}" type="datetimeFigureOut">
              <a:rPr lang="en-US" smtClean="0">
                <a:solidFill>
                  <a:srgbClr val="505050"/>
                </a:solidFill>
              </a:rPr>
              <a:pPr/>
              <a:t>6/23/2019</a:t>
            </a:fld>
            <a:endParaRPr lang="en-US">
              <a:solidFill>
                <a:srgbClr val="50505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50505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358B1C62-6523-40EB-A5E7-63AFE8AC4F95}" type="slidenum">
              <a:rPr lang="en-US" smtClean="0">
                <a:solidFill>
                  <a:srgbClr val="505050"/>
                </a:solidFill>
              </a:rPr>
              <a:pPr/>
              <a:t>‹#›</a:t>
            </a:fld>
            <a:endParaRPr lang="en-US">
              <a:solidFill>
                <a:srgbClr val="505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927214"/>
      </p:ext>
    </p:extLst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ody with bullet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7318" y="1120573"/>
            <a:ext cx="11339774" cy="1106487"/>
          </a:xfrm>
        </p:spPr>
        <p:txBody>
          <a:bodyPr wrap="square" lIns="0" tIns="0" rIns="0" bIns="0">
            <a:spAutoFit/>
          </a:bodyPr>
          <a:lstStyle>
            <a:lvl1pPr marL="280121" indent="-280121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Font typeface="Arial" panose="020B0604020202020204" pitchFamily="34" charset="0"/>
              <a:buChar char="•"/>
              <a:defRPr sz="1765" b="0" i="0">
                <a:solidFill>
                  <a:srgbClr val="000000"/>
                </a:solidFill>
                <a:latin typeface="+mj-lt"/>
              </a:defRPr>
            </a:lvl1pPr>
            <a:lvl2pPr marL="504217" indent="-280121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Font typeface="Arial" panose="020B0604020202020204" pitchFamily="34" charset="0"/>
              <a:buChar char="•"/>
              <a:defRPr sz="1765">
                <a:solidFill>
                  <a:srgbClr val="000000"/>
                </a:solidFill>
              </a:defRPr>
            </a:lvl2pPr>
            <a:lvl3pPr marL="728314" indent="-280121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Font typeface="Arial" panose="020B0604020202020204" pitchFamily="34" charset="0"/>
              <a:buChar char="•"/>
              <a:defRPr sz="1372">
                <a:solidFill>
                  <a:srgbClr val="000000"/>
                </a:solidFill>
              </a:defRPr>
            </a:lvl3pPr>
            <a:lvl4pPr marL="672290" indent="0">
              <a:spcBef>
                <a:spcPts val="0"/>
              </a:spcBef>
              <a:spcAft>
                <a:spcPts val="1274"/>
              </a:spcAft>
              <a:buNone/>
              <a:defRPr sz="1961"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First level Segoe UI </a:t>
            </a:r>
            <a:r>
              <a:rPr lang="en-US" err="1"/>
              <a:t>Semibold</a:t>
            </a:r>
            <a:r>
              <a:rPr lang="en-US"/>
              <a:t> 18pt</a:t>
            </a:r>
          </a:p>
          <a:p>
            <a:pPr lvl="1"/>
            <a:r>
              <a:rPr lang="en-US"/>
              <a:t>Second level Segoe UI 18pt</a:t>
            </a:r>
          </a:p>
          <a:p>
            <a:pPr lvl="2"/>
            <a:r>
              <a:rPr lang="en-US"/>
              <a:t>Third level Segoe UI 14pt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3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Heading Segoe UI </a:t>
            </a:r>
            <a:r>
              <a:rPr lang="en-US" err="1"/>
              <a:t>Semibold</a:t>
            </a:r>
            <a:r>
              <a:rPr lang="en-US"/>
              <a:t> 36pt (with bullets)</a:t>
            </a:r>
          </a:p>
        </p:txBody>
      </p:sp>
    </p:spTree>
    <p:extLst>
      <p:ext uri="{BB962C8B-B14F-4D97-AF65-F5344CB8AC3E}">
        <p14:creationId xmlns:p14="http://schemas.microsoft.com/office/powerpoint/2010/main" val="4073317878"/>
      </p:ext>
    </p:extLst>
  </p:cSld>
  <p:clrMapOvr>
    <a:masterClrMapping/>
  </p:clrMapOvr>
  <p:transition>
    <p:fade/>
  </p:transition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BDBC305C-A9C3-4278-AFC0-C99DFD80A6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3"/>
            <a:ext cx="11336039" cy="758022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796552879"/>
      </p:ext>
    </p:extLst>
  </p:cSld>
  <p:clrMapOvr>
    <a:masterClrMapping/>
  </p:clrMapOvr>
  <p:transition>
    <p:fade/>
  </p:transition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7318" y="1124690"/>
            <a:ext cx="11339774" cy="814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None/>
              <a:defRPr sz="1765" b="0" i="0">
                <a:solidFill>
                  <a:srgbClr val="000000"/>
                </a:solidFill>
                <a:latin typeface="+mn-lt"/>
              </a:defRPr>
            </a:lvl1pPr>
            <a:lvl2pPr marL="224097" indent="0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None/>
              <a:defRPr sz="1765">
                <a:solidFill>
                  <a:srgbClr val="000000"/>
                </a:solidFill>
              </a:defRPr>
            </a:lvl2pPr>
            <a:lvl3pPr marL="448193" indent="0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None/>
              <a:defRPr sz="1372">
                <a:solidFill>
                  <a:srgbClr val="000000"/>
                </a:solidFill>
              </a:defRPr>
            </a:lvl3pPr>
            <a:lvl4pPr marL="672290" indent="0">
              <a:spcBef>
                <a:spcPts val="0"/>
              </a:spcBef>
              <a:spcAft>
                <a:spcPts val="1274"/>
              </a:spcAft>
              <a:buNone/>
              <a:defRPr sz="1961"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Body copy Segoe Regular 18.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3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Three column text layout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6849D465-70FF-451A-8BED-41C7ADC6306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6424" y="2313290"/>
            <a:ext cx="3630521" cy="260249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2FCB46-ABD2-4E30-8117-D04A4847253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81361" y="2313290"/>
            <a:ext cx="3623050" cy="260249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6529D97-59E4-4F82-95B3-25E40D5A28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26963" y="2313291"/>
            <a:ext cx="3630521" cy="2649187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76641618"/>
      </p:ext>
    </p:extLst>
  </p:cSld>
  <p:clrMapOvr>
    <a:masterClrMapping/>
  </p:clrMapOvr>
  <p:transition>
    <p:fade/>
  </p:transition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text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6424" y="1120574"/>
            <a:ext cx="11339774" cy="814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None/>
              <a:defRPr sz="1765" b="0" i="0">
                <a:solidFill>
                  <a:srgbClr val="000000"/>
                </a:solidFill>
                <a:latin typeface="+mn-lt"/>
              </a:defRPr>
            </a:lvl1pPr>
            <a:lvl2pPr marL="224097" indent="0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None/>
              <a:defRPr sz="1765">
                <a:solidFill>
                  <a:srgbClr val="000000"/>
                </a:solidFill>
              </a:defRPr>
            </a:lvl2pPr>
            <a:lvl3pPr marL="448193" indent="0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None/>
              <a:defRPr sz="1372">
                <a:solidFill>
                  <a:srgbClr val="000000"/>
                </a:solidFill>
              </a:defRPr>
            </a:lvl3pPr>
            <a:lvl4pPr marL="672290" indent="0">
              <a:spcBef>
                <a:spcPts val="0"/>
              </a:spcBef>
              <a:spcAft>
                <a:spcPts val="1274"/>
              </a:spcAft>
              <a:buNone/>
              <a:defRPr sz="1961"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Body copy Segoe Regular 18.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3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Three column text layout (with bullets)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6849D465-70FF-451A-8BED-41C7ADC6306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6424" y="2310842"/>
            <a:ext cx="3630521" cy="260249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/>
              <a:t>Body copy Segoe Regular 14</a:t>
            </a:r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</a:t>
            </a:r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/>
              <a:t>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/>
              <a:t>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2FCB46-ABD2-4E30-8117-D04A4847253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81361" y="2310842"/>
            <a:ext cx="3623050" cy="260249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/>
              <a:t>Body copy Segoe Regular 14</a:t>
            </a:r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</a:t>
            </a:r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/>
              <a:t>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/>
              <a:t>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endParaRPr lang="en-US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6529D97-59E4-4F82-95B3-25E40D5A28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26963" y="2310841"/>
            <a:ext cx="3630521" cy="2611809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/>
              <a:t>Body copy Segoe Regular 14</a:t>
            </a:r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</a:t>
            </a:r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/>
              <a:t>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/>
              <a:t>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552412"/>
      </p:ext>
    </p:extLst>
  </p:cSld>
  <p:clrMapOvr>
    <a:masterClrMapping/>
  </p:clrMapOvr>
  <p:transition>
    <p:fade/>
  </p:transition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7318" y="1114882"/>
            <a:ext cx="11339774" cy="814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None/>
              <a:defRPr sz="1765" b="0" i="0">
                <a:solidFill>
                  <a:srgbClr val="000000"/>
                </a:solidFill>
                <a:latin typeface="+mn-lt"/>
              </a:defRPr>
            </a:lvl1pPr>
            <a:lvl2pPr marL="224097" indent="0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None/>
              <a:defRPr sz="1765">
                <a:solidFill>
                  <a:srgbClr val="000000"/>
                </a:solidFill>
              </a:defRPr>
            </a:lvl2pPr>
            <a:lvl3pPr marL="448193" indent="0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None/>
              <a:defRPr sz="1372">
                <a:solidFill>
                  <a:srgbClr val="000000"/>
                </a:solidFill>
              </a:defRPr>
            </a:lvl3pPr>
            <a:lvl4pPr marL="672290" indent="0">
              <a:spcBef>
                <a:spcPts val="0"/>
              </a:spcBef>
              <a:spcAft>
                <a:spcPts val="1274"/>
              </a:spcAft>
              <a:buNone/>
              <a:defRPr sz="1961"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Body copy Segoe Regular 18.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0715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Two column text layout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6849D465-70FF-451A-8BED-41C7ADC6306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6424" y="2313289"/>
            <a:ext cx="5555966" cy="260249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in. 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6529D97-59E4-4F82-95B3-25E40D5A28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09612" y="2313290"/>
            <a:ext cx="5547873" cy="2602491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in. </a:t>
            </a:r>
          </a:p>
        </p:txBody>
      </p:sp>
    </p:spTree>
    <p:extLst>
      <p:ext uri="{BB962C8B-B14F-4D97-AF65-F5344CB8AC3E}">
        <p14:creationId xmlns:p14="http://schemas.microsoft.com/office/powerpoint/2010/main" val="870108383"/>
      </p:ext>
    </p:extLst>
  </p:cSld>
  <p:clrMapOvr>
    <a:masterClrMapping/>
  </p:clrMapOvr>
  <p:transition>
    <p:fade/>
  </p:transition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7318" y="1114882"/>
            <a:ext cx="11339774" cy="814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None/>
              <a:defRPr sz="1765" b="0" i="0">
                <a:solidFill>
                  <a:srgbClr val="000000"/>
                </a:solidFill>
                <a:latin typeface="+mn-lt"/>
              </a:defRPr>
            </a:lvl1pPr>
            <a:lvl2pPr marL="224097" indent="0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None/>
              <a:defRPr sz="1765">
                <a:solidFill>
                  <a:srgbClr val="000000"/>
                </a:solidFill>
              </a:defRPr>
            </a:lvl2pPr>
            <a:lvl3pPr marL="448193" indent="0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None/>
              <a:defRPr sz="1372">
                <a:solidFill>
                  <a:srgbClr val="000000"/>
                </a:solidFill>
              </a:defRPr>
            </a:lvl3pPr>
            <a:lvl4pPr marL="672290" indent="0">
              <a:spcBef>
                <a:spcPts val="0"/>
              </a:spcBef>
              <a:spcAft>
                <a:spcPts val="1274"/>
              </a:spcAft>
              <a:buNone/>
              <a:defRPr sz="1961"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Body copy Segoe Regular 18.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3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Two column text layout (with bullets)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6849D465-70FF-451A-8BED-41C7ADC6306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6424" y="2313289"/>
            <a:ext cx="5555966" cy="2605274"/>
          </a:xfrm>
        </p:spPr>
        <p:txBody>
          <a:bodyPr lIns="0" tIns="0" rIns="0" bIns="0">
            <a:noAutofit/>
          </a:bodyPr>
          <a:lstStyle>
            <a:lvl1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372" b="1">
                <a:solidFill>
                  <a:schemeClr val="tx2"/>
                </a:solidFill>
                <a:latin typeface="+mn-lt"/>
              </a:defRPr>
            </a:lvl1pPr>
            <a:lvl2pPr marL="280121" marR="0" indent="-280121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</a:t>
            </a:r>
          </a:p>
          <a:p>
            <a:pPr lvl="1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</a:p>
          <a:p>
            <a:pPr lvl="1"/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 </a:t>
            </a:r>
          </a:p>
          <a:p>
            <a:pPr lvl="1"/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</a:t>
            </a:r>
          </a:p>
          <a:p>
            <a:pPr lvl="1"/>
            <a:r>
              <a:rPr lang="en-US"/>
              <a:t>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</a:t>
            </a:r>
          </a:p>
          <a:p>
            <a:pPr lvl="1"/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endParaRPr lang="en-US"/>
          </a:p>
          <a:p>
            <a:pPr lvl="1"/>
            <a:r>
              <a:rPr lang="en-US" err="1"/>
              <a:t>Pariatur</a:t>
            </a:r>
            <a:r>
              <a:rPr lang="en-US"/>
              <a:t>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</a:t>
            </a:r>
          </a:p>
          <a:p>
            <a:pPr lvl="1"/>
            <a:r>
              <a:rPr lang="en-US"/>
              <a:t>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 lorem ipsum dolor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6529D97-59E4-4F82-95B3-25E40D5A28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09612" y="2313291"/>
            <a:ext cx="5547873" cy="2605273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280121" marR="0" indent="-280121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</a:t>
            </a:r>
          </a:p>
          <a:p>
            <a:pPr lvl="1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</a:p>
          <a:p>
            <a:pPr lvl="1"/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 </a:t>
            </a:r>
          </a:p>
          <a:p>
            <a:pPr lvl="1"/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</a:t>
            </a:r>
          </a:p>
          <a:p>
            <a:pPr lvl="1"/>
            <a:r>
              <a:rPr lang="en-US"/>
              <a:t>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</a:t>
            </a:r>
          </a:p>
          <a:p>
            <a:pPr lvl="1"/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endParaRPr lang="en-US"/>
          </a:p>
          <a:p>
            <a:pPr lvl="1"/>
            <a:r>
              <a:rPr lang="en-US" err="1"/>
              <a:t>Pariatur</a:t>
            </a:r>
            <a:r>
              <a:rPr lang="en-US"/>
              <a:t>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</a:t>
            </a:r>
          </a:p>
          <a:p>
            <a:pPr lvl="1"/>
            <a:r>
              <a:rPr lang="en-US"/>
              <a:t>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 lorem ipsum dolor</a:t>
            </a:r>
          </a:p>
        </p:txBody>
      </p:sp>
    </p:spTree>
    <p:extLst>
      <p:ext uri="{BB962C8B-B14F-4D97-AF65-F5344CB8AC3E}">
        <p14:creationId xmlns:p14="http://schemas.microsoft.com/office/powerpoint/2010/main" val="1683049207"/>
      </p:ext>
    </p:extLst>
  </p:cSld>
  <p:clrMapOvr>
    <a:masterClrMapping/>
  </p:clrMapOvr>
  <p:transition>
    <p:fade/>
  </p:transition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6209610" y="0"/>
            <a:ext cx="5982390" cy="6858000"/>
          </a:xfrm>
          <a:blipFill dpi="0"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961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87B2D435-6763-4273-8B58-EEB8756175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5" y="222583"/>
            <a:ext cx="5555966" cy="758022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/>
            </a:lvl1pPr>
          </a:lstStyle>
          <a:p>
            <a:r>
              <a:rPr lang="en-US"/>
              <a:t>Photo layout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71CE2F71-BF91-4E7B-BDE5-A747EFEFF88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6424" y="1129913"/>
            <a:ext cx="5555965" cy="2573509"/>
          </a:xfrm>
        </p:spPr>
        <p:txBody>
          <a:bodyPr wrap="square" lIns="0" tIns="0" rIns="0" bIns="0">
            <a:no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2549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745" b="0" i="0">
                <a:solidFill>
                  <a:srgbClr val="000000"/>
                </a:solidFill>
                <a:latin typeface="+mn-lt"/>
              </a:defRPr>
            </a:lvl1pPr>
            <a:lvl2pPr marL="224097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pt-BR"/>
              <a:t>Subhead Segoe UI 28pt</a:t>
            </a:r>
          </a:p>
          <a:p>
            <a:pPr lvl="0"/>
            <a:r>
              <a:rPr lang="pt-BR"/>
              <a:t>Subhead Segoe UI 28pt</a:t>
            </a:r>
          </a:p>
          <a:p>
            <a:pPr lvl="0"/>
            <a:r>
              <a:rPr lang="pt-BR"/>
              <a:t>Subhead Segoe UI 28pt</a:t>
            </a:r>
          </a:p>
        </p:txBody>
      </p:sp>
    </p:spTree>
    <p:extLst>
      <p:ext uri="{BB962C8B-B14F-4D97-AF65-F5344CB8AC3E}">
        <p14:creationId xmlns:p14="http://schemas.microsoft.com/office/powerpoint/2010/main" val="23463258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2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 hasCustomPrompt="1"/>
          </p:nvPr>
        </p:nvSpPr>
        <p:spPr>
          <a:xfrm>
            <a:off x="426424" y="1179838"/>
            <a:ext cx="3632388" cy="2583813"/>
          </a:xfrm>
          <a:blipFill>
            <a:blip r:embed="rId2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765" b="1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5" hasCustomPrompt="1"/>
          </p:nvPr>
        </p:nvSpPr>
        <p:spPr>
          <a:xfrm>
            <a:off x="4281364" y="1179838"/>
            <a:ext cx="3623050" cy="2583813"/>
          </a:xfrm>
          <a:blipFill>
            <a:blip r:embed="rId3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765" b="1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6" hasCustomPrompt="1"/>
          </p:nvPr>
        </p:nvSpPr>
        <p:spPr>
          <a:xfrm>
            <a:off x="8126963" y="1179838"/>
            <a:ext cx="3634002" cy="2583814"/>
          </a:xfrm>
          <a:blipFill>
            <a:blip r:embed="rId4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765" b="1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26424" y="3986232"/>
            <a:ext cx="3630521" cy="1145506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minim. 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281361" y="3986232"/>
            <a:ext cx="3623050" cy="1145506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lang="en-US" sz="1372" b="1" kern="1200" spc="0" baseline="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minim. 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126963" y="3986232"/>
            <a:ext cx="3630521" cy="1145506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lang="en-US" sz="1372" b="1" kern="1200" spc="0" baseline="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minim. 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54138D0E-FA08-493B-A3B5-1ED81872AD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1445" y="222583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/>
            </a:lvl1pPr>
          </a:lstStyle>
          <a:p>
            <a:r>
              <a:rPr lang="en-US"/>
              <a:t>Three column photo layout</a:t>
            </a:r>
          </a:p>
        </p:txBody>
      </p:sp>
    </p:spTree>
    <p:extLst>
      <p:ext uri="{BB962C8B-B14F-4D97-AF65-F5344CB8AC3E}">
        <p14:creationId xmlns:p14="http://schemas.microsoft.com/office/powerpoint/2010/main" val="2452349967"/>
      </p:ext>
    </p:extLst>
  </p:cSld>
  <p:clrMapOvr>
    <a:masterClrMapping/>
  </p:clrMapOvr>
  <p:transition>
    <p:fade/>
  </p:transition>
</p:sldLayout>
</file>

<file path=ppt/slideLayouts/slideLayout2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photo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 hasCustomPrompt="1"/>
          </p:nvPr>
        </p:nvSpPr>
        <p:spPr>
          <a:xfrm>
            <a:off x="426424" y="1179838"/>
            <a:ext cx="3632388" cy="2583813"/>
          </a:xfrm>
          <a:blipFill>
            <a:blip r:embed="rId2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765" b="1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5" hasCustomPrompt="1"/>
          </p:nvPr>
        </p:nvSpPr>
        <p:spPr>
          <a:xfrm>
            <a:off x="4281364" y="1179838"/>
            <a:ext cx="3623050" cy="2583813"/>
          </a:xfrm>
          <a:blipFill>
            <a:blip r:embed="rId3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765" b="1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6" hasCustomPrompt="1"/>
          </p:nvPr>
        </p:nvSpPr>
        <p:spPr>
          <a:xfrm>
            <a:off x="8126963" y="1179838"/>
            <a:ext cx="3634002" cy="2583814"/>
          </a:xfrm>
          <a:blipFill>
            <a:blip r:embed="rId4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765" b="1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26424" y="3986233"/>
            <a:ext cx="3630521" cy="1113895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280121" marR="0" indent="-280121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</a:t>
            </a:r>
          </a:p>
          <a:p>
            <a:pPr lvl="1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lvl="1"/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281361" y="3986233"/>
            <a:ext cx="3623050" cy="1113895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lang="en-US" sz="1372" b="1" kern="1200" spc="0" baseline="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80121" marR="0" indent="-280121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</a:t>
            </a:r>
          </a:p>
          <a:p>
            <a:pPr lvl="1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lvl="1"/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126963" y="3986233"/>
            <a:ext cx="3630521" cy="1113895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lang="en-US" sz="1372" b="1" kern="1200" spc="0" baseline="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80121" marR="0" indent="-280121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</a:t>
            </a:r>
          </a:p>
          <a:p>
            <a:pPr lvl="1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lvl="1"/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54138D0E-FA08-493B-A3B5-1ED81872AD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3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/>
            </a:lvl1pPr>
          </a:lstStyle>
          <a:p>
            <a:r>
              <a:rPr lang="en-US"/>
              <a:t>Three column photo layout (with bullets)</a:t>
            </a:r>
          </a:p>
        </p:txBody>
      </p:sp>
    </p:spTree>
    <p:extLst>
      <p:ext uri="{BB962C8B-B14F-4D97-AF65-F5344CB8AC3E}">
        <p14:creationId xmlns:p14="http://schemas.microsoft.com/office/powerpoint/2010/main" val="3068079688"/>
      </p:ext>
    </p:extLst>
  </p:cSld>
  <p:clrMapOvr>
    <a:masterClrMapping/>
  </p:clrMapOvr>
  <p:transition>
    <p:fade/>
  </p:transition>
</p:sldLayout>
</file>

<file path=ppt/slideLayouts/slideLayout2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26425" y="1138746"/>
            <a:ext cx="1710367" cy="410157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. 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54138D0E-FA08-493B-A3B5-1ED81872AD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0715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/>
            </a:lvl1pPr>
          </a:lstStyle>
          <a:p>
            <a:r>
              <a:rPr lang="en-US"/>
              <a:t>Six column text layout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6536D72C-EFB8-4AA4-B6E9-DA9E9800933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351206" y="1138746"/>
            <a:ext cx="1710367" cy="410157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. 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2C33CBA9-CFB9-46AA-8083-B5F0592E5B2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75987" y="1138746"/>
            <a:ext cx="1710367" cy="410157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. 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7174EC55-6C81-4FBC-A5EF-0BD1F76D456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00768" y="1138746"/>
            <a:ext cx="1710367" cy="410157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. 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5E1BEB93-4ED4-4262-A137-E9EF68ABBFB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25549" y="1138746"/>
            <a:ext cx="1710367" cy="410157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. 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45067E8C-7901-4F06-A33F-B8EFCB540A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050332" y="1138746"/>
            <a:ext cx="1710367" cy="410157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0046326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26589754"/>
      </p:ext>
    </p:extLst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vic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nline Image Placeholder 2">
            <a:extLst>
              <a:ext uri="{FF2B5EF4-FFF2-40B4-BE49-F238E27FC236}">
                <a16:creationId xmlns:a16="http://schemas.microsoft.com/office/drawing/2014/main" id="{562D5679-B66F-A244-9E94-0FFE5F1B6168}"/>
              </a:ext>
            </a:extLst>
          </p:cNvPr>
          <p:cNvSpPr>
            <a:spLocks noGrp="1"/>
          </p:cNvSpPr>
          <p:nvPr>
            <p:ph type="clipArt" sz="quarter" idx="11" hasCustomPrompt="1"/>
          </p:nvPr>
        </p:nvSpPr>
        <p:spPr>
          <a:xfrm>
            <a:off x="5982391" y="1179838"/>
            <a:ext cx="5780073" cy="3756460"/>
          </a:xfrm>
        </p:spPr>
        <p:txBody>
          <a:bodyPr anchor="ctr">
            <a:noAutofit/>
          </a:bodyPr>
          <a:lstStyle>
            <a:lvl1pPr algn="ctr">
              <a:defRPr sz="1765" b="1">
                <a:latin typeface="+mn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26424" y="1144854"/>
            <a:ext cx="5138175" cy="2573509"/>
          </a:xfrm>
        </p:spPr>
        <p:txBody>
          <a:bodyPr wrap="square" lIns="0" tIns="0" rIns="0" bIns="0">
            <a:no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2549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745" b="0" i="0">
                <a:solidFill>
                  <a:srgbClr val="000000"/>
                </a:solidFill>
                <a:latin typeface="+mn-lt"/>
              </a:defRPr>
            </a:lvl1pPr>
            <a:lvl2pPr marL="224097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pt-BR"/>
              <a:t>Subhead Segoe UI 28pt</a:t>
            </a:r>
          </a:p>
          <a:p>
            <a:pPr lvl="0"/>
            <a:r>
              <a:rPr lang="pt-BR"/>
              <a:t>Subhead Segoe UI 28pt</a:t>
            </a:r>
          </a:p>
          <a:p>
            <a:pPr lvl="0"/>
            <a:r>
              <a:rPr lang="pt-BR"/>
              <a:t>Subhead Segoe UI 28pt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E60CBD1C-0AFE-4EB9-94D7-943981FE05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3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Device layout</a:t>
            </a:r>
          </a:p>
        </p:txBody>
      </p:sp>
    </p:spTree>
    <p:extLst>
      <p:ext uri="{BB962C8B-B14F-4D97-AF65-F5344CB8AC3E}">
        <p14:creationId xmlns:p14="http://schemas.microsoft.com/office/powerpoint/2010/main" val="1996355998"/>
      </p:ext>
    </p:extLst>
  </p:cSld>
  <p:clrMapOvr>
    <a:masterClrMapping/>
  </p:clrMapOvr>
  <p:transition>
    <p:fade/>
  </p:transition>
</p:sldLayout>
</file>

<file path=ppt/slideLayouts/slideLayout2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light gray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 hasCustomPrompt="1"/>
          </p:nvPr>
        </p:nvSpPr>
        <p:spPr>
          <a:xfrm>
            <a:off x="426425" y="1184319"/>
            <a:ext cx="7477989" cy="3535032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lnSpc>
                <a:spcPct val="90000"/>
              </a:lnSpc>
              <a:defRPr lang="en-US" sz="5294" spc="-147" dirty="0">
                <a:solidFill>
                  <a:schemeClr val="tx1"/>
                </a:solidFill>
                <a:latin typeface="+mj-lt"/>
              </a:defRPr>
            </a:lvl1pPr>
          </a:lstStyle>
          <a:p>
            <a:pPr marL="0" lvl="0">
              <a:lnSpc>
                <a:spcPts val="5490"/>
              </a:lnSpc>
            </a:pPr>
            <a:r>
              <a:rPr lang="en-US"/>
              <a:t>Section title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7A4B0E3-3622-4031-99D8-5297F3444C51}"/>
              </a:ext>
            </a:extLst>
          </p:cNvPr>
          <p:cNvGrpSpPr/>
          <p:nvPr userDrawn="1"/>
        </p:nvGrpSpPr>
        <p:grpSpPr>
          <a:xfrm>
            <a:off x="436378" y="6431031"/>
            <a:ext cx="11326085" cy="95058"/>
            <a:chOff x="445128" y="6559056"/>
            <a:chExt cx="11553197" cy="9695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078EF51-FF7D-4AF0-A0D8-5E7897E42042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9EEE5920-1AA1-47AD-AA2A-1027EA1027F4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077791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 hasCustomPrompt="1"/>
          </p:nvPr>
        </p:nvSpPr>
        <p:spPr>
          <a:xfrm>
            <a:off x="426425" y="1184319"/>
            <a:ext cx="7477989" cy="3535032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lnSpc>
                <a:spcPct val="90000"/>
              </a:lnSpc>
              <a:defRPr lang="en-US" sz="5294" b="0" kern="1200" cap="none" spc="-147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lvl="0" algn="l" defTabSz="914367" rtl="0" eaLnBrk="1" latinLnBrk="0" hangingPunct="1">
              <a:lnSpc>
                <a:spcPts val="5490"/>
              </a:lnSpc>
              <a:spcBef>
                <a:spcPct val="0"/>
              </a:spcBef>
              <a:buNone/>
            </a:pPr>
            <a:r>
              <a:rPr lang="en-US"/>
              <a:t>Section title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9360E70-26C3-491B-876D-D6CA248B1D14}"/>
              </a:ext>
            </a:extLst>
          </p:cNvPr>
          <p:cNvGrpSpPr/>
          <p:nvPr userDrawn="1"/>
        </p:nvGrpSpPr>
        <p:grpSpPr>
          <a:xfrm>
            <a:off x="436378" y="6431031"/>
            <a:ext cx="11326085" cy="95058"/>
            <a:chOff x="445128" y="6559056"/>
            <a:chExt cx="11553197" cy="9695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1AF0965-A0E8-49A1-B8BF-778086ADF37B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271CC4C2-FC7A-4AE9-9B5E-C49482524E25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199318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blu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>
            <a:extLst>
              <a:ext uri="{FF2B5EF4-FFF2-40B4-BE49-F238E27FC236}">
                <a16:creationId xmlns:a16="http://schemas.microsoft.com/office/drawing/2014/main" id="{51E9DCD3-357B-4AF7-BDD2-18E09F714F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5" y="1184319"/>
            <a:ext cx="7477989" cy="3535032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lnSpc>
                <a:spcPct val="90000"/>
              </a:lnSpc>
              <a:defRPr lang="en-US" sz="5294" b="0" kern="1200" cap="none" spc="-147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lvl="0" algn="l" defTabSz="914367" rtl="0" eaLnBrk="1" latinLnBrk="0" hangingPunct="1">
              <a:lnSpc>
                <a:spcPts val="5490"/>
              </a:lnSpc>
              <a:spcBef>
                <a:spcPct val="0"/>
              </a:spcBef>
              <a:buNone/>
            </a:pPr>
            <a:r>
              <a:rPr lang="en-US"/>
              <a:t>Section title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4E73804-9B47-4D7E-8A36-A9DB54B0F2BB}"/>
              </a:ext>
            </a:extLst>
          </p:cNvPr>
          <p:cNvGrpSpPr/>
          <p:nvPr userDrawn="1"/>
        </p:nvGrpSpPr>
        <p:grpSpPr>
          <a:xfrm>
            <a:off x="436378" y="6431031"/>
            <a:ext cx="11326085" cy="95058"/>
            <a:chOff x="445128" y="6559056"/>
            <a:chExt cx="11553197" cy="9695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7E555FE-1A25-470F-9400-806E2FDA6E45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tx1"/>
                  </a:solidFill>
                </a:rPr>
                <a:t>© Microsoft Corporation</a:t>
              </a:r>
              <a:endParaRPr lang="en-US" sz="784">
                <a:solidFill>
                  <a:schemeClr val="tx1"/>
                </a:solidFill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CADAB30E-A5BE-4BDE-8420-731E8A2CBAB7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822598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6FBA475-1622-4E42-8C0A-6A71410B582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489"/>
          </a:xfrm>
          <a:prstGeom prst="rect">
            <a:avLst/>
          </a:prstGeom>
        </p:spPr>
      </p:pic>
      <p:sp>
        <p:nvSpPr>
          <p:cNvPr id="5" name="Title 35">
            <a:extLst>
              <a:ext uri="{FF2B5EF4-FFF2-40B4-BE49-F238E27FC236}">
                <a16:creationId xmlns:a16="http://schemas.microsoft.com/office/drawing/2014/main" id="{8441881C-06B8-4CD2-ADC6-DFD3519E6A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5" y="1184319"/>
            <a:ext cx="7477989" cy="3535032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lnSpc>
                <a:spcPct val="90000"/>
              </a:lnSpc>
              <a:defRPr lang="en-US" sz="5294" b="0" kern="1200" cap="none" spc="-147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lvl="0" algn="l" defTabSz="914367" rtl="0" eaLnBrk="1" latinLnBrk="0" hangingPunct="1">
              <a:lnSpc>
                <a:spcPts val="5490"/>
              </a:lnSpc>
              <a:spcBef>
                <a:spcPct val="0"/>
              </a:spcBef>
              <a:buNone/>
            </a:pPr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8749164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06678495"/>
      </p:ext>
    </p:extLst>
  </p:cSld>
  <p:clrMapOvr>
    <a:masterClrMapping/>
  </p:clrMapOvr>
  <p:transition>
    <p:fade/>
  </p:transition>
</p:sldLayout>
</file>

<file path=ppt/slideLayouts/slideLayout2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blue">
    <p:bg>
      <p:bgPr>
        <a:solidFill>
          <a:srgbClr val="02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3">
            <a:extLst>
              <a:ext uri="{FF2B5EF4-FFF2-40B4-BE49-F238E27FC236}">
                <a16:creationId xmlns:a16="http://schemas.microsoft.com/office/drawing/2014/main" id="{1688BD8D-D2E4-4DFC-B39C-D55D84362354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28494" y="6318462"/>
            <a:ext cx="4482124" cy="105619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solidFill>
                  <a:schemeClr val="bg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B5A989-B33D-A043-A074-7F6AD654A9A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81" y="3200691"/>
            <a:ext cx="3146711" cy="448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2061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dark gray">
    <p:bg>
      <p:bgPr>
        <a:solidFill>
          <a:srgbClr val="3535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3">
            <a:extLst>
              <a:ext uri="{FF2B5EF4-FFF2-40B4-BE49-F238E27FC236}">
                <a16:creationId xmlns:a16="http://schemas.microsoft.com/office/drawing/2014/main" id="{F3523A4C-09FD-49AC-AA6D-1A6E7B7893EE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28494" y="6318462"/>
            <a:ext cx="4482124" cy="105619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solidFill>
                  <a:schemeClr val="bg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4E7C5A-6554-964E-83C8-1AB51781808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81" y="3200691"/>
            <a:ext cx="3146711" cy="448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9463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95838650"/>
      </p:ext>
    </p:extLst>
  </p:cSld>
  <p:clrMapOvr>
    <a:masterClrMapping/>
  </p:clrMapOvr>
  <p:transition>
    <p:fade/>
  </p:transition>
</p:sldLayout>
</file>

<file path=ppt/slideLayouts/slideLayout27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 Small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9386A6-1B24-F24E-ACF1-EA03F8741407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734759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t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465" y="172144"/>
            <a:ext cx="10515600" cy="892552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Rectangle 2"/>
          <p:cNvSpPr/>
          <p:nvPr userDrawn="1"/>
        </p:nvSpPr>
        <p:spPr>
          <a:xfrm>
            <a:off x="2" y="1428466"/>
            <a:ext cx="12191999" cy="542953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39989" rtlCol="0" anchor="ctr"/>
          <a:lstStyle/>
          <a:p>
            <a:pPr>
              <a:defRPr/>
            </a:pPr>
            <a:endParaRPr lang="en-US" sz="7998" kern="0">
              <a:solidFill>
                <a:prstClr val="white"/>
              </a:solidFill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511350" y="1510353"/>
            <a:ext cx="11680649" cy="53476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sz="1800" kern="0">
              <a:solidFill>
                <a:sysClr val="windowText" lastClr="000000"/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0315303" y="1"/>
            <a:ext cx="1876697" cy="496389"/>
          </a:xfrm>
          <a:solidFill>
            <a:srgbClr val="002050"/>
          </a:solidFill>
          <a:ln w="63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US" sz="2000" b="1" kern="0" dirty="0">
                <a:solidFill>
                  <a:schemeClr val="bg1"/>
                </a:solidFill>
                <a:latin typeface="+mn-lt"/>
                <a:ea typeface="Segoe UI" panose="020B0502040204020203" pitchFamily="34" charset="0"/>
              </a:defRPr>
            </a:lvl1pPr>
          </a:lstStyle>
          <a:p>
            <a:pPr marL="0" lvl="0" algn="ctr" defTabSz="930858">
              <a:spcBef>
                <a:spcPts val="612"/>
              </a:spcBef>
            </a:pPr>
            <a:r>
              <a:rPr lang="en-US"/>
              <a:t>Category</a:t>
            </a:r>
          </a:p>
        </p:txBody>
      </p:sp>
    </p:spTree>
    <p:extLst>
      <p:ext uri="{BB962C8B-B14F-4D97-AF65-F5344CB8AC3E}">
        <p14:creationId xmlns:p14="http://schemas.microsoft.com/office/powerpoint/2010/main" val="2573167297"/>
      </p:ext>
    </p:extLst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Sub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457201"/>
            <a:ext cx="11277599" cy="594360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7D5C19BA-6DD0-2341-932F-962FA328D5D7}"/>
              </a:ext>
            </a:extLst>
          </p:cNvPr>
          <p:cNvSpPr>
            <a:spLocks noGrp="1"/>
          </p:cNvSpPr>
          <p:nvPr>
            <p:ph type="subTitle" idx="27"/>
          </p:nvPr>
        </p:nvSpPr>
        <p:spPr>
          <a:xfrm>
            <a:off x="457200" y="1051560"/>
            <a:ext cx="11277600" cy="369353"/>
          </a:xfrm>
        </p:spPr>
        <p:txBody>
          <a:bodyPr/>
          <a:lstStyle>
            <a:lvl1pPr marL="0" indent="0" algn="l">
              <a:buNone/>
              <a:defRPr sz="2400" b="1" i="0" spc="-60" baseline="0">
                <a:latin typeface="Segoe UI Semibold" charset="0"/>
                <a:ea typeface="Segoe UI Semibold" charset="0"/>
                <a:cs typeface="Segoe UI Semibold" charset="0"/>
              </a:defRPr>
            </a:lvl1pPr>
            <a:lvl2pPr marL="457112" indent="0" algn="ctr">
              <a:buNone/>
              <a:defRPr sz="2000"/>
            </a:lvl2pPr>
            <a:lvl3pPr marL="914225" indent="0" algn="ctr">
              <a:buNone/>
              <a:defRPr sz="1800"/>
            </a:lvl3pPr>
            <a:lvl4pPr marL="1371337" indent="0" algn="ctr">
              <a:buNone/>
              <a:defRPr sz="1600"/>
            </a:lvl4pPr>
            <a:lvl5pPr marL="1828449" indent="0" algn="ctr">
              <a:buNone/>
              <a:defRPr sz="1600"/>
            </a:lvl5pPr>
            <a:lvl6pPr marL="2285561" indent="0" algn="ctr">
              <a:buNone/>
              <a:defRPr sz="1600"/>
            </a:lvl6pPr>
            <a:lvl7pPr marL="2742674" indent="0" algn="ctr">
              <a:buNone/>
              <a:defRPr sz="1600"/>
            </a:lvl7pPr>
            <a:lvl8pPr marL="3199785" indent="0" algn="ctr">
              <a:buNone/>
              <a:defRPr sz="1600"/>
            </a:lvl8pPr>
            <a:lvl9pPr marL="3656897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9386A6-1B24-F24E-ACF1-EA03F8741407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356897"/>
      </p:ext>
    </p:extLst>
  </p:cSld>
  <p:clrMapOvr>
    <a:masterClrMapping/>
  </p:clrMapOvr>
  <p:transition>
    <p:fade/>
  </p:transition>
</p:sldLayout>
</file>

<file path=ppt/slideLayouts/slideLayout28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2">
            <a:extLst>
              <a:ext uri="{FF2B5EF4-FFF2-40B4-BE49-F238E27FC236}">
                <a16:creationId xmlns:a16="http://schemas.microsoft.com/office/drawing/2014/main" id="{9AFD44FB-5EE2-4D3E-9C7F-A0CA74B39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457200"/>
            <a:ext cx="11277599" cy="59436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sz="4400" b="1" i="0">
                <a:solidFill>
                  <a:schemeClr val="tx1"/>
                </a:solidFill>
                <a:latin typeface="Segoe Pro Semibold" charset="0"/>
                <a:ea typeface="Segoe Pro Semibold" charset="0"/>
                <a:cs typeface="Segoe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AC21BB0E-11FF-4849-A437-1A08AE905469}"/>
              </a:ext>
            </a:extLst>
          </p:cNvPr>
          <p:cNvSpPr>
            <a:spLocks noGrp="1"/>
          </p:cNvSpPr>
          <p:nvPr>
            <p:ph type="subTitle" idx="27"/>
          </p:nvPr>
        </p:nvSpPr>
        <p:spPr>
          <a:xfrm>
            <a:off x="457200" y="1051560"/>
            <a:ext cx="11277600" cy="369353"/>
          </a:xfrm>
        </p:spPr>
        <p:txBody>
          <a:bodyPr/>
          <a:lstStyle>
            <a:lvl1pPr marL="0" indent="0" algn="l">
              <a:buNone/>
              <a:defRPr sz="2400" b="1" i="0" spc="-60" baseline="0">
                <a:latin typeface="Segoe UI Semibold" charset="0"/>
                <a:ea typeface="Segoe UI Semibold" charset="0"/>
                <a:cs typeface="Segoe UI Semibold" charset="0"/>
              </a:defRPr>
            </a:lvl1pPr>
            <a:lvl2pPr marL="457112" indent="0" algn="ctr">
              <a:buNone/>
              <a:defRPr sz="2000"/>
            </a:lvl2pPr>
            <a:lvl3pPr marL="914225" indent="0" algn="ctr">
              <a:buNone/>
              <a:defRPr sz="1800"/>
            </a:lvl3pPr>
            <a:lvl4pPr marL="1371337" indent="0" algn="ctr">
              <a:buNone/>
              <a:defRPr sz="1600"/>
            </a:lvl4pPr>
            <a:lvl5pPr marL="1828449" indent="0" algn="ctr">
              <a:buNone/>
              <a:defRPr sz="1600"/>
            </a:lvl5pPr>
            <a:lvl6pPr marL="2285561" indent="0" algn="ctr">
              <a:buNone/>
              <a:defRPr sz="1600"/>
            </a:lvl6pPr>
            <a:lvl7pPr marL="2742674" indent="0" algn="ctr">
              <a:buNone/>
              <a:defRPr sz="1600"/>
            </a:lvl7pPr>
            <a:lvl8pPr marL="3199785" indent="0" algn="ctr">
              <a:buNone/>
              <a:defRPr sz="1600"/>
            </a:lvl8pPr>
            <a:lvl9pPr marL="3656897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E8743FE-41B9-984E-A69D-ECABFEB0E741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527732AA-D7B1-48A6-8C12-8974C5F0A104}"/>
              </a:ext>
            </a:extLst>
          </p:cNvPr>
          <p:cNvSpPr>
            <a:spLocks noGrp="1"/>
          </p:cNvSpPr>
          <p:nvPr>
            <p:ph idx="26"/>
          </p:nvPr>
        </p:nvSpPr>
        <p:spPr>
          <a:xfrm>
            <a:off x="6111904" y="1866901"/>
            <a:ext cx="5622896" cy="451404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C3475C84-786C-409E-B9CE-2261308DA6EF}"/>
              </a:ext>
            </a:extLst>
          </p:cNvPr>
          <p:cNvSpPr>
            <a:spLocks noGrp="1"/>
          </p:cNvSpPr>
          <p:nvPr>
            <p:ph idx="33"/>
          </p:nvPr>
        </p:nvSpPr>
        <p:spPr>
          <a:xfrm>
            <a:off x="465152" y="1866901"/>
            <a:ext cx="5646753" cy="451404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450056066"/>
      </p:ext>
    </p:extLst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3126379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28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303" y="1187644"/>
            <a:ext cx="11655078" cy="20456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34382466"/>
      </p:ext>
    </p:extLst>
  </p:cSld>
  <p:clrMapOvr>
    <a:masterClrMapping/>
  </p:clrMapOvr>
  <p:transition>
    <p:fade/>
  </p:transition>
</p:sldLayout>
</file>

<file path=ppt/slideLayouts/slideLayout2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38F91980-4640-4420-B101-C9BEC37A107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9E379F3-BC61-44ED-8F9B-54F8B85025ED}"/>
              </a:ext>
            </a:extLst>
          </p:cNvPr>
          <p:cNvSpPr txBox="1"/>
          <p:nvPr userDrawn="1"/>
        </p:nvSpPr>
        <p:spPr>
          <a:xfrm>
            <a:off x="586581" y="4218495"/>
            <a:ext cx="1851469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>
                <a:gradFill>
                  <a:gsLst>
                    <a:gs pos="80176">
                      <a:schemeClr val="tx1"/>
                    </a:gs>
                    <a:gs pos="68282">
                      <a:schemeClr val="tx1"/>
                    </a:gs>
                  </a:gsLst>
                  <a:lin ang="5400000" scaled="0"/>
                </a:gradFill>
              </a:rPr>
              <a:t>July 18–20, 2018</a:t>
            </a:r>
          </a:p>
          <a:p>
            <a:pPr algn="l"/>
            <a:r>
              <a:rPr lang="en-US" sz="2000">
                <a:gradFill>
                  <a:gsLst>
                    <a:gs pos="80176">
                      <a:schemeClr val="tx1"/>
                    </a:gs>
                    <a:gs pos="68282">
                      <a:schemeClr val="tx1"/>
                    </a:gs>
                  </a:gsLst>
                  <a:lin ang="5400000" scaled="0"/>
                </a:gradFill>
              </a:rPr>
              <a:t>Las Vegas, NV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7ADB113-B00E-4752-81DB-AE332342DDD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487" t="16931" r="33333" b="24211"/>
          <a:stretch/>
        </p:blipFill>
        <p:spPr bwMode="black">
          <a:xfrm>
            <a:off x="5098119" y="585788"/>
            <a:ext cx="7093880" cy="627221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EAA312A-DD58-46FD-BCDC-F49B62DD9C5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 bwMode="black">
          <a:xfrm>
            <a:off x="584200" y="2322537"/>
            <a:ext cx="3012187" cy="1524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2198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2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sitting in front of a crowd&#10;&#10;Description generated with very high confidence">
            <a:extLst>
              <a:ext uri="{FF2B5EF4-FFF2-40B4-BE49-F238E27FC236}">
                <a16:creationId xmlns:a16="http://schemas.microsoft.com/office/drawing/2014/main" id="{ADC57F9E-658E-424C-9EF1-3587089C95F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4583" t="10804" r="39161" b="19692"/>
          <a:stretch/>
        </p:blipFill>
        <p:spPr>
          <a:xfrm>
            <a:off x="5333998" y="0"/>
            <a:ext cx="6858001" cy="6858000"/>
          </a:xfrm>
          <a:prstGeom prst="rect">
            <a:avLst/>
          </a:prstGeom>
        </p:spPr>
      </p:pic>
      <p:pic>
        <p:nvPicPr>
          <p:cNvPr id="10" name="MS logo gray - EMF" descr="Microsoft logo, gray text version">
            <a:extLst>
              <a:ext uri="{FF2B5EF4-FFF2-40B4-BE49-F238E27FC236}">
                <a16:creationId xmlns:a16="http://schemas.microsoft.com/office/drawing/2014/main" id="{B802B7FF-9FAE-427A-B679-4364FE2DB5F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731E8BB-BB76-41F9-856D-368DE9900663}"/>
              </a:ext>
            </a:extLst>
          </p:cNvPr>
          <p:cNvSpPr txBox="1"/>
          <p:nvPr userDrawn="1"/>
        </p:nvSpPr>
        <p:spPr>
          <a:xfrm>
            <a:off x="586581" y="4219064"/>
            <a:ext cx="1851469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>
                <a:gradFill>
                  <a:gsLst>
                    <a:gs pos="82234">
                      <a:schemeClr val="accent2"/>
                    </a:gs>
                    <a:gs pos="68282">
                      <a:schemeClr val="accent2"/>
                    </a:gs>
                  </a:gsLst>
                  <a:lin ang="5400000" scaled="0"/>
                </a:gradFill>
              </a:rPr>
              <a:t>July 18–20, 2018</a:t>
            </a:r>
          </a:p>
          <a:p>
            <a:pPr algn="l"/>
            <a:r>
              <a:rPr lang="en-US" sz="2000">
                <a:gradFill>
                  <a:gsLst>
                    <a:gs pos="82234">
                      <a:schemeClr val="accent2"/>
                    </a:gs>
                    <a:gs pos="68282">
                      <a:schemeClr val="accent2"/>
                    </a:gs>
                  </a:gsLst>
                  <a:lin ang="5400000" scaled="0"/>
                </a:gradFill>
              </a:rPr>
              <a:t>Las Vegas, NV</a:t>
            </a:r>
          </a:p>
        </p:txBody>
      </p:sp>
      <p:pic>
        <p:nvPicPr>
          <p:cNvPr id="13" name="Picture 12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29E6D70F-8056-4653-91E4-BE7FAAFEBA5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84200" y="2322537"/>
            <a:ext cx="3012188" cy="1524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374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id="{76BBF407-647E-4A0E-932C-4B9EBA6AC96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08988" y="589607"/>
            <a:ext cx="3200400" cy="457200"/>
          </a:xfrm>
        </p:spPr>
        <p:txBody>
          <a:bodyPr lIns="0" tIns="0" rIns="0" bIns="0"/>
          <a:lstStyle>
            <a:lvl1pPr marL="0" indent="0" algn="r">
              <a:buNone/>
              <a:defRPr sz="2000">
                <a:latin typeface="+mn-lt"/>
              </a:defRPr>
            </a:lvl1pPr>
            <a:lvl2pPr marL="342900" indent="0">
              <a:buNone/>
              <a:defRPr sz="2000"/>
            </a:lvl2pPr>
            <a:lvl3pPr marL="571500" indent="0">
              <a:buNone/>
              <a:defRPr sz="2000"/>
            </a:lvl3pPr>
            <a:lvl4pPr marL="800100" indent="0">
              <a:buNone/>
              <a:defRPr sz="2000"/>
            </a:lvl4pPr>
            <a:lvl5pPr marL="1028700" indent="0">
              <a:buNone/>
              <a:defRPr sz="2000"/>
            </a:lvl5pPr>
          </a:lstStyle>
          <a:p>
            <a:pPr lvl="0"/>
            <a:r>
              <a:rPr lang="en-US"/>
              <a:t>Session code</a:t>
            </a:r>
          </a:p>
        </p:txBody>
      </p:sp>
      <p:pic>
        <p:nvPicPr>
          <p:cNvPr id="8" name="MS logo white - EMF" descr="Microsoft logo white text version">
            <a:extLst>
              <a:ext uri="{FF2B5EF4-FFF2-40B4-BE49-F238E27FC236}">
                <a16:creationId xmlns:a16="http://schemas.microsoft.com/office/drawing/2014/main" id="{F4DDC873-B78F-4A52-9091-6AB1225F43C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10" name="TextBox 7">
            <a:extLst>
              <a:ext uri="{FF2B5EF4-FFF2-40B4-BE49-F238E27FC236}">
                <a16:creationId xmlns:a16="http://schemas.microsoft.com/office/drawing/2014/main" id="{159B70CA-162C-4108-ACA6-CEEA047F6AE6}"/>
              </a:ext>
            </a:extLst>
          </p:cNvPr>
          <p:cNvSpPr txBox="1"/>
          <p:nvPr userDrawn="1"/>
        </p:nvSpPr>
        <p:spPr bwMode="black">
          <a:xfrm>
            <a:off x="4396015" y="6568123"/>
            <a:ext cx="3399970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b="0" spc="150" baseline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23539356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2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Box 7">
            <a:extLst>
              <a:ext uri="{FF2B5EF4-FFF2-40B4-BE49-F238E27FC236}">
                <a16:creationId xmlns:a16="http://schemas.microsoft.com/office/drawing/2014/main" id="{4F9C77CE-6642-4EB3-964C-4757236312BC}"/>
              </a:ext>
            </a:extLst>
          </p:cNvPr>
          <p:cNvSpPr txBox="1"/>
          <p:nvPr userDrawn="1"/>
        </p:nvSpPr>
        <p:spPr bwMode="black">
          <a:xfrm>
            <a:off x="4396015" y="6568123"/>
            <a:ext cx="3399970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b="0" spc="150" baseline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342404341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2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Box 7">
            <a:extLst>
              <a:ext uri="{FF2B5EF4-FFF2-40B4-BE49-F238E27FC236}">
                <a16:creationId xmlns:a16="http://schemas.microsoft.com/office/drawing/2014/main" id="{F799E92C-66C0-42AC-B537-87624873AE0F}"/>
              </a:ext>
            </a:extLst>
          </p:cNvPr>
          <p:cNvSpPr txBox="1"/>
          <p:nvPr userDrawn="1"/>
        </p:nvSpPr>
        <p:spPr bwMode="black">
          <a:xfrm>
            <a:off x="4396015" y="6568123"/>
            <a:ext cx="3399970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b="0" spc="150" baseline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387484094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Box 7">
            <a:extLst>
              <a:ext uri="{FF2B5EF4-FFF2-40B4-BE49-F238E27FC236}">
                <a16:creationId xmlns:a16="http://schemas.microsoft.com/office/drawing/2014/main" id="{443FF8C8-7F5A-4421-9447-1B05BF103B20}"/>
              </a:ext>
            </a:extLst>
          </p:cNvPr>
          <p:cNvSpPr txBox="1"/>
          <p:nvPr userDrawn="1"/>
        </p:nvSpPr>
        <p:spPr bwMode="black">
          <a:xfrm>
            <a:off x="4396015" y="6568123"/>
            <a:ext cx="3399970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b="0" spc="150" baseline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3844015146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7796111"/>
      </p:ext>
    </p:extLst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Box 7">
            <a:extLst>
              <a:ext uri="{FF2B5EF4-FFF2-40B4-BE49-F238E27FC236}">
                <a16:creationId xmlns:a16="http://schemas.microsoft.com/office/drawing/2014/main" id="{C7A7BB0F-782C-4D9F-9090-0EA61980C6A3}"/>
              </a:ext>
            </a:extLst>
          </p:cNvPr>
          <p:cNvSpPr txBox="1"/>
          <p:nvPr userDrawn="1"/>
        </p:nvSpPr>
        <p:spPr bwMode="black">
          <a:xfrm>
            <a:off x="4396015" y="6568123"/>
            <a:ext cx="3399970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b="0" spc="150" baseline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7436720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2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19AF4754-F11E-4E8F-BBFA-9E489F861B0D}"/>
              </a:ext>
            </a:extLst>
          </p:cNvPr>
          <p:cNvSpPr txBox="1"/>
          <p:nvPr userDrawn="1"/>
        </p:nvSpPr>
        <p:spPr bwMode="black">
          <a:xfrm>
            <a:off x="4396015" y="6568123"/>
            <a:ext cx="3399970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b="0" spc="150" baseline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2032819209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2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A4A6C387-0A1F-4F01-A189-777EA61C60EC}"/>
              </a:ext>
            </a:extLst>
          </p:cNvPr>
          <p:cNvSpPr txBox="1"/>
          <p:nvPr userDrawn="1"/>
        </p:nvSpPr>
        <p:spPr bwMode="black">
          <a:xfrm>
            <a:off x="4396015" y="6568123"/>
            <a:ext cx="3399970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b="0" spc="150" baseline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5252038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2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Box 7">
            <a:extLst>
              <a:ext uri="{FF2B5EF4-FFF2-40B4-BE49-F238E27FC236}">
                <a16:creationId xmlns:a16="http://schemas.microsoft.com/office/drawing/2014/main" id="{2616517D-D5CD-4ABF-BB07-27B705B1ED45}"/>
              </a:ext>
            </a:extLst>
          </p:cNvPr>
          <p:cNvSpPr txBox="1"/>
          <p:nvPr userDrawn="1"/>
        </p:nvSpPr>
        <p:spPr bwMode="black">
          <a:xfrm>
            <a:off x="4396015" y="6568123"/>
            <a:ext cx="3399970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b="0" spc="150" baseline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292399392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0FA53395-9C25-4CB2-B341-C4A926CEFC07}"/>
              </a:ext>
            </a:extLst>
          </p:cNvPr>
          <p:cNvSpPr txBox="1"/>
          <p:nvPr userDrawn="1"/>
        </p:nvSpPr>
        <p:spPr bwMode="black">
          <a:xfrm>
            <a:off x="4396015" y="6568123"/>
            <a:ext cx="3399970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b="0" spc="150" baseline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88716432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025650"/>
            <a:ext cx="4161981" cy="1107996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Title format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1"/>
            <a:ext cx="4162425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6178F5D2-7CA2-4202-8FD2-95D8F7A2E98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6" name="TextBox 7">
            <a:extLst>
              <a:ext uri="{FF2B5EF4-FFF2-40B4-BE49-F238E27FC236}">
                <a16:creationId xmlns:a16="http://schemas.microsoft.com/office/drawing/2014/main" id="{E89C1FB2-6B75-46E5-9AA1-5BE3945FCA2E}"/>
              </a:ext>
            </a:extLst>
          </p:cNvPr>
          <p:cNvSpPr txBox="1"/>
          <p:nvPr userDrawn="1"/>
        </p:nvSpPr>
        <p:spPr bwMode="black">
          <a:xfrm>
            <a:off x="965205" y="6568123"/>
            <a:ext cx="3399970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b="0" spc="150" baseline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292812065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2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025" y="2875002"/>
            <a:ext cx="4161981" cy="1107996"/>
          </a:xfrm>
        </p:spPr>
        <p:txBody>
          <a:bodyPr wrap="square" rIns="0" anchor="ctr" anchorCtr="0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Square photo layout with Title  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3956AAB8-C2DF-40F3-A72B-0FA6F47702E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7">
            <a:extLst>
              <a:ext uri="{FF2B5EF4-FFF2-40B4-BE49-F238E27FC236}">
                <a16:creationId xmlns:a16="http://schemas.microsoft.com/office/drawing/2014/main" id="{FE5F5BCB-2E29-4CD6-911A-DE5C1CED1D5F}"/>
              </a:ext>
            </a:extLst>
          </p:cNvPr>
          <p:cNvSpPr txBox="1"/>
          <p:nvPr userDrawn="1"/>
        </p:nvSpPr>
        <p:spPr bwMode="black">
          <a:xfrm>
            <a:off x="965205" y="6568123"/>
            <a:ext cx="3399970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b="0" spc="150" baseline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1551121375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2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4160520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Square photo layout with smaller text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18102CFD-D7DD-461F-B675-FAE01404E55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7">
            <a:extLst>
              <a:ext uri="{FF2B5EF4-FFF2-40B4-BE49-F238E27FC236}">
                <a16:creationId xmlns:a16="http://schemas.microsoft.com/office/drawing/2014/main" id="{CE4895D9-8662-4A4F-98D4-0B8BC8B959B8}"/>
              </a:ext>
            </a:extLst>
          </p:cNvPr>
          <p:cNvSpPr txBox="1"/>
          <p:nvPr userDrawn="1"/>
        </p:nvSpPr>
        <p:spPr bwMode="black">
          <a:xfrm>
            <a:off x="965205" y="6568123"/>
            <a:ext cx="3399970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b="0" spc="150" baseline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411984624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2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6126480" cy="4985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612648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57066C-5133-4E22-AE58-F2101DA24DE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87" t="16931" r="33333" b="24211"/>
          <a:stretch/>
        </p:blipFill>
        <p:spPr bwMode="invGray">
          <a:xfrm>
            <a:off x="5098119" y="585788"/>
            <a:ext cx="7093880" cy="6272211"/>
          </a:xfrm>
          <a:prstGeom prst="rect">
            <a:avLst/>
          </a:prstGeom>
        </p:spPr>
      </p:pic>
      <p:sp>
        <p:nvSpPr>
          <p:cNvPr id="6" name="TextBox 7">
            <a:extLst>
              <a:ext uri="{FF2B5EF4-FFF2-40B4-BE49-F238E27FC236}">
                <a16:creationId xmlns:a16="http://schemas.microsoft.com/office/drawing/2014/main" id="{64E1D9FA-9E2F-48CB-9D5D-F452A17FA04F}"/>
              </a:ext>
            </a:extLst>
          </p:cNvPr>
          <p:cNvSpPr txBox="1"/>
          <p:nvPr userDrawn="1"/>
        </p:nvSpPr>
        <p:spPr bwMode="black">
          <a:xfrm>
            <a:off x="4396015" y="6568123"/>
            <a:ext cx="3399970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b="0" spc="150" baseline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6554659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2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6126480" cy="498598"/>
          </a:xfrm>
          <a:noFill/>
        </p:spPr>
        <p:txBody>
          <a:bodyPr lIns="0" tIns="0" rIns="0" bIns="0" anchor="t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C853EF-249B-4DEC-B679-038CCEA0B93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87" t="16931" r="33333" b="24211"/>
          <a:stretch/>
        </p:blipFill>
        <p:spPr bwMode="invGray">
          <a:xfrm>
            <a:off x="5098119" y="585788"/>
            <a:ext cx="7093880" cy="6272211"/>
          </a:xfrm>
          <a:prstGeom prst="rect">
            <a:avLst/>
          </a:prstGeom>
        </p:spPr>
      </p:pic>
      <p:sp>
        <p:nvSpPr>
          <p:cNvPr id="4" name="TextBox 7">
            <a:extLst>
              <a:ext uri="{FF2B5EF4-FFF2-40B4-BE49-F238E27FC236}">
                <a16:creationId xmlns:a16="http://schemas.microsoft.com/office/drawing/2014/main" id="{E2C2C8D7-61A8-4984-AFD4-35DE8D9F804B}"/>
              </a:ext>
            </a:extLst>
          </p:cNvPr>
          <p:cNvSpPr txBox="1"/>
          <p:nvPr userDrawn="1"/>
        </p:nvSpPr>
        <p:spPr bwMode="black">
          <a:xfrm>
            <a:off x="4396015" y="6568123"/>
            <a:ext cx="3399970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b="0" spc="150" baseline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42745507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3878574"/>
            <a:ext cx="7171337" cy="1792326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6" name="MS logo white - EMF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1632" y="470067"/>
            <a:ext cx="1423303" cy="304828"/>
          </a:xfrm>
          <a:prstGeom prst="rect">
            <a:avLst/>
          </a:prstGeom>
        </p:spPr>
      </p:pic>
      <p:sp>
        <p:nvSpPr>
          <p:cNvPr id="8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269303" y="5997080"/>
            <a:ext cx="3585699" cy="567015"/>
          </a:xfrm>
        </p:spPr>
        <p:txBody>
          <a:bodyPr lIns="182880" tIns="146304" rIns="182880" bIns="146304" anchor="b"/>
          <a:lstStyle>
            <a:lvl1pPr marL="0" indent="0" algn="l">
              <a:buNone/>
              <a:defRPr sz="1961">
                <a:latin typeface="+mn-lt"/>
              </a:defRPr>
            </a:lvl1pPr>
            <a:lvl2pPr marL="336145" indent="0">
              <a:buNone/>
              <a:defRPr sz="1961"/>
            </a:lvl2pPr>
            <a:lvl3pPr marL="560241" indent="0">
              <a:buNone/>
              <a:defRPr sz="1961"/>
            </a:lvl3pPr>
            <a:lvl4pPr marL="784338" indent="0">
              <a:buNone/>
              <a:defRPr sz="1961"/>
            </a:lvl4pPr>
            <a:lvl5pPr marL="1008435" indent="0">
              <a:buNone/>
              <a:defRPr sz="1961"/>
            </a:lvl5pPr>
          </a:lstStyle>
          <a:p>
            <a:pPr lvl="0"/>
            <a:r>
              <a:rPr lang="en-US"/>
              <a:t>Yammer hashtag</a:t>
            </a:r>
          </a:p>
        </p:txBody>
      </p:sp>
    </p:spTree>
    <p:extLst>
      <p:ext uri="{BB962C8B-B14F-4D97-AF65-F5344CB8AC3E}">
        <p14:creationId xmlns:p14="http://schemas.microsoft.com/office/powerpoint/2010/main" val="32722489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9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0.01455 -2.09714E-6 L -4.54174E-6 -2.09714E-6 " pathEditMode="relative" rAng="0" ptsTypes="AA">
                                      <p:cBhvr>
                                        <p:cTn id="9" dur="9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6" presetClass="emph" presetSubtype="0" accel="100000" autoRev="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>
        <p:tmplLst>
          <p:tmpl>
            <p:tnLst>
              <p:par>
                <p:cTn presetID="10" presetClass="entr" presetSubtype="0" fill="hold" nodeType="withEffect">
                  <p:stCondLst>
                    <p:cond delay="7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95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1"/>
      <p:bldP spid="8" grpId="2"/>
    </p:bld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48421240"/>
      </p:ext>
    </p:extLst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1397" cy="498598"/>
          </a:xfrm>
          <a:noFill/>
        </p:spPr>
        <p:txBody>
          <a:bodyPr wrap="square" lIns="0" tIns="0" rIns="0" bIns="0" anchor="t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06A51A04-EF84-4B1B-9E21-8F15035DF979}"/>
              </a:ext>
            </a:extLst>
          </p:cNvPr>
          <p:cNvSpPr txBox="1"/>
          <p:nvPr userDrawn="1"/>
        </p:nvSpPr>
        <p:spPr bwMode="black">
          <a:xfrm>
            <a:off x="4396015" y="6568123"/>
            <a:ext cx="3399970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b="0" spc="150" baseline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4961329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3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ligh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54097" cy="498598"/>
          </a:xfrm>
          <a:noFill/>
        </p:spPr>
        <p:txBody>
          <a:bodyPr wrap="square" lIns="0" tIns="0" rIns="0" bIns="0" anchor="t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5951E567-86DB-49D9-87EB-08DE2B1BC6D1}"/>
              </a:ext>
            </a:extLst>
          </p:cNvPr>
          <p:cNvSpPr txBox="1"/>
          <p:nvPr userDrawn="1"/>
        </p:nvSpPr>
        <p:spPr bwMode="black">
          <a:xfrm>
            <a:off x="4396015" y="6568123"/>
            <a:ext cx="3399970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b="0" spc="150" baseline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34702573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3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>
            <a:extLst>
              <a:ext uri="{FF2B5EF4-FFF2-40B4-BE49-F238E27FC236}">
                <a16:creationId xmlns:a16="http://schemas.microsoft.com/office/drawing/2014/main" id="{2EF3E351-722F-45A0-BD85-698E055B98F1}"/>
              </a:ext>
            </a:extLst>
          </p:cNvPr>
          <p:cNvSpPr txBox="1"/>
          <p:nvPr userDrawn="1"/>
        </p:nvSpPr>
        <p:spPr bwMode="black">
          <a:xfrm>
            <a:off x="4396015" y="6568123"/>
            <a:ext cx="3399970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b="0" spc="150" baseline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254145746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3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>
            <a:extLst>
              <a:ext uri="{FF2B5EF4-FFF2-40B4-BE49-F238E27FC236}">
                <a16:creationId xmlns:a16="http://schemas.microsoft.com/office/drawing/2014/main" id="{2C852AFA-BC02-44DE-94C3-845604AD057E}"/>
              </a:ext>
            </a:extLst>
          </p:cNvPr>
          <p:cNvSpPr txBox="1"/>
          <p:nvPr userDrawn="1"/>
        </p:nvSpPr>
        <p:spPr bwMode="black">
          <a:xfrm>
            <a:off x="4396015" y="6568123"/>
            <a:ext cx="3399970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b="0" spc="150" baseline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33894933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3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identiality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Confidentiality slide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D07666-5C5E-4C40-8C68-86D1F3CAB0C5}"/>
              </a:ext>
            </a:extLst>
          </p:cNvPr>
          <p:cNvSpPr txBox="1"/>
          <p:nvPr userDrawn="1"/>
        </p:nvSpPr>
        <p:spPr>
          <a:xfrm>
            <a:off x="584200" y="4173080"/>
            <a:ext cx="11022584" cy="2095958"/>
          </a:xfrm>
          <a:prstGeom prst="rect">
            <a:avLst/>
          </a:prstGeom>
          <a:noFill/>
        </p:spPr>
        <p:txBody>
          <a:bodyPr wrap="square" lIns="182880" tIns="146304" rIns="182880" bIns="146304" rtlCol="0" anchor="ctr">
            <a:spAutoFit/>
          </a:bodyPr>
          <a:lstStyle/>
          <a:p>
            <a:pPr algn="ctr">
              <a:lnSpc>
                <a:spcPct val="90000"/>
              </a:lnSpc>
              <a:spcBef>
                <a:spcPts val="1200"/>
              </a:spcBef>
              <a:spcAft>
                <a:spcPts val="600"/>
              </a:spcAft>
            </a:pPr>
            <a:r>
              <a:rPr lang="en-US" sz="2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Microsoft Ready content is </a:t>
            </a:r>
            <a:r>
              <a:rPr lang="en-US" sz="2000" kern="12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Microsoft Confidential – Internal only</a:t>
            </a:r>
          </a:p>
          <a:p>
            <a:pPr algn="ctr">
              <a:lnSpc>
                <a:spcPct val="90000"/>
              </a:lnSpc>
              <a:spcBef>
                <a:spcPts val="1200"/>
              </a:spcBef>
              <a:spcAft>
                <a:spcPts val="600"/>
              </a:spcAft>
            </a:pPr>
            <a:r>
              <a:rPr lang="en-US" sz="2000" kern="12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DO NOT </a:t>
            </a:r>
            <a:r>
              <a:rPr lang="en-US" sz="2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post Microsoft Ready content to any blogs or external websites</a:t>
            </a:r>
          </a:p>
          <a:p>
            <a:pPr algn="ctr">
              <a:lnSpc>
                <a:spcPct val="90000"/>
              </a:lnSpc>
              <a:spcBef>
                <a:spcPts val="1200"/>
              </a:spcBef>
              <a:spcAft>
                <a:spcPts val="600"/>
              </a:spcAft>
            </a:pPr>
            <a:r>
              <a:rPr lang="en-US" sz="2000" kern="12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DO NOT </a:t>
            </a:r>
            <a:r>
              <a:rPr lang="en-US" sz="2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take photos or video of sessions or slides throughout the Microsoft Ready event</a:t>
            </a:r>
          </a:p>
          <a:p>
            <a:pPr algn="ctr">
              <a:lnSpc>
                <a:spcPct val="90000"/>
              </a:lnSpc>
              <a:spcBef>
                <a:spcPts val="1200"/>
              </a:spcBef>
              <a:spcAft>
                <a:spcPts val="600"/>
              </a:spcAft>
            </a:pPr>
            <a:r>
              <a:rPr lang="en-US" sz="2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Content will be available to internal audiences on-demand post-event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A6B1A30E-72AA-4A8F-A97F-FD4B4989FC97}"/>
              </a:ext>
            </a:extLst>
          </p:cNvPr>
          <p:cNvSpPr/>
          <p:nvPr userDrawn="1"/>
        </p:nvSpPr>
        <p:spPr bwMode="gray">
          <a:xfrm>
            <a:off x="2697102" y="1790700"/>
            <a:ext cx="1602879" cy="1602878"/>
          </a:xfrm>
          <a:prstGeom prst="ellipse">
            <a:avLst/>
          </a:prstGeom>
          <a:solidFill>
            <a:srgbClr val="232323"/>
          </a:solidFill>
          <a:ln w="10795" cap="flat" cmpd="sng" algn="ctr">
            <a:noFill/>
            <a:prstDash val="solid"/>
          </a:ln>
          <a:effectLst>
            <a:outerShdw blurRad="254000" dist="50800" dir="2700000" sx="101000" sy="101000" algn="tl" rotWithShape="0">
              <a:prstClr val="black">
                <a:alpha val="35000"/>
              </a:prstClr>
            </a:outerShdw>
          </a:effectLst>
        </p:spPr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11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86F400F5-9FA0-4CE6-B207-5F2FF50C7927}"/>
              </a:ext>
            </a:extLst>
          </p:cNvPr>
          <p:cNvSpPr/>
          <p:nvPr userDrawn="1"/>
        </p:nvSpPr>
        <p:spPr bwMode="gray">
          <a:xfrm>
            <a:off x="5318069" y="1790700"/>
            <a:ext cx="1602879" cy="1602878"/>
          </a:xfrm>
          <a:prstGeom prst="ellipse">
            <a:avLst/>
          </a:prstGeom>
          <a:solidFill>
            <a:srgbClr val="232323"/>
          </a:solidFill>
          <a:ln w="10795" cap="flat" cmpd="sng" algn="ctr">
            <a:noFill/>
            <a:prstDash val="solid"/>
          </a:ln>
          <a:effectLst>
            <a:outerShdw blurRad="254000" dist="50800" dir="2700000" sx="101000" sy="101000" algn="tl" rotWithShape="0">
              <a:prstClr val="black">
                <a:alpha val="35000"/>
              </a:prstClr>
            </a:outerShdw>
          </a:effectLst>
        </p:spPr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marR="0" lvl="0" indent="0" algn="ctr" defTabSz="932114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</a:endParaRPr>
          </a:p>
        </p:txBody>
      </p: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BA797159-0B2F-4995-81D8-EBFFD05AB617}"/>
              </a:ext>
            </a:extLst>
          </p:cNvPr>
          <p:cNvGrpSpPr/>
          <p:nvPr userDrawn="1"/>
        </p:nvGrpSpPr>
        <p:grpSpPr bwMode="gray">
          <a:xfrm flipH="1">
            <a:off x="5901486" y="2178437"/>
            <a:ext cx="436044" cy="827404"/>
            <a:chOff x="5200650" y="1722438"/>
            <a:chExt cx="1797050" cy="3409950"/>
          </a:xfrm>
        </p:grpSpPr>
        <p:sp>
          <p:nvSpPr>
            <p:cNvPr id="105" name="Freeform 26">
              <a:extLst>
                <a:ext uri="{FF2B5EF4-FFF2-40B4-BE49-F238E27FC236}">
                  <a16:creationId xmlns:a16="http://schemas.microsoft.com/office/drawing/2014/main" id="{D5EE552A-CFE9-4D35-BDE3-A939AA559C23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5200650" y="1722438"/>
              <a:ext cx="1797050" cy="3409950"/>
            </a:xfrm>
            <a:custGeom>
              <a:avLst/>
              <a:gdLst>
                <a:gd name="T0" fmla="*/ 497 w 543"/>
                <a:gd name="T1" fmla="*/ 0 h 1030"/>
                <a:gd name="T2" fmla="*/ 46 w 543"/>
                <a:gd name="T3" fmla="*/ 0 h 1030"/>
                <a:gd name="T4" fmla="*/ 0 w 543"/>
                <a:gd name="T5" fmla="*/ 46 h 1030"/>
                <a:gd name="T6" fmla="*/ 0 w 543"/>
                <a:gd name="T7" fmla="*/ 983 h 1030"/>
                <a:gd name="T8" fmla="*/ 46 w 543"/>
                <a:gd name="T9" fmla="*/ 1030 h 1030"/>
                <a:gd name="T10" fmla="*/ 497 w 543"/>
                <a:gd name="T11" fmla="*/ 1030 h 1030"/>
                <a:gd name="T12" fmla="*/ 543 w 543"/>
                <a:gd name="T13" fmla="*/ 983 h 1030"/>
                <a:gd name="T14" fmla="*/ 543 w 543"/>
                <a:gd name="T15" fmla="*/ 46 h 1030"/>
                <a:gd name="T16" fmla="*/ 497 w 543"/>
                <a:gd name="T17" fmla="*/ 0 h 10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3" h="1030">
                  <a:moveTo>
                    <a:pt x="497" y="0"/>
                  </a:moveTo>
                  <a:cubicBezTo>
                    <a:pt x="46" y="0"/>
                    <a:pt x="46" y="0"/>
                    <a:pt x="46" y="0"/>
                  </a:cubicBezTo>
                  <a:cubicBezTo>
                    <a:pt x="21" y="0"/>
                    <a:pt x="0" y="21"/>
                    <a:pt x="0" y="46"/>
                  </a:cubicBezTo>
                  <a:cubicBezTo>
                    <a:pt x="0" y="983"/>
                    <a:pt x="0" y="983"/>
                    <a:pt x="0" y="983"/>
                  </a:cubicBezTo>
                  <a:cubicBezTo>
                    <a:pt x="0" y="1009"/>
                    <a:pt x="21" y="1030"/>
                    <a:pt x="46" y="1030"/>
                  </a:cubicBezTo>
                  <a:cubicBezTo>
                    <a:pt x="497" y="1030"/>
                    <a:pt x="497" y="1030"/>
                    <a:pt x="497" y="1030"/>
                  </a:cubicBezTo>
                  <a:cubicBezTo>
                    <a:pt x="522" y="1030"/>
                    <a:pt x="543" y="1009"/>
                    <a:pt x="543" y="983"/>
                  </a:cubicBezTo>
                  <a:cubicBezTo>
                    <a:pt x="543" y="46"/>
                    <a:pt x="543" y="46"/>
                    <a:pt x="543" y="46"/>
                  </a:cubicBezTo>
                  <a:cubicBezTo>
                    <a:pt x="543" y="21"/>
                    <a:pt x="522" y="0"/>
                    <a:pt x="497" y="0"/>
                  </a:cubicBezTo>
                  <a:close/>
                </a:path>
              </a:pathLst>
            </a:cu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06" name="Freeform 27">
              <a:extLst>
                <a:ext uri="{FF2B5EF4-FFF2-40B4-BE49-F238E27FC236}">
                  <a16:creationId xmlns:a16="http://schemas.microsoft.com/office/drawing/2014/main" id="{62561F91-9D8C-4635-B806-AE2D11196147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5310188" y="2262188"/>
              <a:ext cx="1577975" cy="2433638"/>
            </a:xfrm>
            <a:custGeom>
              <a:avLst/>
              <a:gdLst>
                <a:gd name="T0" fmla="*/ 0 w 994"/>
                <a:gd name="T1" fmla="*/ 1533 h 1533"/>
                <a:gd name="T2" fmla="*/ 994 w 994"/>
                <a:gd name="T3" fmla="*/ 1533 h 1533"/>
                <a:gd name="T4" fmla="*/ 994 w 994"/>
                <a:gd name="T5" fmla="*/ 62 h 1533"/>
                <a:gd name="T6" fmla="*/ 498 w 994"/>
                <a:gd name="T7" fmla="*/ 0 h 1533"/>
                <a:gd name="T8" fmla="*/ 0 w 994"/>
                <a:gd name="T9" fmla="*/ 62 h 1533"/>
                <a:gd name="T10" fmla="*/ 0 w 994"/>
                <a:gd name="T11" fmla="*/ 1533 h 1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94" h="1533">
                  <a:moveTo>
                    <a:pt x="0" y="1533"/>
                  </a:moveTo>
                  <a:lnTo>
                    <a:pt x="994" y="1533"/>
                  </a:lnTo>
                  <a:lnTo>
                    <a:pt x="994" y="62"/>
                  </a:lnTo>
                  <a:lnTo>
                    <a:pt x="498" y="0"/>
                  </a:lnTo>
                  <a:lnTo>
                    <a:pt x="0" y="62"/>
                  </a:lnTo>
                  <a:lnTo>
                    <a:pt x="0" y="1533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07" name="Rectangle 28">
              <a:extLst>
                <a:ext uri="{FF2B5EF4-FFF2-40B4-BE49-F238E27FC236}">
                  <a16:creationId xmlns:a16="http://schemas.microsoft.com/office/drawing/2014/main" id="{71C38A4E-A7CA-4FC4-B76A-394814BBAD30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310188" y="2006601"/>
              <a:ext cx="1577975" cy="354013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08" name="Rectangle 29">
              <a:extLst>
                <a:ext uri="{FF2B5EF4-FFF2-40B4-BE49-F238E27FC236}">
                  <a16:creationId xmlns:a16="http://schemas.microsoft.com/office/drawing/2014/main" id="{0EB3CFB9-1B4F-40C4-8527-07696A24C42D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942013" y="3522663"/>
              <a:ext cx="804863" cy="39688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09" name="Rectangle 30">
              <a:extLst>
                <a:ext uri="{FF2B5EF4-FFF2-40B4-BE49-F238E27FC236}">
                  <a16:creationId xmlns:a16="http://schemas.microsoft.com/office/drawing/2014/main" id="{A6E51830-661E-42FF-A82A-D30745B76D13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419725" y="3689351"/>
              <a:ext cx="1327150" cy="39688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10" name="Rectangle 31">
              <a:extLst>
                <a:ext uri="{FF2B5EF4-FFF2-40B4-BE49-F238E27FC236}">
                  <a16:creationId xmlns:a16="http://schemas.microsoft.com/office/drawing/2014/main" id="{95201EB4-D463-4472-9390-C70DD9F565CA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419725" y="3851276"/>
              <a:ext cx="1327150" cy="39688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11" name="Rectangle 32">
              <a:extLst>
                <a:ext uri="{FF2B5EF4-FFF2-40B4-BE49-F238E27FC236}">
                  <a16:creationId xmlns:a16="http://schemas.microsoft.com/office/drawing/2014/main" id="{B130CDDD-D0C4-4E72-B76C-DB9845238263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419725" y="4013201"/>
              <a:ext cx="730250" cy="42863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12" name="Rectangle 33">
              <a:extLst>
                <a:ext uri="{FF2B5EF4-FFF2-40B4-BE49-F238E27FC236}">
                  <a16:creationId xmlns:a16="http://schemas.microsoft.com/office/drawing/2014/main" id="{65FB6058-8B32-4371-95BE-A2B310C6B8FB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419725" y="4178301"/>
              <a:ext cx="1327150" cy="36513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13" name="Rectangle 34">
              <a:extLst>
                <a:ext uri="{FF2B5EF4-FFF2-40B4-BE49-F238E27FC236}">
                  <a16:creationId xmlns:a16="http://schemas.microsoft.com/office/drawing/2014/main" id="{FB2303C7-0661-4CF0-B491-D2E9D47EE15A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6149975" y="4341813"/>
              <a:ext cx="596900" cy="36513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14" name="Rectangle 35">
              <a:extLst>
                <a:ext uri="{FF2B5EF4-FFF2-40B4-BE49-F238E27FC236}">
                  <a16:creationId xmlns:a16="http://schemas.microsoft.com/office/drawing/2014/main" id="{C3FA6748-9371-4617-9A5E-AEF6112AB5DA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932488" y="2509838"/>
              <a:ext cx="836613" cy="49213"/>
            </a:xfrm>
            <a:prstGeom prst="rect">
              <a:avLst/>
            </a:prstGeom>
            <a:solidFill>
              <a:schemeClr val="bg1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15" name="Rectangle 36">
              <a:extLst>
                <a:ext uri="{FF2B5EF4-FFF2-40B4-BE49-F238E27FC236}">
                  <a16:creationId xmlns:a16="http://schemas.microsoft.com/office/drawing/2014/main" id="{22819134-DC28-4E40-9A2C-B052D6FE6E78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429250" y="2509838"/>
              <a:ext cx="171450" cy="49213"/>
            </a:xfrm>
            <a:prstGeom prst="rect">
              <a:avLst/>
            </a:prstGeom>
            <a:solidFill>
              <a:schemeClr val="bg1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16" name="Rectangle 37">
              <a:extLst>
                <a:ext uri="{FF2B5EF4-FFF2-40B4-BE49-F238E27FC236}">
                  <a16:creationId xmlns:a16="http://schemas.microsoft.com/office/drawing/2014/main" id="{A8AB1BAE-A549-4C2D-90AE-29E7A84F30C2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680075" y="2509838"/>
              <a:ext cx="173038" cy="49213"/>
            </a:xfrm>
            <a:prstGeom prst="rect">
              <a:avLst/>
            </a:prstGeom>
            <a:solidFill>
              <a:schemeClr val="bg1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17" name="Rectangle 38">
              <a:extLst>
                <a:ext uri="{FF2B5EF4-FFF2-40B4-BE49-F238E27FC236}">
                  <a16:creationId xmlns:a16="http://schemas.microsoft.com/office/drawing/2014/main" id="{6BB21AAD-BEBD-464D-9425-DFCE1A810212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6650038" y="2125663"/>
              <a:ext cx="152400" cy="142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Rectangle 39">
              <a:extLst>
                <a:ext uri="{FF2B5EF4-FFF2-40B4-BE49-F238E27FC236}">
                  <a16:creationId xmlns:a16="http://schemas.microsoft.com/office/drawing/2014/main" id="{82C133A5-90DA-4452-B1C2-96A28D1B3B2D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6650038" y="2168526"/>
              <a:ext cx="152400" cy="142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Rectangle 40">
              <a:extLst>
                <a:ext uri="{FF2B5EF4-FFF2-40B4-BE49-F238E27FC236}">
                  <a16:creationId xmlns:a16="http://schemas.microsoft.com/office/drawing/2014/main" id="{9EC959C0-2ED1-429D-9343-6B03D72EC2DB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6650038" y="2216151"/>
              <a:ext cx="152400" cy="12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Rectangle 41">
              <a:extLst>
                <a:ext uri="{FF2B5EF4-FFF2-40B4-BE49-F238E27FC236}">
                  <a16:creationId xmlns:a16="http://schemas.microsoft.com/office/drawing/2014/main" id="{27EB350B-78EC-4CE4-9803-6981B8ABF253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6027738" y="4837113"/>
              <a:ext cx="142875" cy="146050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21" name="Freeform 42">
              <a:extLst>
                <a:ext uri="{FF2B5EF4-FFF2-40B4-BE49-F238E27FC236}">
                  <a16:creationId xmlns:a16="http://schemas.microsoft.com/office/drawing/2014/main" id="{E19CD1BB-BAEF-4D84-8870-955840A2D735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5783263" y="1841501"/>
              <a:ext cx="631825" cy="36513"/>
            </a:xfrm>
            <a:custGeom>
              <a:avLst/>
              <a:gdLst>
                <a:gd name="T0" fmla="*/ 185 w 191"/>
                <a:gd name="T1" fmla="*/ 11 h 11"/>
                <a:gd name="T2" fmla="*/ 6 w 191"/>
                <a:gd name="T3" fmla="*/ 11 h 11"/>
                <a:gd name="T4" fmla="*/ 0 w 191"/>
                <a:gd name="T5" fmla="*/ 6 h 11"/>
                <a:gd name="T6" fmla="*/ 6 w 191"/>
                <a:gd name="T7" fmla="*/ 0 h 11"/>
                <a:gd name="T8" fmla="*/ 185 w 191"/>
                <a:gd name="T9" fmla="*/ 0 h 11"/>
                <a:gd name="T10" fmla="*/ 191 w 191"/>
                <a:gd name="T11" fmla="*/ 6 h 11"/>
                <a:gd name="T12" fmla="*/ 185 w 191"/>
                <a:gd name="T13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1" h="11">
                  <a:moveTo>
                    <a:pt x="185" y="11"/>
                  </a:moveTo>
                  <a:cubicBezTo>
                    <a:pt x="6" y="11"/>
                    <a:pt x="6" y="11"/>
                    <a:pt x="6" y="11"/>
                  </a:cubicBezTo>
                  <a:cubicBezTo>
                    <a:pt x="2" y="11"/>
                    <a:pt x="0" y="9"/>
                    <a:pt x="0" y="6"/>
                  </a:cubicBezTo>
                  <a:cubicBezTo>
                    <a:pt x="0" y="2"/>
                    <a:pt x="2" y="0"/>
                    <a:pt x="6" y="0"/>
                  </a:cubicBezTo>
                  <a:cubicBezTo>
                    <a:pt x="185" y="0"/>
                    <a:pt x="185" y="0"/>
                    <a:pt x="185" y="0"/>
                  </a:cubicBezTo>
                  <a:cubicBezTo>
                    <a:pt x="189" y="0"/>
                    <a:pt x="191" y="2"/>
                    <a:pt x="191" y="6"/>
                  </a:cubicBezTo>
                  <a:cubicBezTo>
                    <a:pt x="191" y="9"/>
                    <a:pt x="189" y="11"/>
                    <a:pt x="185" y="11"/>
                  </a:cubicBezTo>
                  <a:close/>
                </a:path>
              </a:pathLst>
            </a:cu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22" name="Rectangle 43">
              <a:extLst>
                <a:ext uri="{FF2B5EF4-FFF2-40B4-BE49-F238E27FC236}">
                  <a16:creationId xmlns:a16="http://schemas.microsoft.com/office/drawing/2014/main" id="{AB3A5491-F398-47CB-BBBC-35E96F4E414D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429250" y="2722563"/>
              <a:ext cx="1339850" cy="628650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</p:grpSp>
      <p:sp>
        <p:nvSpPr>
          <p:cNvPr id="149" name="Oval 148">
            <a:extLst>
              <a:ext uri="{FF2B5EF4-FFF2-40B4-BE49-F238E27FC236}">
                <a16:creationId xmlns:a16="http://schemas.microsoft.com/office/drawing/2014/main" id="{88B05F2C-2F66-43AA-A9E2-803B1F843606}"/>
              </a:ext>
            </a:extLst>
          </p:cNvPr>
          <p:cNvSpPr/>
          <p:nvPr userDrawn="1"/>
        </p:nvSpPr>
        <p:spPr bwMode="gray">
          <a:xfrm>
            <a:off x="7892021" y="1790700"/>
            <a:ext cx="1602879" cy="1602878"/>
          </a:xfrm>
          <a:prstGeom prst="ellipse">
            <a:avLst/>
          </a:prstGeom>
          <a:solidFill>
            <a:srgbClr val="232323"/>
          </a:solidFill>
          <a:ln w="10795" cap="flat" cmpd="sng" algn="ctr">
            <a:noFill/>
            <a:prstDash val="solid"/>
          </a:ln>
          <a:effectLst>
            <a:outerShdw blurRad="254000" dist="50800" dir="2700000" sx="101000" sy="101000" algn="tl" rotWithShape="0">
              <a:prstClr val="black">
                <a:alpha val="35000"/>
              </a:prstClr>
            </a:outerShdw>
          </a:effectLst>
        </p:spPr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marR="0" lvl="0" indent="0" algn="ctr" defTabSz="932114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</a:endParaRPr>
          </a:p>
        </p:txBody>
      </p: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E88D9ECD-A4C6-4CFD-BE83-83D944C0F97B}"/>
              </a:ext>
            </a:extLst>
          </p:cNvPr>
          <p:cNvGrpSpPr/>
          <p:nvPr userDrawn="1"/>
        </p:nvGrpSpPr>
        <p:grpSpPr bwMode="gray">
          <a:xfrm>
            <a:off x="8118306" y="2286842"/>
            <a:ext cx="1150309" cy="610594"/>
            <a:chOff x="6151563" y="1584325"/>
            <a:chExt cx="4276725" cy="2270126"/>
          </a:xfrm>
        </p:grpSpPr>
        <p:sp>
          <p:nvSpPr>
            <p:cNvPr id="129" name="Rectangle 47">
              <a:extLst>
                <a:ext uri="{FF2B5EF4-FFF2-40B4-BE49-F238E27FC236}">
                  <a16:creationId xmlns:a16="http://schemas.microsoft.com/office/drawing/2014/main" id="{26C055B8-93FF-46DA-B415-D8D54497176C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6630988" y="1584325"/>
              <a:ext cx="3317875" cy="2084388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30" name="Rectangle 48">
              <a:extLst>
                <a:ext uri="{FF2B5EF4-FFF2-40B4-BE49-F238E27FC236}">
                  <a16:creationId xmlns:a16="http://schemas.microsoft.com/office/drawing/2014/main" id="{CFE4BDC0-DE0F-4728-875B-177D4395AAE0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6848476" y="1785938"/>
              <a:ext cx="2879725" cy="17637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Freeform 49">
              <a:extLst>
                <a:ext uri="{FF2B5EF4-FFF2-40B4-BE49-F238E27FC236}">
                  <a16:creationId xmlns:a16="http://schemas.microsoft.com/office/drawing/2014/main" id="{DF9925D4-DE10-40F0-8BA3-16B00AE6C44D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6151563" y="3668713"/>
              <a:ext cx="4276725" cy="185738"/>
            </a:xfrm>
            <a:custGeom>
              <a:avLst/>
              <a:gdLst>
                <a:gd name="T0" fmla="*/ 1265 w 1295"/>
                <a:gd name="T1" fmla="*/ 56 h 56"/>
                <a:gd name="T2" fmla="*/ 29 w 1295"/>
                <a:gd name="T3" fmla="*/ 56 h 56"/>
                <a:gd name="T4" fmla="*/ 0 w 1295"/>
                <a:gd name="T5" fmla="*/ 26 h 56"/>
                <a:gd name="T6" fmla="*/ 0 w 1295"/>
                <a:gd name="T7" fmla="*/ 0 h 56"/>
                <a:gd name="T8" fmla="*/ 1295 w 1295"/>
                <a:gd name="T9" fmla="*/ 0 h 56"/>
                <a:gd name="T10" fmla="*/ 1295 w 1295"/>
                <a:gd name="T11" fmla="*/ 26 h 56"/>
                <a:gd name="T12" fmla="*/ 1265 w 1295"/>
                <a:gd name="T13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95" h="56">
                  <a:moveTo>
                    <a:pt x="1265" y="56"/>
                  </a:moveTo>
                  <a:cubicBezTo>
                    <a:pt x="29" y="56"/>
                    <a:pt x="29" y="56"/>
                    <a:pt x="29" y="56"/>
                  </a:cubicBezTo>
                  <a:cubicBezTo>
                    <a:pt x="13" y="56"/>
                    <a:pt x="0" y="43"/>
                    <a:pt x="0" y="2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295" y="0"/>
                    <a:pt x="1295" y="0"/>
                    <a:pt x="1295" y="0"/>
                  </a:cubicBezTo>
                  <a:cubicBezTo>
                    <a:pt x="1295" y="26"/>
                    <a:pt x="1295" y="26"/>
                    <a:pt x="1295" y="26"/>
                  </a:cubicBezTo>
                  <a:cubicBezTo>
                    <a:pt x="1295" y="43"/>
                    <a:pt x="1282" y="56"/>
                    <a:pt x="1265" y="56"/>
                  </a:cubicBezTo>
                  <a:close/>
                </a:path>
              </a:pathLst>
            </a:cu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32" name="Rectangle 50">
              <a:extLst>
                <a:ext uri="{FF2B5EF4-FFF2-40B4-BE49-F238E27FC236}">
                  <a16:creationId xmlns:a16="http://schemas.microsoft.com/office/drawing/2014/main" id="{E95E9909-20A7-4A13-8FBC-BB76A4AAD529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7353301" y="2098675"/>
              <a:ext cx="865188" cy="330200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33" name="Rectangle 51">
              <a:extLst>
                <a:ext uri="{FF2B5EF4-FFF2-40B4-BE49-F238E27FC236}">
                  <a16:creationId xmlns:a16="http://schemas.microsoft.com/office/drawing/2014/main" id="{2FD4C439-4658-45FA-AB12-5252FC20915B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7086601" y="2098675"/>
              <a:ext cx="266700" cy="330200"/>
            </a:xfrm>
            <a:prstGeom prst="rect">
              <a:avLst/>
            </a:prstGeom>
            <a:solidFill>
              <a:schemeClr val="bg1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34" name="Rectangle 52">
              <a:extLst>
                <a:ext uri="{FF2B5EF4-FFF2-40B4-BE49-F238E27FC236}">
                  <a16:creationId xmlns:a16="http://schemas.microsoft.com/office/drawing/2014/main" id="{D9CFF0E1-0AE6-43B7-BC45-CB587EB544AE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7086601" y="2559050"/>
              <a:ext cx="1131888" cy="101600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35" name="Rectangle 53">
              <a:extLst>
                <a:ext uri="{FF2B5EF4-FFF2-40B4-BE49-F238E27FC236}">
                  <a16:creationId xmlns:a16="http://schemas.microsoft.com/office/drawing/2014/main" id="{E57A2468-B3CA-4D73-B693-76A85B0F761F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7086601" y="2744788"/>
              <a:ext cx="1131888" cy="101600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36" name="Rectangle 54">
              <a:extLst>
                <a:ext uri="{FF2B5EF4-FFF2-40B4-BE49-F238E27FC236}">
                  <a16:creationId xmlns:a16="http://schemas.microsoft.com/office/drawing/2014/main" id="{590B34AA-176F-4A9B-8492-C9062CEEB0A2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7086601" y="2925763"/>
              <a:ext cx="1131888" cy="106363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37" name="Rectangle 55">
              <a:extLst>
                <a:ext uri="{FF2B5EF4-FFF2-40B4-BE49-F238E27FC236}">
                  <a16:creationId xmlns:a16="http://schemas.microsoft.com/office/drawing/2014/main" id="{B478D54E-B6DE-4ACF-B271-59436F9D78D0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7086601" y="3111500"/>
              <a:ext cx="1131888" cy="103188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38" name="Rectangle 56">
              <a:extLst>
                <a:ext uri="{FF2B5EF4-FFF2-40B4-BE49-F238E27FC236}">
                  <a16:creationId xmlns:a16="http://schemas.microsoft.com/office/drawing/2014/main" id="{10E94144-47B6-4CC4-8ACA-8555C206329A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7086601" y="3297238"/>
              <a:ext cx="1131888" cy="103188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39" name="Rectangle 57">
              <a:extLst>
                <a:ext uri="{FF2B5EF4-FFF2-40B4-BE49-F238E27FC236}">
                  <a16:creationId xmlns:a16="http://schemas.microsoft.com/office/drawing/2014/main" id="{884B7082-B3DA-41C6-888E-340C61D061D8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8337551" y="2098675"/>
              <a:ext cx="314325" cy="336550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40" name="Rectangle 58">
              <a:extLst>
                <a:ext uri="{FF2B5EF4-FFF2-40B4-BE49-F238E27FC236}">
                  <a16:creationId xmlns:a16="http://schemas.microsoft.com/office/drawing/2014/main" id="{EAB98FDB-F070-4FD8-8674-449941060C9E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8764588" y="2098675"/>
              <a:ext cx="312738" cy="336550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41" name="Rectangle 59">
              <a:extLst>
                <a:ext uri="{FF2B5EF4-FFF2-40B4-BE49-F238E27FC236}">
                  <a16:creationId xmlns:a16="http://schemas.microsoft.com/office/drawing/2014/main" id="{B045539F-5CE5-47A9-A17E-1643D4CD9B2A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9193213" y="2098675"/>
              <a:ext cx="314325" cy="336550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42" name="Rectangle 60">
              <a:extLst>
                <a:ext uri="{FF2B5EF4-FFF2-40B4-BE49-F238E27FC236}">
                  <a16:creationId xmlns:a16="http://schemas.microsoft.com/office/drawing/2014/main" id="{C0C7BB4D-3B48-4D4F-B494-4C1EE0FD7C1C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8337551" y="2581275"/>
              <a:ext cx="314325" cy="334963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43" name="Rectangle 61">
              <a:extLst>
                <a:ext uri="{FF2B5EF4-FFF2-40B4-BE49-F238E27FC236}">
                  <a16:creationId xmlns:a16="http://schemas.microsoft.com/office/drawing/2014/main" id="{0BFA0E04-B61F-491E-8CEE-282132478766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8764588" y="2581275"/>
              <a:ext cx="312738" cy="334963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44" name="Rectangle 62">
              <a:extLst>
                <a:ext uri="{FF2B5EF4-FFF2-40B4-BE49-F238E27FC236}">
                  <a16:creationId xmlns:a16="http://schemas.microsoft.com/office/drawing/2014/main" id="{AFB42A0A-BD91-43E7-988D-573EEC534564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9193213" y="2581275"/>
              <a:ext cx="314325" cy="334963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45" name="Rectangle 63">
              <a:extLst>
                <a:ext uri="{FF2B5EF4-FFF2-40B4-BE49-F238E27FC236}">
                  <a16:creationId xmlns:a16="http://schemas.microsoft.com/office/drawing/2014/main" id="{BA15039E-DBE6-4F6E-80B1-70B510D54B0F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8337551" y="3062288"/>
              <a:ext cx="314325" cy="338138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46" name="Rectangle 64">
              <a:extLst>
                <a:ext uri="{FF2B5EF4-FFF2-40B4-BE49-F238E27FC236}">
                  <a16:creationId xmlns:a16="http://schemas.microsoft.com/office/drawing/2014/main" id="{265A4B65-72CE-4B68-9D58-5199411F4C96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8764588" y="3062288"/>
              <a:ext cx="312738" cy="338138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47" name="Rectangle 65">
              <a:extLst>
                <a:ext uri="{FF2B5EF4-FFF2-40B4-BE49-F238E27FC236}">
                  <a16:creationId xmlns:a16="http://schemas.microsoft.com/office/drawing/2014/main" id="{9602881A-C071-4CA3-9947-55E1E8A8C5B1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9193213" y="3062288"/>
              <a:ext cx="314325" cy="338138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205" name="Multiplication Sign 204">
            <a:extLst>
              <a:ext uri="{FF2B5EF4-FFF2-40B4-BE49-F238E27FC236}">
                <a16:creationId xmlns:a16="http://schemas.microsoft.com/office/drawing/2014/main" id="{464A0F58-5D65-499E-8280-34A9DFF27F4A}"/>
              </a:ext>
            </a:extLst>
          </p:cNvPr>
          <p:cNvSpPr/>
          <p:nvPr userDrawn="1"/>
        </p:nvSpPr>
        <p:spPr bwMode="ltGray">
          <a:xfrm>
            <a:off x="3643244" y="2831053"/>
            <a:ext cx="715234" cy="715230"/>
          </a:xfrm>
          <a:prstGeom prst="mathMultiply">
            <a:avLst>
              <a:gd name="adj1" fmla="val 16854"/>
            </a:avLst>
          </a:prstGeom>
          <a:solidFill>
            <a:srgbClr val="C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1" name="Multiplication Sign 210">
            <a:extLst>
              <a:ext uri="{FF2B5EF4-FFF2-40B4-BE49-F238E27FC236}">
                <a16:creationId xmlns:a16="http://schemas.microsoft.com/office/drawing/2014/main" id="{69338860-60E4-44A3-B6C1-0BC1315BA942}"/>
              </a:ext>
            </a:extLst>
          </p:cNvPr>
          <p:cNvSpPr/>
          <p:nvPr userDrawn="1"/>
        </p:nvSpPr>
        <p:spPr bwMode="ltGray">
          <a:xfrm>
            <a:off x="6271892" y="2831053"/>
            <a:ext cx="715234" cy="715230"/>
          </a:xfrm>
          <a:prstGeom prst="mathMultiply">
            <a:avLst>
              <a:gd name="adj1" fmla="val 16854"/>
            </a:avLst>
          </a:prstGeom>
          <a:solidFill>
            <a:srgbClr val="C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4" name="Multiplication Sign 213">
            <a:extLst>
              <a:ext uri="{FF2B5EF4-FFF2-40B4-BE49-F238E27FC236}">
                <a16:creationId xmlns:a16="http://schemas.microsoft.com/office/drawing/2014/main" id="{DFD379AB-2220-4E7F-85FE-EBBE910DB5C2}"/>
              </a:ext>
            </a:extLst>
          </p:cNvPr>
          <p:cNvSpPr/>
          <p:nvPr userDrawn="1"/>
        </p:nvSpPr>
        <p:spPr bwMode="ltGray">
          <a:xfrm>
            <a:off x="8826629" y="2831053"/>
            <a:ext cx="715234" cy="715230"/>
          </a:xfrm>
          <a:prstGeom prst="mathMultiply">
            <a:avLst>
              <a:gd name="adj1" fmla="val 16854"/>
            </a:avLst>
          </a:prstGeom>
          <a:solidFill>
            <a:srgbClr val="C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971C9C6-D4A9-4DFA-9E2D-9E501DB092DC}"/>
              </a:ext>
            </a:extLst>
          </p:cNvPr>
          <p:cNvGrpSpPr/>
          <p:nvPr userDrawn="1"/>
        </p:nvGrpSpPr>
        <p:grpSpPr bwMode="gray">
          <a:xfrm>
            <a:off x="3132278" y="2298246"/>
            <a:ext cx="718204" cy="544549"/>
            <a:chOff x="3132278" y="2298246"/>
            <a:chExt cx="718204" cy="544549"/>
          </a:xfrm>
        </p:grpSpPr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19123BC5-D4FA-46FE-A2AC-4D6533EA9AB2}"/>
                </a:ext>
              </a:extLst>
            </p:cNvPr>
            <p:cNvSpPr/>
            <p:nvPr/>
          </p:nvSpPr>
          <p:spPr bwMode="gray">
            <a:xfrm>
              <a:off x="3194451" y="2298246"/>
              <a:ext cx="107195" cy="171511"/>
            </a:xfrm>
            <a:custGeom>
              <a:avLst/>
              <a:gdLst/>
              <a:ahLst/>
              <a:cxnLst/>
              <a:rect l="0" t="0" r="0" b="0"/>
              <a:pathLst>
                <a:path w="95250" h="152400">
                  <a:moveTo>
                    <a:pt x="81439" y="147161"/>
                  </a:moveTo>
                  <a:lnTo>
                    <a:pt x="20479" y="147161"/>
                  </a:lnTo>
                  <a:cubicBezTo>
                    <a:pt x="13811" y="147161"/>
                    <a:pt x="7144" y="141446"/>
                    <a:pt x="7144" y="133826"/>
                  </a:cubicBezTo>
                  <a:lnTo>
                    <a:pt x="7144" y="19526"/>
                  </a:lnTo>
                  <a:cubicBezTo>
                    <a:pt x="7144" y="12859"/>
                    <a:pt x="12859" y="7144"/>
                    <a:pt x="20479" y="7144"/>
                  </a:cubicBezTo>
                  <a:lnTo>
                    <a:pt x="81439" y="7144"/>
                  </a:lnTo>
                  <a:cubicBezTo>
                    <a:pt x="88106" y="7144"/>
                    <a:pt x="94774" y="12859"/>
                    <a:pt x="94774" y="20479"/>
                  </a:cubicBezTo>
                  <a:lnTo>
                    <a:pt x="94774" y="134779"/>
                  </a:lnTo>
                  <a:cubicBezTo>
                    <a:pt x="94774" y="141446"/>
                    <a:pt x="88106" y="147161"/>
                    <a:pt x="81439" y="147161"/>
                  </a:cubicBezTo>
                  <a:close/>
                </a:path>
              </a:pathLst>
            </a:cu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5711D87E-2859-4301-A153-9C62DB528E0B}"/>
                </a:ext>
              </a:extLst>
            </p:cNvPr>
            <p:cNvSpPr/>
            <p:nvPr/>
          </p:nvSpPr>
          <p:spPr bwMode="gray">
            <a:xfrm>
              <a:off x="3293070" y="2417233"/>
              <a:ext cx="557412" cy="407339"/>
            </a:xfrm>
            <a:custGeom>
              <a:avLst/>
              <a:gdLst/>
              <a:ahLst/>
              <a:cxnLst/>
              <a:rect l="0" t="0" r="0" b="0"/>
              <a:pathLst>
                <a:path w="495300" h="361950">
                  <a:moveTo>
                    <a:pt x="488156" y="31909"/>
                  </a:moveTo>
                  <a:lnTo>
                    <a:pt x="439579" y="7144"/>
                  </a:lnTo>
                  <a:lnTo>
                    <a:pt x="7144" y="7144"/>
                  </a:lnTo>
                  <a:lnTo>
                    <a:pt x="7144" y="356711"/>
                  </a:lnTo>
                  <a:lnTo>
                    <a:pt x="433864" y="356711"/>
                  </a:lnTo>
                  <a:lnTo>
                    <a:pt x="488156" y="328136"/>
                  </a:lnTo>
                  <a:close/>
                </a:path>
              </a:pathLst>
            </a:cu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A4F64010-C37F-4B0B-8C4B-E5CD5398E636}"/>
                </a:ext>
              </a:extLst>
            </p:cNvPr>
            <p:cNvSpPr/>
            <p:nvPr/>
          </p:nvSpPr>
          <p:spPr bwMode="gray">
            <a:xfrm>
              <a:off x="3293070" y="2392577"/>
              <a:ext cx="557412" cy="64317"/>
            </a:xfrm>
            <a:custGeom>
              <a:avLst/>
              <a:gdLst/>
              <a:ahLst/>
              <a:cxnLst/>
              <a:rect l="0" t="0" r="0" b="0"/>
              <a:pathLst>
                <a:path w="495300" h="57150">
                  <a:moveTo>
                    <a:pt x="488156" y="53816"/>
                  </a:moveTo>
                  <a:lnTo>
                    <a:pt x="488156" y="49054"/>
                  </a:lnTo>
                  <a:cubicBezTo>
                    <a:pt x="488156" y="26194"/>
                    <a:pt x="469106" y="7144"/>
                    <a:pt x="446246" y="7144"/>
                  </a:cubicBezTo>
                  <a:lnTo>
                    <a:pt x="7144" y="7144"/>
                  </a:lnTo>
                  <a:lnTo>
                    <a:pt x="7144" y="53816"/>
                  </a:lnTo>
                  <a:lnTo>
                    <a:pt x="488156" y="53816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DF5111A6-FF13-4B86-9A02-4968F86EFDFC}"/>
                </a:ext>
              </a:extLst>
            </p:cNvPr>
            <p:cNvSpPr/>
            <p:nvPr/>
          </p:nvSpPr>
          <p:spPr bwMode="gray">
            <a:xfrm>
              <a:off x="3293070" y="2778478"/>
              <a:ext cx="557412" cy="64317"/>
            </a:xfrm>
            <a:custGeom>
              <a:avLst/>
              <a:gdLst/>
              <a:ahLst/>
              <a:cxnLst/>
              <a:rect l="0" t="0" r="0" b="0"/>
              <a:pathLst>
                <a:path w="495300" h="57150">
                  <a:moveTo>
                    <a:pt x="7144" y="7144"/>
                  </a:moveTo>
                  <a:lnTo>
                    <a:pt x="7144" y="57626"/>
                  </a:lnTo>
                  <a:lnTo>
                    <a:pt x="446246" y="57626"/>
                  </a:lnTo>
                  <a:cubicBezTo>
                    <a:pt x="469106" y="57626"/>
                    <a:pt x="488156" y="38576"/>
                    <a:pt x="488156" y="15716"/>
                  </a:cubicBezTo>
                  <a:lnTo>
                    <a:pt x="488156" y="7144"/>
                  </a:lnTo>
                  <a:lnTo>
                    <a:pt x="7144" y="7144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D46C1B4E-7932-4411-ADEE-738D4EB9AB4F}"/>
                </a:ext>
              </a:extLst>
            </p:cNvPr>
            <p:cNvSpPr/>
            <p:nvPr/>
          </p:nvSpPr>
          <p:spPr bwMode="gray">
            <a:xfrm>
              <a:off x="3132278" y="2346484"/>
              <a:ext cx="235828" cy="482376"/>
            </a:xfrm>
            <a:custGeom>
              <a:avLst/>
              <a:gdLst/>
              <a:ahLst/>
              <a:cxnLst/>
              <a:rect l="0" t="0" r="0" b="0"/>
              <a:pathLst>
                <a:path w="209550" h="428625">
                  <a:moveTo>
                    <a:pt x="205264" y="391001"/>
                  </a:moveTo>
                  <a:lnTo>
                    <a:pt x="109061" y="428149"/>
                  </a:lnTo>
                  <a:lnTo>
                    <a:pt x="7144" y="391001"/>
                  </a:lnTo>
                  <a:lnTo>
                    <a:pt x="7144" y="48101"/>
                  </a:lnTo>
                  <a:lnTo>
                    <a:pt x="106204" y="7144"/>
                  </a:lnTo>
                  <a:lnTo>
                    <a:pt x="205264" y="48101"/>
                  </a:lnTo>
                  <a:close/>
                </a:path>
              </a:pathLst>
            </a:cu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403E67C2-61A7-4327-B9AE-EB39024D08C9}"/>
                </a:ext>
              </a:extLst>
            </p:cNvPr>
            <p:cNvSpPr/>
            <p:nvPr/>
          </p:nvSpPr>
          <p:spPr bwMode="gray">
            <a:xfrm>
              <a:off x="3132278" y="2327189"/>
              <a:ext cx="235828" cy="75036"/>
            </a:xfrm>
            <a:custGeom>
              <a:avLst/>
              <a:gdLst/>
              <a:ahLst/>
              <a:cxnLst/>
              <a:rect l="0" t="0" r="0" b="0"/>
              <a:pathLst>
                <a:path w="209550" h="66675">
                  <a:moveTo>
                    <a:pt x="205264" y="65246"/>
                  </a:moveTo>
                  <a:lnTo>
                    <a:pt x="205264" y="44291"/>
                  </a:lnTo>
                  <a:cubicBezTo>
                    <a:pt x="205264" y="23336"/>
                    <a:pt x="188119" y="7144"/>
                    <a:pt x="168116" y="7144"/>
                  </a:cubicBezTo>
                  <a:lnTo>
                    <a:pt x="44291" y="7144"/>
                  </a:lnTo>
                  <a:cubicBezTo>
                    <a:pt x="24289" y="7144"/>
                    <a:pt x="7144" y="24289"/>
                    <a:pt x="7144" y="44291"/>
                  </a:cubicBezTo>
                  <a:lnTo>
                    <a:pt x="7144" y="65246"/>
                  </a:lnTo>
                  <a:lnTo>
                    <a:pt x="205264" y="65246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6D3A9CA2-5D0F-4251-A1DB-C27B4C28C03D}"/>
                </a:ext>
              </a:extLst>
            </p:cNvPr>
            <p:cNvSpPr/>
            <p:nvPr/>
          </p:nvSpPr>
          <p:spPr bwMode="gray">
            <a:xfrm>
              <a:off x="3132278" y="2778478"/>
              <a:ext cx="235828" cy="64317"/>
            </a:xfrm>
            <a:custGeom>
              <a:avLst/>
              <a:gdLst/>
              <a:ahLst/>
              <a:cxnLst/>
              <a:rect l="0" t="0" r="0" b="0"/>
              <a:pathLst>
                <a:path w="209550" h="57150">
                  <a:moveTo>
                    <a:pt x="7144" y="7144"/>
                  </a:moveTo>
                  <a:lnTo>
                    <a:pt x="7144" y="19526"/>
                  </a:lnTo>
                  <a:cubicBezTo>
                    <a:pt x="7144" y="40481"/>
                    <a:pt x="24289" y="56674"/>
                    <a:pt x="44291" y="56674"/>
                  </a:cubicBezTo>
                  <a:lnTo>
                    <a:pt x="167164" y="56674"/>
                  </a:lnTo>
                  <a:cubicBezTo>
                    <a:pt x="188119" y="56674"/>
                    <a:pt x="204311" y="39529"/>
                    <a:pt x="204311" y="19526"/>
                  </a:cubicBezTo>
                  <a:lnTo>
                    <a:pt x="204311" y="7144"/>
                  </a:lnTo>
                  <a:lnTo>
                    <a:pt x="7144" y="7144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139DA858-1E17-41E2-A370-09FD78386FD7}"/>
                </a:ext>
              </a:extLst>
            </p:cNvPr>
            <p:cNvSpPr/>
            <p:nvPr/>
          </p:nvSpPr>
          <p:spPr bwMode="gray">
            <a:xfrm>
              <a:off x="3407769" y="2427952"/>
              <a:ext cx="375181" cy="375181"/>
            </a:xfrm>
            <a:custGeom>
              <a:avLst/>
              <a:gdLst/>
              <a:ahLst/>
              <a:cxnLst/>
              <a:rect l="0" t="0" r="0" b="0"/>
              <a:pathLst>
                <a:path w="333375" h="333375">
                  <a:moveTo>
                    <a:pt x="329089" y="168116"/>
                  </a:moveTo>
                  <a:cubicBezTo>
                    <a:pt x="329089" y="257019"/>
                    <a:pt x="257019" y="329089"/>
                    <a:pt x="168116" y="329089"/>
                  </a:cubicBezTo>
                  <a:cubicBezTo>
                    <a:pt x="79214" y="329089"/>
                    <a:pt x="7144" y="257019"/>
                    <a:pt x="7144" y="168116"/>
                  </a:cubicBezTo>
                  <a:cubicBezTo>
                    <a:pt x="7144" y="79214"/>
                    <a:pt x="79214" y="7144"/>
                    <a:pt x="168116" y="7144"/>
                  </a:cubicBezTo>
                  <a:cubicBezTo>
                    <a:pt x="257019" y="7144"/>
                    <a:pt x="329089" y="79214"/>
                    <a:pt x="329089" y="168116"/>
                  </a:cubicBez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B982D7D2-16E2-4E71-A0C9-3E8F510C3D69}"/>
                </a:ext>
              </a:extLst>
            </p:cNvPr>
            <p:cNvSpPr/>
            <p:nvPr/>
          </p:nvSpPr>
          <p:spPr bwMode="gray">
            <a:xfrm>
              <a:off x="3436711" y="2456894"/>
              <a:ext cx="310864" cy="310864"/>
            </a:xfrm>
            <a:custGeom>
              <a:avLst/>
              <a:gdLst/>
              <a:ahLst/>
              <a:cxnLst/>
              <a:rect l="0" t="0" r="0" b="0"/>
              <a:pathLst>
                <a:path w="276225" h="276225">
                  <a:moveTo>
                    <a:pt x="277654" y="142399"/>
                  </a:moveTo>
                  <a:cubicBezTo>
                    <a:pt x="277654" y="217098"/>
                    <a:pt x="217098" y="277654"/>
                    <a:pt x="142399" y="277654"/>
                  </a:cubicBezTo>
                  <a:cubicBezTo>
                    <a:pt x="67699" y="277654"/>
                    <a:pt x="7144" y="217098"/>
                    <a:pt x="7144" y="142399"/>
                  </a:cubicBezTo>
                  <a:cubicBezTo>
                    <a:pt x="7144" y="67699"/>
                    <a:pt x="67699" y="7144"/>
                    <a:pt x="142399" y="7144"/>
                  </a:cubicBezTo>
                  <a:cubicBezTo>
                    <a:pt x="217098" y="7144"/>
                    <a:pt x="277654" y="67699"/>
                    <a:pt x="277654" y="142399"/>
                  </a:cubicBezTo>
                  <a:close/>
                </a:path>
              </a:pathLst>
            </a:cu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A6D67E79-9064-4B8F-BA3E-B5213A78A1AD}"/>
                </a:ext>
              </a:extLst>
            </p:cNvPr>
            <p:cNvSpPr/>
            <p:nvPr/>
          </p:nvSpPr>
          <p:spPr bwMode="gray">
            <a:xfrm>
              <a:off x="3588927" y="2609110"/>
              <a:ext cx="160792" cy="160792"/>
            </a:xfrm>
            <a:custGeom>
              <a:avLst/>
              <a:gdLst/>
              <a:ahLst/>
              <a:cxnLst/>
              <a:rect l="0" t="0" r="0" b="0"/>
              <a:pathLst>
                <a:path w="142875" h="142875">
                  <a:moveTo>
                    <a:pt x="7144" y="141446"/>
                  </a:moveTo>
                  <a:lnTo>
                    <a:pt x="7144" y="7144"/>
                  </a:lnTo>
                  <a:lnTo>
                    <a:pt x="142399" y="7144"/>
                  </a:lnTo>
                  <a:lnTo>
                    <a:pt x="142399" y="7144"/>
                  </a:lnTo>
                  <a:cubicBezTo>
                    <a:pt x="142399" y="81439"/>
                    <a:pt x="82391" y="141446"/>
                    <a:pt x="7144" y="141446"/>
                  </a:cubicBezTo>
                  <a:lnTo>
                    <a:pt x="7144" y="141446"/>
                  </a:lnTo>
                  <a:close/>
                </a:path>
              </a:pathLst>
            </a:cu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9881B2B0-E706-40DB-902E-6B6B6D6A4E6C}"/>
                </a:ext>
              </a:extLst>
            </p:cNvPr>
            <p:cNvSpPr/>
            <p:nvPr/>
          </p:nvSpPr>
          <p:spPr bwMode="gray">
            <a:xfrm>
              <a:off x="3497812" y="2517996"/>
              <a:ext cx="192950" cy="192950"/>
            </a:xfrm>
            <a:custGeom>
              <a:avLst/>
              <a:gdLst/>
              <a:ahLst/>
              <a:cxnLst/>
              <a:rect l="0" t="0" r="0" b="0"/>
              <a:pathLst>
                <a:path w="171450" h="171450">
                  <a:moveTo>
                    <a:pt x="169069" y="88106"/>
                  </a:moveTo>
                  <a:cubicBezTo>
                    <a:pt x="169069" y="132821"/>
                    <a:pt x="132821" y="169069"/>
                    <a:pt x="88106" y="169069"/>
                  </a:cubicBezTo>
                  <a:cubicBezTo>
                    <a:pt x="43392" y="169069"/>
                    <a:pt x="7144" y="132821"/>
                    <a:pt x="7144" y="88106"/>
                  </a:cubicBezTo>
                  <a:cubicBezTo>
                    <a:pt x="7144" y="43392"/>
                    <a:pt x="43392" y="7144"/>
                    <a:pt x="88106" y="7144"/>
                  </a:cubicBezTo>
                  <a:cubicBezTo>
                    <a:pt x="132821" y="7144"/>
                    <a:pt x="169069" y="43392"/>
                    <a:pt x="169069" y="88106"/>
                  </a:cubicBezTo>
                  <a:close/>
                </a:path>
              </a:pathLst>
            </a:cu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A2AA46AB-18A0-4251-B4B2-A28EA46FABC6}"/>
                </a:ext>
              </a:extLst>
            </p:cNvPr>
            <p:cNvSpPr/>
            <p:nvPr/>
          </p:nvSpPr>
          <p:spPr bwMode="gray">
            <a:xfrm>
              <a:off x="3528898" y="2549081"/>
              <a:ext cx="75036" cy="75036"/>
            </a:xfrm>
            <a:custGeom>
              <a:avLst/>
              <a:gdLst/>
              <a:ahLst/>
              <a:cxnLst/>
              <a:rect l="0" t="0" r="0" b="0"/>
              <a:pathLst>
                <a:path w="66675" h="66675">
                  <a:moveTo>
                    <a:pt x="68104" y="37624"/>
                  </a:moveTo>
                  <a:cubicBezTo>
                    <a:pt x="68104" y="54457"/>
                    <a:pt x="54457" y="68104"/>
                    <a:pt x="37624" y="68104"/>
                  </a:cubicBezTo>
                  <a:cubicBezTo>
                    <a:pt x="20790" y="68104"/>
                    <a:pt x="7144" y="54457"/>
                    <a:pt x="7144" y="37624"/>
                  </a:cubicBezTo>
                  <a:cubicBezTo>
                    <a:pt x="7144" y="20790"/>
                    <a:pt x="20790" y="7144"/>
                    <a:pt x="37624" y="7144"/>
                  </a:cubicBezTo>
                  <a:cubicBezTo>
                    <a:pt x="54457" y="7144"/>
                    <a:pt x="68104" y="20790"/>
                    <a:pt x="68104" y="37624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EF43424F-38F4-432B-AE52-7BC0881813F7}"/>
                </a:ext>
              </a:extLst>
            </p:cNvPr>
            <p:cNvSpPr/>
            <p:nvPr/>
          </p:nvSpPr>
          <p:spPr bwMode="gray">
            <a:xfrm>
              <a:off x="3388474" y="2416160"/>
              <a:ext cx="64317" cy="64317"/>
            </a:xfrm>
            <a:custGeom>
              <a:avLst/>
              <a:gdLst/>
              <a:ahLst/>
              <a:cxnLst/>
              <a:rect l="0" t="0" r="0" b="0"/>
              <a:pathLst>
                <a:path w="57150" h="57150">
                  <a:moveTo>
                    <a:pt x="58579" y="32861"/>
                  </a:moveTo>
                  <a:cubicBezTo>
                    <a:pt x="58579" y="47065"/>
                    <a:pt x="47065" y="58579"/>
                    <a:pt x="32861" y="58579"/>
                  </a:cubicBezTo>
                  <a:cubicBezTo>
                    <a:pt x="18658" y="58579"/>
                    <a:pt x="7144" y="47065"/>
                    <a:pt x="7144" y="32861"/>
                  </a:cubicBezTo>
                  <a:cubicBezTo>
                    <a:pt x="7144" y="18658"/>
                    <a:pt x="18658" y="7144"/>
                    <a:pt x="32861" y="7144"/>
                  </a:cubicBezTo>
                  <a:cubicBezTo>
                    <a:pt x="47065" y="7144"/>
                    <a:pt x="58579" y="18658"/>
                    <a:pt x="58579" y="32861"/>
                  </a:cubicBezTo>
                  <a:close/>
                </a:path>
              </a:pathLst>
            </a:cu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CA05F177-6194-465B-BE2A-800E5ED64142}"/>
                </a:ext>
              </a:extLst>
            </p:cNvPr>
            <p:cNvSpPr/>
            <p:nvPr/>
          </p:nvSpPr>
          <p:spPr bwMode="gray">
            <a:xfrm>
              <a:off x="3132278" y="2392577"/>
              <a:ext cx="96475" cy="396620"/>
            </a:xfrm>
            <a:custGeom>
              <a:avLst/>
              <a:gdLst/>
              <a:ahLst/>
              <a:cxnLst/>
              <a:rect l="0" t="0" r="0" b="0"/>
              <a:pathLst>
                <a:path w="85725" h="352425">
                  <a:moveTo>
                    <a:pt x="7144" y="7144"/>
                  </a:moveTo>
                  <a:lnTo>
                    <a:pt x="83344" y="7144"/>
                  </a:lnTo>
                  <a:lnTo>
                    <a:pt x="83344" y="350044"/>
                  </a:lnTo>
                  <a:lnTo>
                    <a:pt x="7144" y="350044"/>
                  </a:lnTo>
                  <a:close/>
                </a:path>
              </a:pathLst>
            </a:cu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83D552AA-E188-4FE9-820E-7624D3B5EABD}"/>
                </a:ext>
              </a:extLst>
            </p:cNvPr>
            <p:cNvSpPr/>
            <p:nvPr/>
          </p:nvSpPr>
          <p:spPr bwMode="gray">
            <a:xfrm>
              <a:off x="3451718" y="2316470"/>
              <a:ext cx="289425" cy="85756"/>
            </a:xfrm>
            <a:custGeom>
              <a:avLst/>
              <a:gdLst/>
              <a:ahLst/>
              <a:cxnLst/>
              <a:rect l="0" t="0" r="0" b="0"/>
              <a:pathLst>
                <a:path w="257175" h="76200">
                  <a:moveTo>
                    <a:pt x="251936" y="75724"/>
                  </a:moveTo>
                  <a:lnTo>
                    <a:pt x="7144" y="75724"/>
                  </a:lnTo>
                  <a:lnTo>
                    <a:pt x="41434" y="17621"/>
                  </a:lnTo>
                  <a:cubicBezTo>
                    <a:pt x="45244" y="10954"/>
                    <a:pt x="52864" y="7144"/>
                    <a:pt x="60484" y="7144"/>
                  </a:cubicBezTo>
                  <a:lnTo>
                    <a:pt x="198596" y="7144"/>
                  </a:lnTo>
                  <a:cubicBezTo>
                    <a:pt x="206216" y="7144"/>
                    <a:pt x="213836" y="10954"/>
                    <a:pt x="217646" y="17621"/>
                  </a:cubicBezTo>
                  <a:lnTo>
                    <a:pt x="251936" y="75724"/>
                  </a:lnTo>
                  <a:close/>
                </a:path>
              </a:pathLst>
            </a:cu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632842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3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71922525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3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8134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23907563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3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5B81D8C-4C31-41CF-81D0-4CC568E35B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0D150-A9DE-4F39-86C9-7D38F43CCD86}" type="datetimeFigureOut">
              <a:rPr lang="en-US" smtClean="0"/>
              <a:t>6/23/2019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47094DA-DA93-4CD2-A064-3DCB895FA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6DA05E-CF30-46A9-86AC-FEBDA78D19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2C07D-92F8-4C70-8E18-1E2F4557176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36395F9-5D76-4DF3-A7A6-08A3F700E1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62056303"/>
      </p:ext>
    </p:extLst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86296418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image">
    <p:bg>
      <p:bgPr>
        <a:blipFill dpi="0" rotWithShape="1">
          <a:blip r:embed="rId4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 rot="5400000">
            <a:off x="-1985377" y="1811203"/>
            <a:ext cx="6108339" cy="2485929"/>
            <a:chOff x="-32657" y="4691730"/>
            <a:chExt cx="6625100" cy="2804185"/>
          </a:xfrm>
        </p:grpSpPr>
        <p:sp>
          <p:nvSpPr>
            <p:cNvPr id="5" name="Freeform: Shape 4"/>
            <p:cNvSpPr/>
            <p:nvPr/>
          </p:nvSpPr>
          <p:spPr>
            <a:xfrm>
              <a:off x="-32657" y="4691730"/>
              <a:ext cx="6625100" cy="2687163"/>
            </a:xfrm>
            <a:custGeom>
              <a:avLst/>
              <a:gdLst>
                <a:gd name="connsiteX0" fmla="*/ 0 w 6527800"/>
                <a:gd name="connsiteY0" fmla="*/ 1190184 h 2282384"/>
                <a:gd name="connsiteX1" fmla="*/ 765628 w 6527800"/>
                <a:gd name="connsiteY1" fmla="*/ 1865099 h 2282384"/>
                <a:gd name="connsiteX2" fmla="*/ 1531257 w 6527800"/>
                <a:gd name="connsiteY2" fmla="*/ 13 h 2282384"/>
                <a:gd name="connsiteX3" fmla="*/ 2140857 w 6527800"/>
                <a:gd name="connsiteY3" fmla="*/ 1897756 h 2282384"/>
                <a:gd name="connsiteX4" fmla="*/ 2804886 w 6527800"/>
                <a:gd name="connsiteY4" fmla="*/ 801927 h 2282384"/>
                <a:gd name="connsiteX5" fmla="*/ 3291114 w 6527800"/>
                <a:gd name="connsiteY5" fmla="*/ 1846956 h 2282384"/>
                <a:gd name="connsiteX6" fmla="*/ 3755571 w 6527800"/>
                <a:gd name="connsiteY6" fmla="*/ 1273641 h 2282384"/>
                <a:gd name="connsiteX7" fmla="*/ 4071257 w 6527800"/>
                <a:gd name="connsiteY7" fmla="*/ 1763499 h 2282384"/>
                <a:gd name="connsiteX8" fmla="*/ 4466771 w 6527800"/>
                <a:gd name="connsiteY8" fmla="*/ 399156 h 2282384"/>
                <a:gd name="connsiteX9" fmla="*/ 4858657 w 6527800"/>
                <a:gd name="connsiteY9" fmla="*/ 1357099 h 2282384"/>
                <a:gd name="connsiteX10" fmla="*/ 5148943 w 6527800"/>
                <a:gd name="connsiteY10" fmla="*/ 747499 h 2282384"/>
                <a:gd name="connsiteX11" fmla="*/ 5588000 w 6527800"/>
                <a:gd name="connsiteY11" fmla="*/ 1886870 h 2282384"/>
                <a:gd name="connsiteX12" fmla="*/ 6074228 w 6527800"/>
                <a:gd name="connsiteY12" fmla="*/ 928927 h 2282384"/>
                <a:gd name="connsiteX13" fmla="*/ 6527800 w 6527800"/>
                <a:gd name="connsiteY13" fmla="*/ 2282384 h 2282384"/>
                <a:gd name="connsiteX0" fmla="*/ 0 w 6625100"/>
                <a:gd name="connsiteY0" fmla="*/ 1190184 h 2687163"/>
                <a:gd name="connsiteX1" fmla="*/ 765628 w 6625100"/>
                <a:gd name="connsiteY1" fmla="*/ 1865099 h 2687163"/>
                <a:gd name="connsiteX2" fmla="*/ 1531257 w 6625100"/>
                <a:gd name="connsiteY2" fmla="*/ 13 h 2687163"/>
                <a:gd name="connsiteX3" fmla="*/ 2140857 w 6625100"/>
                <a:gd name="connsiteY3" fmla="*/ 1897756 h 2687163"/>
                <a:gd name="connsiteX4" fmla="*/ 2804886 w 6625100"/>
                <a:gd name="connsiteY4" fmla="*/ 801927 h 2687163"/>
                <a:gd name="connsiteX5" fmla="*/ 3291114 w 6625100"/>
                <a:gd name="connsiteY5" fmla="*/ 1846956 h 2687163"/>
                <a:gd name="connsiteX6" fmla="*/ 3755571 w 6625100"/>
                <a:gd name="connsiteY6" fmla="*/ 1273641 h 2687163"/>
                <a:gd name="connsiteX7" fmla="*/ 4071257 w 6625100"/>
                <a:gd name="connsiteY7" fmla="*/ 1763499 h 2687163"/>
                <a:gd name="connsiteX8" fmla="*/ 4466771 w 6625100"/>
                <a:gd name="connsiteY8" fmla="*/ 399156 h 2687163"/>
                <a:gd name="connsiteX9" fmla="*/ 4858657 w 6625100"/>
                <a:gd name="connsiteY9" fmla="*/ 1357099 h 2687163"/>
                <a:gd name="connsiteX10" fmla="*/ 5148943 w 6625100"/>
                <a:gd name="connsiteY10" fmla="*/ 747499 h 2687163"/>
                <a:gd name="connsiteX11" fmla="*/ 5588000 w 6625100"/>
                <a:gd name="connsiteY11" fmla="*/ 1886870 h 2687163"/>
                <a:gd name="connsiteX12" fmla="*/ 6074228 w 6625100"/>
                <a:gd name="connsiteY12" fmla="*/ 928927 h 2687163"/>
                <a:gd name="connsiteX13" fmla="*/ 6625100 w 6625100"/>
                <a:gd name="connsiteY13" fmla="*/ 2687163 h 268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625100" h="2687163">
                  <a:moveTo>
                    <a:pt x="0" y="1190184"/>
                  </a:moveTo>
                  <a:cubicBezTo>
                    <a:pt x="255209" y="1626822"/>
                    <a:pt x="510419" y="2063461"/>
                    <a:pt x="765628" y="1865099"/>
                  </a:cubicBezTo>
                  <a:cubicBezTo>
                    <a:pt x="1020837" y="1666737"/>
                    <a:pt x="1302052" y="-5430"/>
                    <a:pt x="1531257" y="13"/>
                  </a:cubicBezTo>
                  <a:cubicBezTo>
                    <a:pt x="1760462" y="5456"/>
                    <a:pt x="1928585" y="1764104"/>
                    <a:pt x="2140857" y="1897756"/>
                  </a:cubicBezTo>
                  <a:cubicBezTo>
                    <a:pt x="2353129" y="2031408"/>
                    <a:pt x="2613177" y="810394"/>
                    <a:pt x="2804886" y="801927"/>
                  </a:cubicBezTo>
                  <a:cubicBezTo>
                    <a:pt x="2996595" y="793460"/>
                    <a:pt x="3132667" y="1768337"/>
                    <a:pt x="3291114" y="1846956"/>
                  </a:cubicBezTo>
                  <a:cubicBezTo>
                    <a:pt x="3449561" y="1925575"/>
                    <a:pt x="3625547" y="1287550"/>
                    <a:pt x="3755571" y="1273641"/>
                  </a:cubicBezTo>
                  <a:cubicBezTo>
                    <a:pt x="3885595" y="1259732"/>
                    <a:pt x="3952724" y="1909247"/>
                    <a:pt x="4071257" y="1763499"/>
                  </a:cubicBezTo>
                  <a:cubicBezTo>
                    <a:pt x="4189790" y="1617752"/>
                    <a:pt x="4335538" y="466889"/>
                    <a:pt x="4466771" y="399156"/>
                  </a:cubicBezTo>
                  <a:cubicBezTo>
                    <a:pt x="4598004" y="331423"/>
                    <a:pt x="4744962" y="1299042"/>
                    <a:pt x="4858657" y="1357099"/>
                  </a:cubicBezTo>
                  <a:cubicBezTo>
                    <a:pt x="4972352" y="1415156"/>
                    <a:pt x="5027386" y="659204"/>
                    <a:pt x="5148943" y="747499"/>
                  </a:cubicBezTo>
                  <a:cubicBezTo>
                    <a:pt x="5270500" y="835794"/>
                    <a:pt x="5433786" y="1856632"/>
                    <a:pt x="5588000" y="1886870"/>
                  </a:cubicBezTo>
                  <a:cubicBezTo>
                    <a:pt x="5742214" y="1917108"/>
                    <a:pt x="5901378" y="795545"/>
                    <a:pt x="6074228" y="928927"/>
                  </a:cubicBezTo>
                  <a:cubicBezTo>
                    <a:pt x="6247078" y="1062309"/>
                    <a:pt x="6476630" y="2043394"/>
                    <a:pt x="6625100" y="2687163"/>
                  </a:cubicBezTo>
                </a:path>
              </a:pathLst>
            </a:custGeom>
            <a:noFill/>
            <a:ln>
              <a:solidFill>
                <a:schemeClr val="bg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6" name="Freeform: Shape 5"/>
            <p:cNvSpPr/>
            <p:nvPr/>
          </p:nvSpPr>
          <p:spPr>
            <a:xfrm>
              <a:off x="-32656" y="5183779"/>
              <a:ext cx="6586180" cy="2211872"/>
            </a:xfrm>
            <a:custGeom>
              <a:avLst/>
              <a:gdLst>
                <a:gd name="connsiteX0" fmla="*/ 0 w 6527800"/>
                <a:gd name="connsiteY0" fmla="*/ 1190184 h 2282384"/>
                <a:gd name="connsiteX1" fmla="*/ 765628 w 6527800"/>
                <a:gd name="connsiteY1" fmla="*/ 1865099 h 2282384"/>
                <a:gd name="connsiteX2" fmla="*/ 1531257 w 6527800"/>
                <a:gd name="connsiteY2" fmla="*/ 13 h 2282384"/>
                <a:gd name="connsiteX3" fmla="*/ 2140857 w 6527800"/>
                <a:gd name="connsiteY3" fmla="*/ 1897756 h 2282384"/>
                <a:gd name="connsiteX4" fmla="*/ 2804886 w 6527800"/>
                <a:gd name="connsiteY4" fmla="*/ 801927 h 2282384"/>
                <a:gd name="connsiteX5" fmla="*/ 3291114 w 6527800"/>
                <a:gd name="connsiteY5" fmla="*/ 1846956 h 2282384"/>
                <a:gd name="connsiteX6" fmla="*/ 3755571 w 6527800"/>
                <a:gd name="connsiteY6" fmla="*/ 1273641 h 2282384"/>
                <a:gd name="connsiteX7" fmla="*/ 4071257 w 6527800"/>
                <a:gd name="connsiteY7" fmla="*/ 1763499 h 2282384"/>
                <a:gd name="connsiteX8" fmla="*/ 4466771 w 6527800"/>
                <a:gd name="connsiteY8" fmla="*/ 399156 h 2282384"/>
                <a:gd name="connsiteX9" fmla="*/ 4858657 w 6527800"/>
                <a:gd name="connsiteY9" fmla="*/ 1357099 h 2282384"/>
                <a:gd name="connsiteX10" fmla="*/ 5148943 w 6527800"/>
                <a:gd name="connsiteY10" fmla="*/ 747499 h 2282384"/>
                <a:gd name="connsiteX11" fmla="*/ 5588000 w 6527800"/>
                <a:gd name="connsiteY11" fmla="*/ 1886870 h 2282384"/>
                <a:gd name="connsiteX12" fmla="*/ 6074228 w 6527800"/>
                <a:gd name="connsiteY12" fmla="*/ 928927 h 2282384"/>
                <a:gd name="connsiteX13" fmla="*/ 6527800 w 6527800"/>
                <a:gd name="connsiteY13" fmla="*/ 2282384 h 2282384"/>
                <a:gd name="connsiteX0" fmla="*/ 0 w 6586180"/>
                <a:gd name="connsiteY0" fmla="*/ 1190184 h 2518602"/>
                <a:gd name="connsiteX1" fmla="*/ 765628 w 6586180"/>
                <a:gd name="connsiteY1" fmla="*/ 1865099 h 2518602"/>
                <a:gd name="connsiteX2" fmla="*/ 1531257 w 6586180"/>
                <a:gd name="connsiteY2" fmla="*/ 13 h 2518602"/>
                <a:gd name="connsiteX3" fmla="*/ 2140857 w 6586180"/>
                <a:gd name="connsiteY3" fmla="*/ 1897756 h 2518602"/>
                <a:gd name="connsiteX4" fmla="*/ 2804886 w 6586180"/>
                <a:gd name="connsiteY4" fmla="*/ 801927 h 2518602"/>
                <a:gd name="connsiteX5" fmla="*/ 3291114 w 6586180"/>
                <a:gd name="connsiteY5" fmla="*/ 1846956 h 2518602"/>
                <a:gd name="connsiteX6" fmla="*/ 3755571 w 6586180"/>
                <a:gd name="connsiteY6" fmla="*/ 1273641 h 2518602"/>
                <a:gd name="connsiteX7" fmla="*/ 4071257 w 6586180"/>
                <a:gd name="connsiteY7" fmla="*/ 1763499 h 2518602"/>
                <a:gd name="connsiteX8" fmla="*/ 4466771 w 6586180"/>
                <a:gd name="connsiteY8" fmla="*/ 399156 h 2518602"/>
                <a:gd name="connsiteX9" fmla="*/ 4858657 w 6586180"/>
                <a:gd name="connsiteY9" fmla="*/ 1357099 h 2518602"/>
                <a:gd name="connsiteX10" fmla="*/ 5148943 w 6586180"/>
                <a:gd name="connsiteY10" fmla="*/ 747499 h 2518602"/>
                <a:gd name="connsiteX11" fmla="*/ 5588000 w 6586180"/>
                <a:gd name="connsiteY11" fmla="*/ 1886870 h 2518602"/>
                <a:gd name="connsiteX12" fmla="*/ 6074228 w 6586180"/>
                <a:gd name="connsiteY12" fmla="*/ 928927 h 2518602"/>
                <a:gd name="connsiteX13" fmla="*/ 6586180 w 6586180"/>
                <a:gd name="connsiteY13" fmla="*/ 2518602 h 2518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586180" h="2518602">
                  <a:moveTo>
                    <a:pt x="0" y="1190184"/>
                  </a:moveTo>
                  <a:cubicBezTo>
                    <a:pt x="255209" y="1626822"/>
                    <a:pt x="510419" y="2063461"/>
                    <a:pt x="765628" y="1865099"/>
                  </a:cubicBezTo>
                  <a:cubicBezTo>
                    <a:pt x="1020837" y="1666737"/>
                    <a:pt x="1302052" y="-5430"/>
                    <a:pt x="1531257" y="13"/>
                  </a:cubicBezTo>
                  <a:cubicBezTo>
                    <a:pt x="1760462" y="5456"/>
                    <a:pt x="1928585" y="1764104"/>
                    <a:pt x="2140857" y="1897756"/>
                  </a:cubicBezTo>
                  <a:cubicBezTo>
                    <a:pt x="2353129" y="2031408"/>
                    <a:pt x="2613177" y="810394"/>
                    <a:pt x="2804886" y="801927"/>
                  </a:cubicBezTo>
                  <a:cubicBezTo>
                    <a:pt x="2996595" y="793460"/>
                    <a:pt x="3132667" y="1768337"/>
                    <a:pt x="3291114" y="1846956"/>
                  </a:cubicBezTo>
                  <a:cubicBezTo>
                    <a:pt x="3449561" y="1925575"/>
                    <a:pt x="3625547" y="1287550"/>
                    <a:pt x="3755571" y="1273641"/>
                  </a:cubicBezTo>
                  <a:cubicBezTo>
                    <a:pt x="3885595" y="1259732"/>
                    <a:pt x="3952724" y="1909247"/>
                    <a:pt x="4071257" y="1763499"/>
                  </a:cubicBezTo>
                  <a:cubicBezTo>
                    <a:pt x="4189790" y="1617752"/>
                    <a:pt x="4335538" y="466889"/>
                    <a:pt x="4466771" y="399156"/>
                  </a:cubicBezTo>
                  <a:cubicBezTo>
                    <a:pt x="4598004" y="331423"/>
                    <a:pt x="4744962" y="1299042"/>
                    <a:pt x="4858657" y="1357099"/>
                  </a:cubicBezTo>
                  <a:cubicBezTo>
                    <a:pt x="4972352" y="1415156"/>
                    <a:pt x="5027386" y="659204"/>
                    <a:pt x="5148943" y="747499"/>
                  </a:cubicBezTo>
                  <a:cubicBezTo>
                    <a:pt x="5270500" y="835794"/>
                    <a:pt x="5433786" y="1856632"/>
                    <a:pt x="5588000" y="1886870"/>
                  </a:cubicBezTo>
                  <a:cubicBezTo>
                    <a:pt x="5742214" y="1917108"/>
                    <a:pt x="5907865" y="823638"/>
                    <a:pt x="6074228" y="928927"/>
                  </a:cubicBezTo>
                  <a:cubicBezTo>
                    <a:pt x="6240591" y="1034216"/>
                    <a:pt x="6437710" y="1874833"/>
                    <a:pt x="6586180" y="2518602"/>
                  </a:cubicBezTo>
                </a:path>
              </a:pathLst>
            </a:custGeom>
            <a:noFill/>
            <a:ln>
              <a:solidFill>
                <a:schemeClr val="bg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7" name="Freeform: Shape 6"/>
            <p:cNvSpPr/>
            <p:nvPr/>
          </p:nvSpPr>
          <p:spPr>
            <a:xfrm>
              <a:off x="-32657" y="5939971"/>
              <a:ext cx="6527800" cy="1476132"/>
            </a:xfrm>
            <a:custGeom>
              <a:avLst/>
              <a:gdLst>
                <a:gd name="connsiteX0" fmla="*/ 0 w 6527800"/>
                <a:gd name="connsiteY0" fmla="*/ 1190184 h 2282384"/>
                <a:gd name="connsiteX1" fmla="*/ 765628 w 6527800"/>
                <a:gd name="connsiteY1" fmla="*/ 1865099 h 2282384"/>
                <a:gd name="connsiteX2" fmla="*/ 1531257 w 6527800"/>
                <a:gd name="connsiteY2" fmla="*/ 13 h 2282384"/>
                <a:gd name="connsiteX3" fmla="*/ 2140857 w 6527800"/>
                <a:gd name="connsiteY3" fmla="*/ 1897756 h 2282384"/>
                <a:gd name="connsiteX4" fmla="*/ 2804886 w 6527800"/>
                <a:gd name="connsiteY4" fmla="*/ 801927 h 2282384"/>
                <a:gd name="connsiteX5" fmla="*/ 3291114 w 6527800"/>
                <a:gd name="connsiteY5" fmla="*/ 1846956 h 2282384"/>
                <a:gd name="connsiteX6" fmla="*/ 3755571 w 6527800"/>
                <a:gd name="connsiteY6" fmla="*/ 1273641 h 2282384"/>
                <a:gd name="connsiteX7" fmla="*/ 4071257 w 6527800"/>
                <a:gd name="connsiteY7" fmla="*/ 1763499 h 2282384"/>
                <a:gd name="connsiteX8" fmla="*/ 4466771 w 6527800"/>
                <a:gd name="connsiteY8" fmla="*/ 399156 h 2282384"/>
                <a:gd name="connsiteX9" fmla="*/ 4858657 w 6527800"/>
                <a:gd name="connsiteY9" fmla="*/ 1357099 h 2282384"/>
                <a:gd name="connsiteX10" fmla="*/ 5148943 w 6527800"/>
                <a:gd name="connsiteY10" fmla="*/ 747499 h 2282384"/>
                <a:gd name="connsiteX11" fmla="*/ 5588000 w 6527800"/>
                <a:gd name="connsiteY11" fmla="*/ 1886870 h 2282384"/>
                <a:gd name="connsiteX12" fmla="*/ 6074228 w 6527800"/>
                <a:gd name="connsiteY12" fmla="*/ 928927 h 2282384"/>
                <a:gd name="connsiteX13" fmla="*/ 6527800 w 6527800"/>
                <a:gd name="connsiteY13" fmla="*/ 2282384 h 2282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527800" h="2282384">
                  <a:moveTo>
                    <a:pt x="0" y="1190184"/>
                  </a:moveTo>
                  <a:cubicBezTo>
                    <a:pt x="255209" y="1626822"/>
                    <a:pt x="510419" y="2063461"/>
                    <a:pt x="765628" y="1865099"/>
                  </a:cubicBezTo>
                  <a:cubicBezTo>
                    <a:pt x="1020837" y="1666737"/>
                    <a:pt x="1302052" y="-5430"/>
                    <a:pt x="1531257" y="13"/>
                  </a:cubicBezTo>
                  <a:cubicBezTo>
                    <a:pt x="1760462" y="5456"/>
                    <a:pt x="1928585" y="1764104"/>
                    <a:pt x="2140857" y="1897756"/>
                  </a:cubicBezTo>
                  <a:cubicBezTo>
                    <a:pt x="2353129" y="2031408"/>
                    <a:pt x="2613177" y="810394"/>
                    <a:pt x="2804886" y="801927"/>
                  </a:cubicBezTo>
                  <a:cubicBezTo>
                    <a:pt x="2996595" y="793460"/>
                    <a:pt x="3132667" y="1768337"/>
                    <a:pt x="3291114" y="1846956"/>
                  </a:cubicBezTo>
                  <a:cubicBezTo>
                    <a:pt x="3449561" y="1925575"/>
                    <a:pt x="3625547" y="1287550"/>
                    <a:pt x="3755571" y="1273641"/>
                  </a:cubicBezTo>
                  <a:cubicBezTo>
                    <a:pt x="3885595" y="1259732"/>
                    <a:pt x="3952724" y="1909247"/>
                    <a:pt x="4071257" y="1763499"/>
                  </a:cubicBezTo>
                  <a:cubicBezTo>
                    <a:pt x="4189790" y="1617752"/>
                    <a:pt x="4335538" y="466889"/>
                    <a:pt x="4466771" y="399156"/>
                  </a:cubicBezTo>
                  <a:cubicBezTo>
                    <a:pt x="4598004" y="331423"/>
                    <a:pt x="4744962" y="1299042"/>
                    <a:pt x="4858657" y="1357099"/>
                  </a:cubicBezTo>
                  <a:cubicBezTo>
                    <a:pt x="4972352" y="1415156"/>
                    <a:pt x="5027386" y="659204"/>
                    <a:pt x="5148943" y="747499"/>
                  </a:cubicBezTo>
                  <a:cubicBezTo>
                    <a:pt x="5270500" y="835794"/>
                    <a:pt x="5433786" y="1856632"/>
                    <a:pt x="5588000" y="1886870"/>
                  </a:cubicBezTo>
                  <a:cubicBezTo>
                    <a:pt x="5742214" y="1917108"/>
                    <a:pt x="5917595" y="863008"/>
                    <a:pt x="6074228" y="928927"/>
                  </a:cubicBezTo>
                  <a:cubicBezTo>
                    <a:pt x="6230861" y="994846"/>
                    <a:pt x="6379330" y="1638615"/>
                    <a:pt x="6527800" y="2282384"/>
                  </a:cubicBezTo>
                </a:path>
              </a:pathLst>
            </a:custGeom>
            <a:noFill/>
            <a:ln>
              <a:solidFill>
                <a:schemeClr val="bg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8" name="Freeform: Shape 7"/>
            <p:cNvSpPr/>
            <p:nvPr/>
          </p:nvSpPr>
          <p:spPr>
            <a:xfrm>
              <a:off x="-32657" y="6452313"/>
              <a:ext cx="6527800" cy="1043602"/>
            </a:xfrm>
            <a:custGeom>
              <a:avLst/>
              <a:gdLst>
                <a:gd name="connsiteX0" fmla="*/ 0 w 6527800"/>
                <a:gd name="connsiteY0" fmla="*/ 1190184 h 2282384"/>
                <a:gd name="connsiteX1" fmla="*/ 765628 w 6527800"/>
                <a:gd name="connsiteY1" fmla="*/ 1865099 h 2282384"/>
                <a:gd name="connsiteX2" fmla="*/ 1531257 w 6527800"/>
                <a:gd name="connsiteY2" fmla="*/ 13 h 2282384"/>
                <a:gd name="connsiteX3" fmla="*/ 2140857 w 6527800"/>
                <a:gd name="connsiteY3" fmla="*/ 1897756 h 2282384"/>
                <a:gd name="connsiteX4" fmla="*/ 2804886 w 6527800"/>
                <a:gd name="connsiteY4" fmla="*/ 801927 h 2282384"/>
                <a:gd name="connsiteX5" fmla="*/ 3291114 w 6527800"/>
                <a:gd name="connsiteY5" fmla="*/ 1846956 h 2282384"/>
                <a:gd name="connsiteX6" fmla="*/ 3755571 w 6527800"/>
                <a:gd name="connsiteY6" fmla="*/ 1273641 h 2282384"/>
                <a:gd name="connsiteX7" fmla="*/ 4071257 w 6527800"/>
                <a:gd name="connsiteY7" fmla="*/ 1763499 h 2282384"/>
                <a:gd name="connsiteX8" fmla="*/ 4466771 w 6527800"/>
                <a:gd name="connsiteY8" fmla="*/ 399156 h 2282384"/>
                <a:gd name="connsiteX9" fmla="*/ 4858657 w 6527800"/>
                <a:gd name="connsiteY9" fmla="*/ 1357099 h 2282384"/>
                <a:gd name="connsiteX10" fmla="*/ 5148943 w 6527800"/>
                <a:gd name="connsiteY10" fmla="*/ 747499 h 2282384"/>
                <a:gd name="connsiteX11" fmla="*/ 5588000 w 6527800"/>
                <a:gd name="connsiteY11" fmla="*/ 1886870 h 2282384"/>
                <a:gd name="connsiteX12" fmla="*/ 6074228 w 6527800"/>
                <a:gd name="connsiteY12" fmla="*/ 928927 h 2282384"/>
                <a:gd name="connsiteX13" fmla="*/ 6527800 w 6527800"/>
                <a:gd name="connsiteY13" fmla="*/ 2282384 h 2282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527800" h="2282384">
                  <a:moveTo>
                    <a:pt x="0" y="1190184"/>
                  </a:moveTo>
                  <a:cubicBezTo>
                    <a:pt x="255209" y="1626822"/>
                    <a:pt x="510419" y="2063461"/>
                    <a:pt x="765628" y="1865099"/>
                  </a:cubicBezTo>
                  <a:cubicBezTo>
                    <a:pt x="1020837" y="1666737"/>
                    <a:pt x="1302052" y="-5430"/>
                    <a:pt x="1531257" y="13"/>
                  </a:cubicBezTo>
                  <a:cubicBezTo>
                    <a:pt x="1760462" y="5456"/>
                    <a:pt x="1928585" y="1764104"/>
                    <a:pt x="2140857" y="1897756"/>
                  </a:cubicBezTo>
                  <a:cubicBezTo>
                    <a:pt x="2353129" y="2031408"/>
                    <a:pt x="2613177" y="810394"/>
                    <a:pt x="2804886" y="801927"/>
                  </a:cubicBezTo>
                  <a:cubicBezTo>
                    <a:pt x="2996595" y="793460"/>
                    <a:pt x="3132667" y="1768337"/>
                    <a:pt x="3291114" y="1846956"/>
                  </a:cubicBezTo>
                  <a:cubicBezTo>
                    <a:pt x="3449561" y="1925575"/>
                    <a:pt x="3625547" y="1287550"/>
                    <a:pt x="3755571" y="1273641"/>
                  </a:cubicBezTo>
                  <a:cubicBezTo>
                    <a:pt x="3885595" y="1259732"/>
                    <a:pt x="3952724" y="1909247"/>
                    <a:pt x="4071257" y="1763499"/>
                  </a:cubicBezTo>
                  <a:cubicBezTo>
                    <a:pt x="4189790" y="1617752"/>
                    <a:pt x="4335538" y="466889"/>
                    <a:pt x="4466771" y="399156"/>
                  </a:cubicBezTo>
                  <a:cubicBezTo>
                    <a:pt x="4598004" y="331423"/>
                    <a:pt x="4744962" y="1299042"/>
                    <a:pt x="4858657" y="1357099"/>
                  </a:cubicBezTo>
                  <a:cubicBezTo>
                    <a:pt x="4972352" y="1415156"/>
                    <a:pt x="5027386" y="659204"/>
                    <a:pt x="5148943" y="747499"/>
                  </a:cubicBezTo>
                  <a:cubicBezTo>
                    <a:pt x="5270500" y="835794"/>
                    <a:pt x="5433786" y="1856632"/>
                    <a:pt x="5588000" y="1886870"/>
                  </a:cubicBezTo>
                  <a:cubicBezTo>
                    <a:pt x="5742214" y="1917108"/>
                    <a:pt x="5917595" y="863008"/>
                    <a:pt x="6074228" y="928927"/>
                  </a:cubicBezTo>
                  <a:cubicBezTo>
                    <a:pt x="6230861" y="994846"/>
                    <a:pt x="6379330" y="1638615"/>
                    <a:pt x="6527800" y="2282384"/>
                  </a:cubicBezTo>
                </a:path>
              </a:pathLst>
            </a:custGeom>
            <a:noFill/>
            <a:ln>
              <a:solidFill>
                <a:schemeClr val="bg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>
                <a:solidFill>
                  <a:prstClr val="white"/>
                </a:solidFill>
              </a:endParaRPr>
            </a:p>
          </p:txBody>
        </p:sp>
      </p:grpSp>
      <p:grpSp>
        <p:nvGrpSpPr>
          <p:cNvPr id="9" name="Group 8"/>
          <p:cNvGrpSpPr/>
          <p:nvPr userDrawn="1"/>
        </p:nvGrpSpPr>
        <p:grpSpPr>
          <a:xfrm rot="5400000">
            <a:off x="1259186" y="-1691280"/>
            <a:ext cx="1150258" cy="4399565"/>
            <a:chOff x="1113971" y="3497757"/>
            <a:chExt cx="1150258" cy="3142530"/>
          </a:xfrm>
        </p:grpSpPr>
        <p:sp>
          <p:nvSpPr>
            <p:cNvPr id="10" name="Freeform: Shape 9"/>
            <p:cNvSpPr/>
            <p:nvPr/>
          </p:nvSpPr>
          <p:spPr>
            <a:xfrm>
              <a:off x="1113971" y="3497944"/>
              <a:ext cx="1150258" cy="3142343"/>
            </a:xfrm>
            <a:custGeom>
              <a:avLst/>
              <a:gdLst>
                <a:gd name="connsiteX0" fmla="*/ 0 w 1150258"/>
                <a:gd name="connsiteY0" fmla="*/ 3142421 h 3142421"/>
                <a:gd name="connsiteX1" fmla="*/ 711200 w 1150258"/>
                <a:gd name="connsiteY1" fmla="*/ 78 h 3142421"/>
                <a:gd name="connsiteX2" fmla="*/ 1150258 w 1150258"/>
                <a:gd name="connsiteY2" fmla="*/ 3066221 h 3142421"/>
                <a:gd name="connsiteX0" fmla="*/ 0 w 1150258"/>
                <a:gd name="connsiteY0" fmla="*/ 3166407 h 3166407"/>
                <a:gd name="connsiteX1" fmla="*/ 711200 w 1150258"/>
                <a:gd name="connsiteY1" fmla="*/ 24064 h 3166407"/>
                <a:gd name="connsiteX2" fmla="*/ 1150258 w 1150258"/>
                <a:gd name="connsiteY2" fmla="*/ 3090207 h 3166407"/>
                <a:gd name="connsiteX0" fmla="*/ 0 w 1150258"/>
                <a:gd name="connsiteY0" fmla="*/ 3143584 h 3143584"/>
                <a:gd name="connsiteX1" fmla="*/ 711200 w 1150258"/>
                <a:gd name="connsiteY1" fmla="*/ 1241 h 3143584"/>
                <a:gd name="connsiteX2" fmla="*/ 1150258 w 1150258"/>
                <a:gd name="connsiteY2" fmla="*/ 3067384 h 3143584"/>
                <a:gd name="connsiteX0" fmla="*/ 0 w 1150258"/>
                <a:gd name="connsiteY0" fmla="*/ 3143584 h 3143584"/>
                <a:gd name="connsiteX1" fmla="*/ 711200 w 1150258"/>
                <a:gd name="connsiteY1" fmla="*/ 1241 h 3143584"/>
                <a:gd name="connsiteX2" fmla="*/ 1150258 w 1150258"/>
                <a:gd name="connsiteY2" fmla="*/ 3067384 h 3143584"/>
                <a:gd name="connsiteX0" fmla="*/ 0 w 1150258"/>
                <a:gd name="connsiteY0" fmla="*/ 3143584 h 3143584"/>
                <a:gd name="connsiteX1" fmla="*/ 711200 w 1150258"/>
                <a:gd name="connsiteY1" fmla="*/ 1241 h 3143584"/>
                <a:gd name="connsiteX2" fmla="*/ 1150258 w 1150258"/>
                <a:gd name="connsiteY2" fmla="*/ 3067384 h 3143584"/>
                <a:gd name="connsiteX0" fmla="*/ 0 w 1150258"/>
                <a:gd name="connsiteY0" fmla="*/ 3142343 h 3142343"/>
                <a:gd name="connsiteX1" fmla="*/ 711200 w 1150258"/>
                <a:gd name="connsiteY1" fmla="*/ 0 h 3142343"/>
                <a:gd name="connsiteX2" fmla="*/ 1150258 w 1150258"/>
                <a:gd name="connsiteY2" fmla="*/ 3066143 h 3142343"/>
                <a:gd name="connsiteX0" fmla="*/ 0 w 1150258"/>
                <a:gd name="connsiteY0" fmla="*/ 3142343 h 3142343"/>
                <a:gd name="connsiteX1" fmla="*/ 711200 w 1150258"/>
                <a:gd name="connsiteY1" fmla="*/ 0 h 3142343"/>
                <a:gd name="connsiteX2" fmla="*/ 1150258 w 1150258"/>
                <a:gd name="connsiteY2" fmla="*/ 3066143 h 3142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0258" h="3142343">
                  <a:moveTo>
                    <a:pt x="0" y="3142343"/>
                  </a:moveTo>
                  <a:cubicBezTo>
                    <a:pt x="259745" y="1577521"/>
                    <a:pt x="410633" y="524329"/>
                    <a:pt x="711200" y="0"/>
                  </a:cubicBezTo>
                  <a:cubicBezTo>
                    <a:pt x="732367" y="948871"/>
                    <a:pt x="848784" y="2375807"/>
                    <a:pt x="1150258" y="3066143"/>
                  </a:cubicBezTo>
                </a:path>
              </a:pathLst>
            </a:custGeom>
            <a:noFill/>
            <a:ln w="19050" cap="rnd">
              <a:solidFill>
                <a:schemeClr val="bg1">
                  <a:alpha val="50000"/>
                </a:schemeClr>
              </a:solidFill>
              <a:prstDash val="sysDot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2" name="Freeform: Shape 11"/>
            <p:cNvSpPr/>
            <p:nvPr/>
          </p:nvSpPr>
          <p:spPr>
            <a:xfrm>
              <a:off x="1201058" y="3497943"/>
              <a:ext cx="885371" cy="3142343"/>
            </a:xfrm>
            <a:custGeom>
              <a:avLst/>
              <a:gdLst>
                <a:gd name="connsiteX0" fmla="*/ 0 w 1150258"/>
                <a:gd name="connsiteY0" fmla="*/ 3142421 h 3142421"/>
                <a:gd name="connsiteX1" fmla="*/ 711200 w 1150258"/>
                <a:gd name="connsiteY1" fmla="*/ 78 h 3142421"/>
                <a:gd name="connsiteX2" fmla="*/ 1150258 w 1150258"/>
                <a:gd name="connsiteY2" fmla="*/ 3066221 h 3142421"/>
                <a:gd name="connsiteX0" fmla="*/ 0 w 1150258"/>
                <a:gd name="connsiteY0" fmla="*/ 3166407 h 3166407"/>
                <a:gd name="connsiteX1" fmla="*/ 711200 w 1150258"/>
                <a:gd name="connsiteY1" fmla="*/ 24064 h 3166407"/>
                <a:gd name="connsiteX2" fmla="*/ 1150258 w 1150258"/>
                <a:gd name="connsiteY2" fmla="*/ 3090207 h 3166407"/>
                <a:gd name="connsiteX0" fmla="*/ 0 w 1150258"/>
                <a:gd name="connsiteY0" fmla="*/ 3143584 h 3143584"/>
                <a:gd name="connsiteX1" fmla="*/ 711200 w 1150258"/>
                <a:gd name="connsiteY1" fmla="*/ 1241 h 3143584"/>
                <a:gd name="connsiteX2" fmla="*/ 1150258 w 1150258"/>
                <a:gd name="connsiteY2" fmla="*/ 3067384 h 3143584"/>
                <a:gd name="connsiteX0" fmla="*/ 0 w 1150258"/>
                <a:gd name="connsiteY0" fmla="*/ 3143584 h 3143584"/>
                <a:gd name="connsiteX1" fmla="*/ 711200 w 1150258"/>
                <a:gd name="connsiteY1" fmla="*/ 1241 h 3143584"/>
                <a:gd name="connsiteX2" fmla="*/ 1150258 w 1150258"/>
                <a:gd name="connsiteY2" fmla="*/ 3067384 h 3143584"/>
                <a:gd name="connsiteX0" fmla="*/ 0 w 1150258"/>
                <a:gd name="connsiteY0" fmla="*/ 3143584 h 3143584"/>
                <a:gd name="connsiteX1" fmla="*/ 711200 w 1150258"/>
                <a:gd name="connsiteY1" fmla="*/ 1241 h 3143584"/>
                <a:gd name="connsiteX2" fmla="*/ 1150258 w 1150258"/>
                <a:gd name="connsiteY2" fmla="*/ 3067384 h 3143584"/>
                <a:gd name="connsiteX0" fmla="*/ 0 w 1150258"/>
                <a:gd name="connsiteY0" fmla="*/ 3142343 h 3142343"/>
                <a:gd name="connsiteX1" fmla="*/ 711200 w 1150258"/>
                <a:gd name="connsiteY1" fmla="*/ 0 h 3142343"/>
                <a:gd name="connsiteX2" fmla="*/ 1150258 w 1150258"/>
                <a:gd name="connsiteY2" fmla="*/ 3066143 h 3142343"/>
                <a:gd name="connsiteX0" fmla="*/ 0 w 1150258"/>
                <a:gd name="connsiteY0" fmla="*/ 3142343 h 3142343"/>
                <a:gd name="connsiteX1" fmla="*/ 711200 w 1150258"/>
                <a:gd name="connsiteY1" fmla="*/ 0 h 3142343"/>
                <a:gd name="connsiteX2" fmla="*/ 1150258 w 1150258"/>
                <a:gd name="connsiteY2" fmla="*/ 3066143 h 3142343"/>
                <a:gd name="connsiteX0" fmla="*/ 0 w 1013223"/>
                <a:gd name="connsiteY0" fmla="*/ 3142343 h 3142343"/>
                <a:gd name="connsiteX1" fmla="*/ 711200 w 1013223"/>
                <a:gd name="connsiteY1" fmla="*/ 0 h 3142343"/>
                <a:gd name="connsiteX2" fmla="*/ 1013223 w 1013223"/>
                <a:gd name="connsiteY2" fmla="*/ 3077029 h 3142343"/>
                <a:gd name="connsiteX0" fmla="*/ 0 w 1013223"/>
                <a:gd name="connsiteY0" fmla="*/ 3142343 h 3142343"/>
                <a:gd name="connsiteX1" fmla="*/ 711200 w 1013223"/>
                <a:gd name="connsiteY1" fmla="*/ 0 h 3142343"/>
                <a:gd name="connsiteX2" fmla="*/ 1013223 w 1013223"/>
                <a:gd name="connsiteY2" fmla="*/ 3077029 h 3142343"/>
                <a:gd name="connsiteX0" fmla="*/ 0 w 1013223"/>
                <a:gd name="connsiteY0" fmla="*/ 3142343 h 3142343"/>
                <a:gd name="connsiteX1" fmla="*/ 711200 w 1013223"/>
                <a:gd name="connsiteY1" fmla="*/ 0 h 3142343"/>
                <a:gd name="connsiteX2" fmla="*/ 1013223 w 1013223"/>
                <a:gd name="connsiteY2" fmla="*/ 3077029 h 3142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3223" h="3142343">
                  <a:moveTo>
                    <a:pt x="0" y="3142343"/>
                  </a:moveTo>
                  <a:cubicBezTo>
                    <a:pt x="259745" y="1577521"/>
                    <a:pt x="410633" y="524329"/>
                    <a:pt x="711200" y="0"/>
                  </a:cubicBezTo>
                  <a:cubicBezTo>
                    <a:pt x="691880" y="954314"/>
                    <a:pt x="820754" y="2288721"/>
                    <a:pt x="1013223" y="3077029"/>
                  </a:cubicBezTo>
                </a:path>
              </a:pathLst>
            </a:custGeom>
            <a:noFill/>
            <a:ln w="19050" cap="rnd">
              <a:solidFill>
                <a:schemeClr val="bg1">
                  <a:alpha val="50000"/>
                </a:schemeClr>
              </a:solidFill>
              <a:prstDash val="sysDot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3" name="Freeform: Shape 12"/>
            <p:cNvSpPr/>
            <p:nvPr/>
          </p:nvSpPr>
          <p:spPr>
            <a:xfrm>
              <a:off x="1527273" y="3498130"/>
              <a:ext cx="296864" cy="3128736"/>
            </a:xfrm>
            <a:custGeom>
              <a:avLst/>
              <a:gdLst>
                <a:gd name="connsiteX0" fmla="*/ 0 w 1150258"/>
                <a:gd name="connsiteY0" fmla="*/ 3142421 h 3142421"/>
                <a:gd name="connsiteX1" fmla="*/ 711200 w 1150258"/>
                <a:gd name="connsiteY1" fmla="*/ 78 h 3142421"/>
                <a:gd name="connsiteX2" fmla="*/ 1150258 w 1150258"/>
                <a:gd name="connsiteY2" fmla="*/ 3066221 h 3142421"/>
                <a:gd name="connsiteX0" fmla="*/ 0 w 1150258"/>
                <a:gd name="connsiteY0" fmla="*/ 3166407 h 3166407"/>
                <a:gd name="connsiteX1" fmla="*/ 711200 w 1150258"/>
                <a:gd name="connsiteY1" fmla="*/ 24064 h 3166407"/>
                <a:gd name="connsiteX2" fmla="*/ 1150258 w 1150258"/>
                <a:gd name="connsiteY2" fmla="*/ 3090207 h 3166407"/>
                <a:gd name="connsiteX0" fmla="*/ 0 w 1150258"/>
                <a:gd name="connsiteY0" fmla="*/ 3143584 h 3143584"/>
                <a:gd name="connsiteX1" fmla="*/ 711200 w 1150258"/>
                <a:gd name="connsiteY1" fmla="*/ 1241 h 3143584"/>
                <a:gd name="connsiteX2" fmla="*/ 1150258 w 1150258"/>
                <a:gd name="connsiteY2" fmla="*/ 3067384 h 3143584"/>
                <a:gd name="connsiteX0" fmla="*/ 0 w 1150258"/>
                <a:gd name="connsiteY0" fmla="*/ 3143584 h 3143584"/>
                <a:gd name="connsiteX1" fmla="*/ 711200 w 1150258"/>
                <a:gd name="connsiteY1" fmla="*/ 1241 h 3143584"/>
                <a:gd name="connsiteX2" fmla="*/ 1150258 w 1150258"/>
                <a:gd name="connsiteY2" fmla="*/ 3067384 h 3143584"/>
                <a:gd name="connsiteX0" fmla="*/ 0 w 1150258"/>
                <a:gd name="connsiteY0" fmla="*/ 3143584 h 3143584"/>
                <a:gd name="connsiteX1" fmla="*/ 711200 w 1150258"/>
                <a:gd name="connsiteY1" fmla="*/ 1241 h 3143584"/>
                <a:gd name="connsiteX2" fmla="*/ 1150258 w 1150258"/>
                <a:gd name="connsiteY2" fmla="*/ 3067384 h 3143584"/>
                <a:gd name="connsiteX0" fmla="*/ 0 w 1150258"/>
                <a:gd name="connsiteY0" fmla="*/ 3142343 h 3142343"/>
                <a:gd name="connsiteX1" fmla="*/ 711200 w 1150258"/>
                <a:gd name="connsiteY1" fmla="*/ 0 h 3142343"/>
                <a:gd name="connsiteX2" fmla="*/ 1150258 w 1150258"/>
                <a:gd name="connsiteY2" fmla="*/ 3066143 h 3142343"/>
                <a:gd name="connsiteX0" fmla="*/ 0 w 1150258"/>
                <a:gd name="connsiteY0" fmla="*/ 3142343 h 3142343"/>
                <a:gd name="connsiteX1" fmla="*/ 711200 w 1150258"/>
                <a:gd name="connsiteY1" fmla="*/ 0 h 3142343"/>
                <a:gd name="connsiteX2" fmla="*/ 1150258 w 1150258"/>
                <a:gd name="connsiteY2" fmla="*/ 3066143 h 3142343"/>
                <a:gd name="connsiteX0" fmla="*/ 0 w 711911"/>
                <a:gd name="connsiteY0" fmla="*/ 3142343 h 3142343"/>
                <a:gd name="connsiteX1" fmla="*/ 711200 w 711911"/>
                <a:gd name="connsiteY1" fmla="*/ 0 h 3142343"/>
                <a:gd name="connsiteX2" fmla="*/ 573840 w 711911"/>
                <a:gd name="connsiteY2" fmla="*/ 3115128 h 3142343"/>
                <a:gd name="connsiteX0" fmla="*/ 0 w 711199"/>
                <a:gd name="connsiteY0" fmla="*/ 3142343 h 3142343"/>
                <a:gd name="connsiteX1" fmla="*/ 711200 w 711199"/>
                <a:gd name="connsiteY1" fmla="*/ 0 h 3142343"/>
                <a:gd name="connsiteX2" fmla="*/ 573840 w 711199"/>
                <a:gd name="connsiteY2" fmla="*/ 3115128 h 3142343"/>
                <a:gd name="connsiteX0" fmla="*/ 0 w 610465"/>
                <a:gd name="connsiteY0" fmla="*/ 3128736 h 3128736"/>
                <a:gd name="connsiteX1" fmla="*/ 610466 w 610465"/>
                <a:gd name="connsiteY1" fmla="*/ 0 h 3128736"/>
                <a:gd name="connsiteX2" fmla="*/ 473106 w 610465"/>
                <a:gd name="connsiteY2" fmla="*/ 3115128 h 3128736"/>
                <a:gd name="connsiteX0" fmla="*/ 0 w 610465"/>
                <a:gd name="connsiteY0" fmla="*/ 3128736 h 3128736"/>
                <a:gd name="connsiteX1" fmla="*/ 610466 w 610465"/>
                <a:gd name="connsiteY1" fmla="*/ 0 h 3128736"/>
                <a:gd name="connsiteX2" fmla="*/ 473106 w 610465"/>
                <a:gd name="connsiteY2" fmla="*/ 3115128 h 3128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0465" h="3128736">
                  <a:moveTo>
                    <a:pt x="0" y="3128736"/>
                  </a:moveTo>
                  <a:cubicBezTo>
                    <a:pt x="58280" y="1629229"/>
                    <a:pt x="309899" y="524329"/>
                    <a:pt x="610466" y="0"/>
                  </a:cubicBezTo>
                  <a:cubicBezTo>
                    <a:pt x="402185" y="888999"/>
                    <a:pt x="171632" y="2424792"/>
                    <a:pt x="473106" y="3115128"/>
                  </a:cubicBezTo>
                </a:path>
              </a:pathLst>
            </a:custGeom>
            <a:noFill/>
            <a:ln w="19050" cap="rnd">
              <a:solidFill>
                <a:schemeClr val="bg1">
                  <a:alpha val="50000"/>
                </a:schemeClr>
              </a:solidFill>
              <a:prstDash val="sysDot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4" name="Freeform: Shape 13"/>
            <p:cNvSpPr/>
            <p:nvPr/>
          </p:nvSpPr>
          <p:spPr>
            <a:xfrm>
              <a:off x="1340028" y="3497757"/>
              <a:ext cx="572960" cy="3142343"/>
            </a:xfrm>
            <a:custGeom>
              <a:avLst/>
              <a:gdLst>
                <a:gd name="connsiteX0" fmla="*/ 0 w 1150258"/>
                <a:gd name="connsiteY0" fmla="*/ 3142421 h 3142421"/>
                <a:gd name="connsiteX1" fmla="*/ 711200 w 1150258"/>
                <a:gd name="connsiteY1" fmla="*/ 78 h 3142421"/>
                <a:gd name="connsiteX2" fmla="*/ 1150258 w 1150258"/>
                <a:gd name="connsiteY2" fmla="*/ 3066221 h 3142421"/>
                <a:gd name="connsiteX0" fmla="*/ 0 w 1150258"/>
                <a:gd name="connsiteY0" fmla="*/ 3166407 h 3166407"/>
                <a:gd name="connsiteX1" fmla="*/ 711200 w 1150258"/>
                <a:gd name="connsiteY1" fmla="*/ 24064 h 3166407"/>
                <a:gd name="connsiteX2" fmla="*/ 1150258 w 1150258"/>
                <a:gd name="connsiteY2" fmla="*/ 3090207 h 3166407"/>
                <a:gd name="connsiteX0" fmla="*/ 0 w 1150258"/>
                <a:gd name="connsiteY0" fmla="*/ 3143584 h 3143584"/>
                <a:gd name="connsiteX1" fmla="*/ 711200 w 1150258"/>
                <a:gd name="connsiteY1" fmla="*/ 1241 h 3143584"/>
                <a:gd name="connsiteX2" fmla="*/ 1150258 w 1150258"/>
                <a:gd name="connsiteY2" fmla="*/ 3067384 h 3143584"/>
                <a:gd name="connsiteX0" fmla="*/ 0 w 1150258"/>
                <a:gd name="connsiteY0" fmla="*/ 3143584 h 3143584"/>
                <a:gd name="connsiteX1" fmla="*/ 711200 w 1150258"/>
                <a:gd name="connsiteY1" fmla="*/ 1241 h 3143584"/>
                <a:gd name="connsiteX2" fmla="*/ 1150258 w 1150258"/>
                <a:gd name="connsiteY2" fmla="*/ 3067384 h 3143584"/>
                <a:gd name="connsiteX0" fmla="*/ 0 w 1150258"/>
                <a:gd name="connsiteY0" fmla="*/ 3143584 h 3143584"/>
                <a:gd name="connsiteX1" fmla="*/ 711200 w 1150258"/>
                <a:gd name="connsiteY1" fmla="*/ 1241 h 3143584"/>
                <a:gd name="connsiteX2" fmla="*/ 1150258 w 1150258"/>
                <a:gd name="connsiteY2" fmla="*/ 3067384 h 3143584"/>
                <a:gd name="connsiteX0" fmla="*/ 0 w 1150258"/>
                <a:gd name="connsiteY0" fmla="*/ 3142343 h 3142343"/>
                <a:gd name="connsiteX1" fmla="*/ 711200 w 1150258"/>
                <a:gd name="connsiteY1" fmla="*/ 0 h 3142343"/>
                <a:gd name="connsiteX2" fmla="*/ 1150258 w 1150258"/>
                <a:gd name="connsiteY2" fmla="*/ 3066143 h 3142343"/>
                <a:gd name="connsiteX0" fmla="*/ 0 w 1150258"/>
                <a:gd name="connsiteY0" fmla="*/ 3142343 h 3142343"/>
                <a:gd name="connsiteX1" fmla="*/ 711200 w 1150258"/>
                <a:gd name="connsiteY1" fmla="*/ 0 h 3142343"/>
                <a:gd name="connsiteX2" fmla="*/ 1150258 w 1150258"/>
                <a:gd name="connsiteY2" fmla="*/ 3066143 h 3142343"/>
                <a:gd name="connsiteX0" fmla="*/ 0 w 839308"/>
                <a:gd name="connsiteY0" fmla="*/ 3142343 h 3142343"/>
                <a:gd name="connsiteX1" fmla="*/ 711200 w 839308"/>
                <a:gd name="connsiteY1" fmla="*/ 0 h 3142343"/>
                <a:gd name="connsiteX2" fmla="*/ 839308 w 839308"/>
                <a:gd name="connsiteY2" fmla="*/ 3104243 h 3142343"/>
                <a:gd name="connsiteX0" fmla="*/ 0 w 839308"/>
                <a:gd name="connsiteY0" fmla="*/ 3142343 h 3142343"/>
                <a:gd name="connsiteX1" fmla="*/ 711200 w 839308"/>
                <a:gd name="connsiteY1" fmla="*/ 0 h 3142343"/>
                <a:gd name="connsiteX2" fmla="*/ 839308 w 839308"/>
                <a:gd name="connsiteY2" fmla="*/ 3104243 h 3142343"/>
                <a:gd name="connsiteX0" fmla="*/ 0 w 839308"/>
                <a:gd name="connsiteY0" fmla="*/ 3142343 h 3142343"/>
                <a:gd name="connsiteX1" fmla="*/ 711200 w 839308"/>
                <a:gd name="connsiteY1" fmla="*/ 0 h 3142343"/>
                <a:gd name="connsiteX2" fmla="*/ 839308 w 839308"/>
                <a:gd name="connsiteY2" fmla="*/ 3104243 h 3142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39308" h="3142343">
                  <a:moveTo>
                    <a:pt x="0" y="3142343"/>
                  </a:moveTo>
                  <a:cubicBezTo>
                    <a:pt x="259745" y="1577521"/>
                    <a:pt x="410633" y="524329"/>
                    <a:pt x="711200" y="0"/>
                  </a:cubicBezTo>
                  <a:cubicBezTo>
                    <a:pt x="640677" y="951593"/>
                    <a:pt x="661415" y="2389414"/>
                    <a:pt x="839308" y="3104243"/>
                  </a:cubicBezTo>
                </a:path>
              </a:pathLst>
            </a:custGeom>
            <a:noFill/>
            <a:ln w="19050" cap="rnd">
              <a:solidFill>
                <a:schemeClr val="bg1">
                  <a:alpha val="50000"/>
                </a:schemeClr>
              </a:solidFill>
              <a:prstDash val="sysDot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>
                <a:solidFill>
                  <a:prstClr val="white"/>
                </a:solidFill>
              </a:endParaRPr>
            </a:p>
          </p:txBody>
        </p:sp>
      </p:grpSp>
      <p:grpSp>
        <p:nvGrpSpPr>
          <p:cNvPr id="15" name="Group 14"/>
          <p:cNvGrpSpPr/>
          <p:nvPr userDrawn="1"/>
        </p:nvGrpSpPr>
        <p:grpSpPr>
          <a:xfrm>
            <a:off x="3897769" y="511147"/>
            <a:ext cx="274262" cy="274262"/>
            <a:chOff x="3766458" y="4912364"/>
            <a:chExt cx="468086" cy="468086"/>
          </a:xfrm>
        </p:grpSpPr>
        <p:sp>
          <p:nvSpPr>
            <p:cNvPr id="16" name="Oval 15"/>
            <p:cNvSpPr/>
            <p:nvPr/>
          </p:nvSpPr>
          <p:spPr>
            <a:xfrm>
              <a:off x="3766458" y="4912364"/>
              <a:ext cx="468086" cy="468086"/>
            </a:xfrm>
            <a:prstGeom prst="ellipse">
              <a:avLst/>
            </a:prstGeom>
            <a:noFill/>
            <a:ln w="19050">
              <a:solidFill>
                <a:schemeClr val="bg1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7" name="Oval 16"/>
            <p:cNvSpPr/>
            <p:nvPr/>
          </p:nvSpPr>
          <p:spPr>
            <a:xfrm>
              <a:off x="3860079" y="5005985"/>
              <a:ext cx="280844" cy="280844"/>
            </a:xfrm>
            <a:prstGeom prst="ellipse">
              <a:avLst/>
            </a:prstGeom>
            <a:noFill/>
            <a:ln w="19050">
              <a:solidFill>
                <a:schemeClr val="bg1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8" name="Oval 17"/>
            <p:cNvSpPr/>
            <p:nvPr/>
          </p:nvSpPr>
          <p:spPr>
            <a:xfrm>
              <a:off x="3959681" y="5105587"/>
              <a:ext cx="81640" cy="81640"/>
            </a:xfrm>
            <a:prstGeom prst="ellipse">
              <a:avLst/>
            </a:prstGeom>
            <a:solidFill>
              <a:schemeClr val="bg1">
                <a:alpha val="6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>
                <a:solidFill>
                  <a:prstClr val="white"/>
                </a:solidFill>
              </a:endParaRPr>
            </a:p>
          </p:txBody>
        </p:sp>
      </p:grpSp>
      <p:grpSp>
        <p:nvGrpSpPr>
          <p:cNvPr id="19" name="Group 18"/>
          <p:cNvGrpSpPr/>
          <p:nvPr userDrawn="1"/>
        </p:nvGrpSpPr>
        <p:grpSpPr>
          <a:xfrm flipH="1">
            <a:off x="5387922" y="2675607"/>
            <a:ext cx="6879800" cy="3485708"/>
            <a:chOff x="2661557" y="1008743"/>
            <a:chExt cx="6025243" cy="1848757"/>
          </a:xfrm>
        </p:grpSpPr>
        <p:sp>
          <p:nvSpPr>
            <p:cNvPr id="20" name="Freeform: Shape 19"/>
            <p:cNvSpPr/>
            <p:nvPr/>
          </p:nvSpPr>
          <p:spPr>
            <a:xfrm>
              <a:off x="2661557" y="1008743"/>
              <a:ext cx="6025243" cy="1239157"/>
            </a:xfrm>
            <a:custGeom>
              <a:avLst/>
              <a:gdLst>
                <a:gd name="connsiteX0" fmla="*/ 0 w 6025243"/>
                <a:gd name="connsiteY0" fmla="*/ 1765871 h 1765871"/>
                <a:gd name="connsiteX1" fmla="*/ 1856014 w 6025243"/>
                <a:gd name="connsiteY1" fmla="*/ 1085514 h 1765871"/>
                <a:gd name="connsiteX2" fmla="*/ 3788229 w 6025243"/>
                <a:gd name="connsiteY2" fmla="*/ 111242 h 1765871"/>
                <a:gd name="connsiteX3" fmla="*/ 6025243 w 6025243"/>
                <a:gd name="connsiteY3" fmla="*/ 18714 h 1765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25243" h="1765871">
                  <a:moveTo>
                    <a:pt x="0" y="1765871"/>
                  </a:moveTo>
                  <a:cubicBezTo>
                    <a:pt x="612321" y="1563578"/>
                    <a:pt x="1224642" y="1361286"/>
                    <a:pt x="1856014" y="1085514"/>
                  </a:cubicBezTo>
                  <a:cubicBezTo>
                    <a:pt x="2487386" y="809742"/>
                    <a:pt x="3093358" y="289042"/>
                    <a:pt x="3788229" y="111242"/>
                  </a:cubicBezTo>
                  <a:cubicBezTo>
                    <a:pt x="4483100" y="-66558"/>
                    <a:pt x="5667829" y="23250"/>
                    <a:pt x="6025243" y="18714"/>
                  </a:cubicBezTo>
                </a:path>
              </a:pathLst>
            </a:custGeom>
            <a:noFill/>
            <a:ln>
              <a:solidFill>
                <a:schemeClr val="bg1">
                  <a:alpha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21" name="Freeform: Shape 20"/>
            <p:cNvSpPr/>
            <p:nvPr/>
          </p:nvSpPr>
          <p:spPr>
            <a:xfrm>
              <a:off x="2661557" y="1008743"/>
              <a:ext cx="6025243" cy="1391557"/>
            </a:xfrm>
            <a:custGeom>
              <a:avLst/>
              <a:gdLst>
                <a:gd name="connsiteX0" fmla="*/ 0 w 6025243"/>
                <a:gd name="connsiteY0" fmla="*/ 1765871 h 1765871"/>
                <a:gd name="connsiteX1" fmla="*/ 1856014 w 6025243"/>
                <a:gd name="connsiteY1" fmla="*/ 1085514 h 1765871"/>
                <a:gd name="connsiteX2" fmla="*/ 3788229 w 6025243"/>
                <a:gd name="connsiteY2" fmla="*/ 111242 h 1765871"/>
                <a:gd name="connsiteX3" fmla="*/ 6025243 w 6025243"/>
                <a:gd name="connsiteY3" fmla="*/ 18714 h 1765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25243" h="1765871">
                  <a:moveTo>
                    <a:pt x="0" y="1765871"/>
                  </a:moveTo>
                  <a:cubicBezTo>
                    <a:pt x="612321" y="1563578"/>
                    <a:pt x="1224642" y="1361286"/>
                    <a:pt x="1856014" y="1085514"/>
                  </a:cubicBezTo>
                  <a:cubicBezTo>
                    <a:pt x="2487386" y="809742"/>
                    <a:pt x="3093358" y="289042"/>
                    <a:pt x="3788229" y="111242"/>
                  </a:cubicBezTo>
                  <a:cubicBezTo>
                    <a:pt x="4483100" y="-66558"/>
                    <a:pt x="5667829" y="23250"/>
                    <a:pt x="6025243" y="18714"/>
                  </a:cubicBezTo>
                </a:path>
              </a:pathLst>
            </a:custGeom>
            <a:noFill/>
            <a:ln>
              <a:solidFill>
                <a:schemeClr val="bg1">
                  <a:alpha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22" name="Freeform: Shape 21"/>
            <p:cNvSpPr/>
            <p:nvPr/>
          </p:nvSpPr>
          <p:spPr>
            <a:xfrm>
              <a:off x="2661557" y="1008743"/>
              <a:ext cx="6025243" cy="1543957"/>
            </a:xfrm>
            <a:custGeom>
              <a:avLst/>
              <a:gdLst>
                <a:gd name="connsiteX0" fmla="*/ 0 w 6025243"/>
                <a:gd name="connsiteY0" fmla="*/ 1765871 h 1765871"/>
                <a:gd name="connsiteX1" fmla="*/ 1856014 w 6025243"/>
                <a:gd name="connsiteY1" fmla="*/ 1085514 h 1765871"/>
                <a:gd name="connsiteX2" fmla="*/ 3788229 w 6025243"/>
                <a:gd name="connsiteY2" fmla="*/ 111242 h 1765871"/>
                <a:gd name="connsiteX3" fmla="*/ 6025243 w 6025243"/>
                <a:gd name="connsiteY3" fmla="*/ 18714 h 1765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25243" h="1765871">
                  <a:moveTo>
                    <a:pt x="0" y="1765871"/>
                  </a:moveTo>
                  <a:cubicBezTo>
                    <a:pt x="612321" y="1563578"/>
                    <a:pt x="1224642" y="1361286"/>
                    <a:pt x="1856014" y="1085514"/>
                  </a:cubicBezTo>
                  <a:cubicBezTo>
                    <a:pt x="2487386" y="809742"/>
                    <a:pt x="3093358" y="289042"/>
                    <a:pt x="3788229" y="111242"/>
                  </a:cubicBezTo>
                  <a:cubicBezTo>
                    <a:pt x="4483100" y="-66558"/>
                    <a:pt x="5667829" y="23250"/>
                    <a:pt x="6025243" y="18714"/>
                  </a:cubicBezTo>
                </a:path>
              </a:pathLst>
            </a:custGeom>
            <a:noFill/>
            <a:ln>
              <a:solidFill>
                <a:schemeClr val="bg1">
                  <a:alpha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23" name="Freeform: Shape 22"/>
            <p:cNvSpPr/>
            <p:nvPr/>
          </p:nvSpPr>
          <p:spPr>
            <a:xfrm>
              <a:off x="2661557" y="1008743"/>
              <a:ext cx="6025243" cy="1696357"/>
            </a:xfrm>
            <a:custGeom>
              <a:avLst/>
              <a:gdLst>
                <a:gd name="connsiteX0" fmla="*/ 0 w 6025243"/>
                <a:gd name="connsiteY0" fmla="*/ 1765871 h 1765871"/>
                <a:gd name="connsiteX1" fmla="*/ 1856014 w 6025243"/>
                <a:gd name="connsiteY1" fmla="*/ 1085514 h 1765871"/>
                <a:gd name="connsiteX2" fmla="*/ 3788229 w 6025243"/>
                <a:gd name="connsiteY2" fmla="*/ 111242 h 1765871"/>
                <a:gd name="connsiteX3" fmla="*/ 6025243 w 6025243"/>
                <a:gd name="connsiteY3" fmla="*/ 18714 h 1765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25243" h="1765871">
                  <a:moveTo>
                    <a:pt x="0" y="1765871"/>
                  </a:moveTo>
                  <a:cubicBezTo>
                    <a:pt x="612321" y="1563578"/>
                    <a:pt x="1224642" y="1361286"/>
                    <a:pt x="1856014" y="1085514"/>
                  </a:cubicBezTo>
                  <a:cubicBezTo>
                    <a:pt x="2487386" y="809742"/>
                    <a:pt x="3093358" y="289042"/>
                    <a:pt x="3788229" y="111242"/>
                  </a:cubicBezTo>
                  <a:cubicBezTo>
                    <a:pt x="4483100" y="-66558"/>
                    <a:pt x="5667829" y="23250"/>
                    <a:pt x="6025243" y="18714"/>
                  </a:cubicBezTo>
                </a:path>
              </a:pathLst>
            </a:custGeom>
            <a:noFill/>
            <a:ln>
              <a:solidFill>
                <a:schemeClr val="bg1">
                  <a:alpha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24" name="Freeform: Shape 23"/>
            <p:cNvSpPr/>
            <p:nvPr/>
          </p:nvSpPr>
          <p:spPr>
            <a:xfrm>
              <a:off x="2661557" y="1008743"/>
              <a:ext cx="6025243" cy="1848757"/>
            </a:xfrm>
            <a:custGeom>
              <a:avLst/>
              <a:gdLst>
                <a:gd name="connsiteX0" fmla="*/ 0 w 6025243"/>
                <a:gd name="connsiteY0" fmla="*/ 1765871 h 1765871"/>
                <a:gd name="connsiteX1" fmla="*/ 1856014 w 6025243"/>
                <a:gd name="connsiteY1" fmla="*/ 1085514 h 1765871"/>
                <a:gd name="connsiteX2" fmla="*/ 3788229 w 6025243"/>
                <a:gd name="connsiteY2" fmla="*/ 111242 h 1765871"/>
                <a:gd name="connsiteX3" fmla="*/ 6025243 w 6025243"/>
                <a:gd name="connsiteY3" fmla="*/ 18714 h 1765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25243" h="1765871">
                  <a:moveTo>
                    <a:pt x="0" y="1765871"/>
                  </a:moveTo>
                  <a:cubicBezTo>
                    <a:pt x="612321" y="1563578"/>
                    <a:pt x="1224642" y="1361286"/>
                    <a:pt x="1856014" y="1085514"/>
                  </a:cubicBezTo>
                  <a:cubicBezTo>
                    <a:pt x="2487386" y="809742"/>
                    <a:pt x="3093358" y="289042"/>
                    <a:pt x="3788229" y="111242"/>
                  </a:cubicBezTo>
                  <a:cubicBezTo>
                    <a:pt x="4483100" y="-66558"/>
                    <a:pt x="5667829" y="23250"/>
                    <a:pt x="6025243" y="18714"/>
                  </a:cubicBezTo>
                </a:path>
              </a:pathLst>
            </a:custGeom>
            <a:noFill/>
            <a:ln>
              <a:solidFill>
                <a:schemeClr val="bg1">
                  <a:alpha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>
                <a:solidFill>
                  <a:prstClr val="white"/>
                </a:solidFill>
              </a:endParaRPr>
            </a:p>
          </p:txBody>
        </p:sp>
      </p:grpSp>
      <p:grpSp>
        <p:nvGrpSpPr>
          <p:cNvPr id="25" name="Group 24"/>
          <p:cNvGrpSpPr/>
          <p:nvPr userDrawn="1"/>
        </p:nvGrpSpPr>
        <p:grpSpPr>
          <a:xfrm>
            <a:off x="5161680" y="2470138"/>
            <a:ext cx="468086" cy="468086"/>
            <a:chOff x="3766458" y="4912364"/>
            <a:chExt cx="468086" cy="468086"/>
          </a:xfrm>
        </p:grpSpPr>
        <p:sp>
          <p:nvSpPr>
            <p:cNvPr id="26" name="Oval 25"/>
            <p:cNvSpPr/>
            <p:nvPr/>
          </p:nvSpPr>
          <p:spPr>
            <a:xfrm>
              <a:off x="3766458" y="4912364"/>
              <a:ext cx="468086" cy="468086"/>
            </a:xfrm>
            <a:prstGeom prst="ellipse">
              <a:avLst/>
            </a:prstGeom>
            <a:noFill/>
            <a:ln w="28575"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27" name="Oval 26"/>
            <p:cNvSpPr/>
            <p:nvPr/>
          </p:nvSpPr>
          <p:spPr>
            <a:xfrm>
              <a:off x="3860079" y="5005985"/>
              <a:ext cx="280844" cy="280844"/>
            </a:xfrm>
            <a:prstGeom prst="ellipse">
              <a:avLst/>
            </a:prstGeom>
            <a:noFill/>
            <a:ln w="28575"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28" name="Oval 27"/>
            <p:cNvSpPr/>
            <p:nvPr/>
          </p:nvSpPr>
          <p:spPr>
            <a:xfrm>
              <a:off x="3959681" y="5105587"/>
              <a:ext cx="81640" cy="81640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>
                <a:solidFill>
                  <a:prstClr val="white"/>
                </a:solidFill>
              </a:endParaRPr>
            </a:p>
          </p:txBody>
        </p:sp>
      </p:grpSp>
      <p:grpSp>
        <p:nvGrpSpPr>
          <p:cNvPr id="29" name="Group 28"/>
          <p:cNvGrpSpPr/>
          <p:nvPr userDrawn="1"/>
        </p:nvGrpSpPr>
        <p:grpSpPr>
          <a:xfrm rot="19175348" flipH="1">
            <a:off x="4554593" y="364683"/>
            <a:ext cx="3645245" cy="1320522"/>
            <a:chOff x="5347225" y="-195944"/>
            <a:chExt cx="3320143" cy="727076"/>
          </a:xfrm>
        </p:grpSpPr>
        <p:sp>
          <p:nvSpPr>
            <p:cNvPr id="30" name="Freeform: Shape 29"/>
            <p:cNvSpPr/>
            <p:nvPr/>
          </p:nvSpPr>
          <p:spPr>
            <a:xfrm flipV="1">
              <a:off x="5347225" y="261256"/>
              <a:ext cx="3320143" cy="269876"/>
            </a:xfrm>
            <a:custGeom>
              <a:avLst/>
              <a:gdLst>
                <a:gd name="connsiteX0" fmla="*/ 3320143 w 3320143"/>
                <a:gd name="connsiteY0" fmla="*/ 0 h 1357085"/>
                <a:gd name="connsiteX1" fmla="*/ 0 w 3320143"/>
                <a:gd name="connsiteY1" fmla="*/ 1357085 h 1357085"/>
                <a:gd name="connsiteX0" fmla="*/ 3320143 w 3320143"/>
                <a:gd name="connsiteY0" fmla="*/ 0 h 1357085"/>
                <a:gd name="connsiteX1" fmla="*/ 0 w 3320143"/>
                <a:gd name="connsiteY1" fmla="*/ 1357085 h 1357085"/>
                <a:gd name="connsiteX0" fmla="*/ 3320143 w 3320143"/>
                <a:gd name="connsiteY0" fmla="*/ 0 h 1357085"/>
                <a:gd name="connsiteX1" fmla="*/ 0 w 3320143"/>
                <a:gd name="connsiteY1" fmla="*/ 1357085 h 1357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20143" h="1357085">
                  <a:moveTo>
                    <a:pt x="3320143" y="0"/>
                  </a:moveTo>
                  <a:cubicBezTo>
                    <a:pt x="2133600" y="263676"/>
                    <a:pt x="1135743" y="1151466"/>
                    <a:pt x="0" y="1357085"/>
                  </a:cubicBezTo>
                </a:path>
              </a:pathLst>
            </a:custGeom>
            <a:noFill/>
            <a:ln>
              <a:solidFill>
                <a:schemeClr val="bg1">
                  <a:alpha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31" name="Freeform: Shape 30"/>
            <p:cNvSpPr/>
            <p:nvPr/>
          </p:nvSpPr>
          <p:spPr>
            <a:xfrm flipV="1">
              <a:off x="5347225" y="108856"/>
              <a:ext cx="3320143" cy="422276"/>
            </a:xfrm>
            <a:custGeom>
              <a:avLst/>
              <a:gdLst>
                <a:gd name="connsiteX0" fmla="*/ 3320143 w 3320143"/>
                <a:gd name="connsiteY0" fmla="*/ 0 h 1357085"/>
                <a:gd name="connsiteX1" fmla="*/ 0 w 3320143"/>
                <a:gd name="connsiteY1" fmla="*/ 1357085 h 1357085"/>
                <a:gd name="connsiteX0" fmla="*/ 3320143 w 3320143"/>
                <a:gd name="connsiteY0" fmla="*/ 0 h 1357085"/>
                <a:gd name="connsiteX1" fmla="*/ 0 w 3320143"/>
                <a:gd name="connsiteY1" fmla="*/ 1357085 h 1357085"/>
                <a:gd name="connsiteX0" fmla="*/ 3320143 w 3320143"/>
                <a:gd name="connsiteY0" fmla="*/ 0 h 1357085"/>
                <a:gd name="connsiteX1" fmla="*/ 0 w 3320143"/>
                <a:gd name="connsiteY1" fmla="*/ 1357085 h 1357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20143" h="1357085">
                  <a:moveTo>
                    <a:pt x="3320143" y="0"/>
                  </a:moveTo>
                  <a:cubicBezTo>
                    <a:pt x="2133600" y="263676"/>
                    <a:pt x="1135743" y="1151466"/>
                    <a:pt x="0" y="1357085"/>
                  </a:cubicBezTo>
                </a:path>
              </a:pathLst>
            </a:custGeom>
            <a:noFill/>
            <a:ln>
              <a:solidFill>
                <a:schemeClr val="bg1">
                  <a:alpha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32" name="Freeform: Shape 31"/>
            <p:cNvSpPr/>
            <p:nvPr/>
          </p:nvSpPr>
          <p:spPr>
            <a:xfrm flipV="1">
              <a:off x="5347225" y="-43544"/>
              <a:ext cx="3320143" cy="574676"/>
            </a:xfrm>
            <a:custGeom>
              <a:avLst/>
              <a:gdLst>
                <a:gd name="connsiteX0" fmla="*/ 3320143 w 3320143"/>
                <a:gd name="connsiteY0" fmla="*/ 0 h 1357085"/>
                <a:gd name="connsiteX1" fmla="*/ 0 w 3320143"/>
                <a:gd name="connsiteY1" fmla="*/ 1357085 h 1357085"/>
                <a:gd name="connsiteX0" fmla="*/ 3320143 w 3320143"/>
                <a:gd name="connsiteY0" fmla="*/ 0 h 1357085"/>
                <a:gd name="connsiteX1" fmla="*/ 0 w 3320143"/>
                <a:gd name="connsiteY1" fmla="*/ 1357085 h 1357085"/>
                <a:gd name="connsiteX0" fmla="*/ 3320143 w 3320143"/>
                <a:gd name="connsiteY0" fmla="*/ 0 h 1357085"/>
                <a:gd name="connsiteX1" fmla="*/ 0 w 3320143"/>
                <a:gd name="connsiteY1" fmla="*/ 1357085 h 1357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20143" h="1357085">
                  <a:moveTo>
                    <a:pt x="3320143" y="0"/>
                  </a:moveTo>
                  <a:cubicBezTo>
                    <a:pt x="2133600" y="263676"/>
                    <a:pt x="1135743" y="1151466"/>
                    <a:pt x="0" y="1357085"/>
                  </a:cubicBezTo>
                </a:path>
              </a:pathLst>
            </a:custGeom>
            <a:noFill/>
            <a:ln>
              <a:solidFill>
                <a:schemeClr val="bg1">
                  <a:alpha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33" name="Freeform: Shape 32"/>
            <p:cNvSpPr/>
            <p:nvPr/>
          </p:nvSpPr>
          <p:spPr>
            <a:xfrm flipV="1">
              <a:off x="5347225" y="-195944"/>
              <a:ext cx="3320143" cy="727076"/>
            </a:xfrm>
            <a:custGeom>
              <a:avLst/>
              <a:gdLst>
                <a:gd name="connsiteX0" fmla="*/ 3320143 w 3320143"/>
                <a:gd name="connsiteY0" fmla="*/ 0 h 1357085"/>
                <a:gd name="connsiteX1" fmla="*/ 0 w 3320143"/>
                <a:gd name="connsiteY1" fmla="*/ 1357085 h 1357085"/>
                <a:gd name="connsiteX0" fmla="*/ 3320143 w 3320143"/>
                <a:gd name="connsiteY0" fmla="*/ 0 h 1357085"/>
                <a:gd name="connsiteX1" fmla="*/ 0 w 3320143"/>
                <a:gd name="connsiteY1" fmla="*/ 1357085 h 1357085"/>
                <a:gd name="connsiteX0" fmla="*/ 3320143 w 3320143"/>
                <a:gd name="connsiteY0" fmla="*/ 0 h 1357085"/>
                <a:gd name="connsiteX1" fmla="*/ 0 w 3320143"/>
                <a:gd name="connsiteY1" fmla="*/ 1357085 h 1357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20143" h="1357085">
                  <a:moveTo>
                    <a:pt x="3320143" y="0"/>
                  </a:moveTo>
                  <a:cubicBezTo>
                    <a:pt x="2133600" y="263676"/>
                    <a:pt x="1135743" y="1151466"/>
                    <a:pt x="0" y="1357085"/>
                  </a:cubicBezTo>
                </a:path>
              </a:pathLst>
            </a:custGeom>
            <a:noFill/>
            <a:ln>
              <a:solidFill>
                <a:schemeClr val="bg1">
                  <a:alpha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>
                <a:solidFill>
                  <a:prstClr val="white"/>
                </a:solidFill>
              </a:endParaRPr>
            </a:p>
          </p:txBody>
        </p:sp>
      </p:grpSp>
      <p:sp>
        <p:nvSpPr>
          <p:cNvPr id="34" name="Oval 33"/>
          <p:cNvSpPr/>
          <p:nvPr userDrawn="1"/>
        </p:nvSpPr>
        <p:spPr>
          <a:xfrm>
            <a:off x="1879902" y="5994991"/>
            <a:ext cx="79452" cy="79452"/>
          </a:xfrm>
          <a:prstGeom prst="ellipse">
            <a:avLst/>
          </a:prstGeom>
          <a:solidFill>
            <a:schemeClr val="bg1">
              <a:alpha val="5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35" name="Oval 34"/>
          <p:cNvSpPr/>
          <p:nvPr userDrawn="1"/>
        </p:nvSpPr>
        <p:spPr>
          <a:xfrm>
            <a:off x="6371462" y="5806091"/>
            <a:ext cx="79452" cy="79452"/>
          </a:xfrm>
          <a:prstGeom prst="ellipse">
            <a:avLst/>
          </a:prstGeom>
          <a:solidFill>
            <a:schemeClr val="bg1">
              <a:alpha val="5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36" name="Oval 35"/>
          <p:cNvSpPr/>
          <p:nvPr userDrawn="1"/>
        </p:nvSpPr>
        <p:spPr>
          <a:xfrm>
            <a:off x="1836477" y="3344498"/>
            <a:ext cx="128791" cy="128791"/>
          </a:xfrm>
          <a:prstGeom prst="ellipse">
            <a:avLst/>
          </a:prstGeom>
          <a:solidFill>
            <a:schemeClr val="bg1">
              <a:alpha val="5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37" name="Oval 36"/>
          <p:cNvSpPr/>
          <p:nvPr userDrawn="1"/>
        </p:nvSpPr>
        <p:spPr>
          <a:xfrm>
            <a:off x="871870" y="6104512"/>
            <a:ext cx="128791" cy="128791"/>
          </a:xfrm>
          <a:prstGeom prst="ellipse">
            <a:avLst/>
          </a:prstGeom>
          <a:solidFill>
            <a:schemeClr val="bg1">
              <a:alpha val="5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38" name="Oval 37"/>
          <p:cNvSpPr/>
          <p:nvPr userDrawn="1"/>
        </p:nvSpPr>
        <p:spPr>
          <a:xfrm>
            <a:off x="1381204" y="3209302"/>
            <a:ext cx="128791" cy="128791"/>
          </a:xfrm>
          <a:prstGeom prst="ellipse">
            <a:avLst/>
          </a:prstGeom>
          <a:solidFill>
            <a:schemeClr val="bg1">
              <a:alpha val="5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39" name="Oval 38"/>
          <p:cNvSpPr/>
          <p:nvPr userDrawn="1"/>
        </p:nvSpPr>
        <p:spPr>
          <a:xfrm>
            <a:off x="1577329" y="738421"/>
            <a:ext cx="69136" cy="69136"/>
          </a:xfrm>
          <a:prstGeom prst="ellipse">
            <a:avLst/>
          </a:prstGeom>
          <a:solidFill>
            <a:schemeClr val="bg1">
              <a:alpha val="5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40" name="Oval 39"/>
          <p:cNvSpPr/>
          <p:nvPr userDrawn="1"/>
        </p:nvSpPr>
        <p:spPr>
          <a:xfrm>
            <a:off x="1049170" y="6443419"/>
            <a:ext cx="156013" cy="156013"/>
          </a:xfrm>
          <a:prstGeom prst="ellipse">
            <a:avLst/>
          </a:prstGeom>
          <a:solidFill>
            <a:schemeClr val="bg1">
              <a:alpha val="5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41" name="Oval 40"/>
          <p:cNvSpPr/>
          <p:nvPr userDrawn="1"/>
        </p:nvSpPr>
        <p:spPr>
          <a:xfrm>
            <a:off x="1791000" y="2788039"/>
            <a:ext cx="156013" cy="156013"/>
          </a:xfrm>
          <a:prstGeom prst="ellipse">
            <a:avLst/>
          </a:prstGeom>
          <a:solidFill>
            <a:schemeClr val="bg1">
              <a:alpha val="5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42" name="Oval 41"/>
          <p:cNvSpPr/>
          <p:nvPr userDrawn="1"/>
        </p:nvSpPr>
        <p:spPr>
          <a:xfrm>
            <a:off x="3048816" y="2896666"/>
            <a:ext cx="156013" cy="156013"/>
          </a:xfrm>
          <a:prstGeom prst="ellipse">
            <a:avLst/>
          </a:prstGeom>
          <a:solidFill>
            <a:schemeClr val="bg1">
              <a:alpha val="5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prstClr val="white"/>
              </a:solidFill>
            </a:endParaRPr>
          </a:p>
        </p:txBody>
      </p:sp>
      <p:grpSp>
        <p:nvGrpSpPr>
          <p:cNvPr id="43" name="Group 42"/>
          <p:cNvGrpSpPr/>
          <p:nvPr userDrawn="1"/>
        </p:nvGrpSpPr>
        <p:grpSpPr>
          <a:xfrm rot="5400000">
            <a:off x="-2095598" y="1716892"/>
            <a:ext cx="5147155" cy="1686894"/>
            <a:chOff x="-32657" y="4691730"/>
            <a:chExt cx="6625100" cy="2804185"/>
          </a:xfrm>
        </p:grpSpPr>
        <p:sp>
          <p:nvSpPr>
            <p:cNvPr id="44" name="Freeform: Shape 43"/>
            <p:cNvSpPr/>
            <p:nvPr/>
          </p:nvSpPr>
          <p:spPr>
            <a:xfrm>
              <a:off x="-32657" y="4691730"/>
              <a:ext cx="6625100" cy="2687163"/>
            </a:xfrm>
            <a:custGeom>
              <a:avLst/>
              <a:gdLst>
                <a:gd name="connsiteX0" fmla="*/ 0 w 6527800"/>
                <a:gd name="connsiteY0" fmla="*/ 1190184 h 2282384"/>
                <a:gd name="connsiteX1" fmla="*/ 765628 w 6527800"/>
                <a:gd name="connsiteY1" fmla="*/ 1865099 h 2282384"/>
                <a:gd name="connsiteX2" fmla="*/ 1531257 w 6527800"/>
                <a:gd name="connsiteY2" fmla="*/ 13 h 2282384"/>
                <a:gd name="connsiteX3" fmla="*/ 2140857 w 6527800"/>
                <a:gd name="connsiteY3" fmla="*/ 1897756 h 2282384"/>
                <a:gd name="connsiteX4" fmla="*/ 2804886 w 6527800"/>
                <a:gd name="connsiteY4" fmla="*/ 801927 h 2282384"/>
                <a:gd name="connsiteX5" fmla="*/ 3291114 w 6527800"/>
                <a:gd name="connsiteY5" fmla="*/ 1846956 h 2282384"/>
                <a:gd name="connsiteX6" fmla="*/ 3755571 w 6527800"/>
                <a:gd name="connsiteY6" fmla="*/ 1273641 h 2282384"/>
                <a:gd name="connsiteX7" fmla="*/ 4071257 w 6527800"/>
                <a:gd name="connsiteY7" fmla="*/ 1763499 h 2282384"/>
                <a:gd name="connsiteX8" fmla="*/ 4466771 w 6527800"/>
                <a:gd name="connsiteY8" fmla="*/ 399156 h 2282384"/>
                <a:gd name="connsiteX9" fmla="*/ 4858657 w 6527800"/>
                <a:gd name="connsiteY9" fmla="*/ 1357099 h 2282384"/>
                <a:gd name="connsiteX10" fmla="*/ 5148943 w 6527800"/>
                <a:gd name="connsiteY10" fmla="*/ 747499 h 2282384"/>
                <a:gd name="connsiteX11" fmla="*/ 5588000 w 6527800"/>
                <a:gd name="connsiteY11" fmla="*/ 1886870 h 2282384"/>
                <a:gd name="connsiteX12" fmla="*/ 6074228 w 6527800"/>
                <a:gd name="connsiteY12" fmla="*/ 928927 h 2282384"/>
                <a:gd name="connsiteX13" fmla="*/ 6527800 w 6527800"/>
                <a:gd name="connsiteY13" fmla="*/ 2282384 h 2282384"/>
                <a:gd name="connsiteX0" fmla="*/ 0 w 6625100"/>
                <a:gd name="connsiteY0" fmla="*/ 1190184 h 2687163"/>
                <a:gd name="connsiteX1" fmla="*/ 765628 w 6625100"/>
                <a:gd name="connsiteY1" fmla="*/ 1865099 h 2687163"/>
                <a:gd name="connsiteX2" fmla="*/ 1531257 w 6625100"/>
                <a:gd name="connsiteY2" fmla="*/ 13 h 2687163"/>
                <a:gd name="connsiteX3" fmla="*/ 2140857 w 6625100"/>
                <a:gd name="connsiteY3" fmla="*/ 1897756 h 2687163"/>
                <a:gd name="connsiteX4" fmla="*/ 2804886 w 6625100"/>
                <a:gd name="connsiteY4" fmla="*/ 801927 h 2687163"/>
                <a:gd name="connsiteX5" fmla="*/ 3291114 w 6625100"/>
                <a:gd name="connsiteY5" fmla="*/ 1846956 h 2687163"/>
                <a:gd name="connsiteX6" fmla="*/ 3755571 w 6625100"/>
                <a:gd name="connsiteY6" fmla="*/ 1273641 h 2687163"/>
                <a:gd name="connsiteX7" fmla="*/ 4071257 w 6625100"/>
                <a:gd name="connsiteY7" fmla="*/ 1763499 h 2687163"/>
                <a:gd name="connsiteX8" fmla="*/ 4466771 w 6625100"/>
                <a:gd name="connsiteY8" fmla="*/ 399156 h 2687163"/>
                <a:gd name="connsiteX9" fmla="*/ 4858657 w 6625100"/>
                <a:gd name="connsiteY9" fmla="*/ 1357099 h 2687163"/>
                <a:gd name="connsiteX10" fmla="*/ 5148943 w 6625100"/>
                <a:gd name="connsiteY10" fmla="*/ 747499 h 2687163"/>
                <a:gd name="connsiteX11" fmla="*/ 5588000 w 6625100"/>
                <a:gd name="connsiteY11" fmla="*/ 1886870 h 2687163"/>
                <a:gd name="connsiteX12" fmla="*/ 6074228 w 6625100"/>
                <a:gd name="connsiteY12" fmla="*/ 928927 h 2687163"/>
                <a:gd name="connsiteX13" fmla="*/ 6625100 w 6625100"/>
                <a:gd name="connsiteY13" fmla="*/ 2687163 h 268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625100" h="2687163">
                  <a:moveTo>
                    <a:pt x="0" y="1190184"/>
                  </a:moveTo>
                  <a:cubicBezTo>
                    <a:pt x="255209" y="1626822"/>
                    <a:pt x="510419" y="2063461"/>
                    <a:pt x="765628" y="1865099"/>
                  </a:cubicBezTo>
                  <a:cubicBezTo>
                    <a:pt x="1020837" y="1666737"/>
                    <a:pt x="1302052" y="-5430"/>
                    <a:pt x="1531257" y="13"/>
                  </a:cubicBezTo>
                  <a:cubicBezTo>
                    <a:pt x="1760462" y="5456"/>
                    <a:pt x="1928585" y="1764104"/>
                    <a:pt x="2140857" y="1897756"/>
                  </a:cubicBezTo>
                  <a:cubicBezTo>
                    <a:pt x="2353129" y="2031408"/>
                    <a:pt x="2613177" y="810394"/>
                    <a:pt x="2804886" y="801927"/>
                  </a:cubicBezTo>
                  <a:cubicBezTo>
                    <a:pt x="2996595" y="793460"/>
                    <a:pt x="3132667" y="1768337"/>
                    <a:pt x="3291114" y="1846956"/>
                  </a:cubicBezTo>
                  <a:cubicBezTo>
                    <a:pt x="3449561" y="1925575"/>
                    <a:pt x="3625547" y="1287550"/>
                    <a:pt x="3755571" y="1273641"/>
                  </a:cubicBezTo>
                  <a:cubicBezTo>
                    <a:pt x="3885595" y="1259732"/>
                    <a:pt x="3952724" y="1909247"/>
                    <a:pt x="4071257" y="1763499"/>
                  </a:cubicBezTo>
                  <a:cubicBezTo>
                    <a:pt x="4189790" y="1617752"/>
                    <a:pt x="4335538" y="466889"/>
                    <a:pt x="4466771" y="399156"/>
                  </a:cubicBezTo>
                  <a:cubicBezTo>
                    <a:pt x="4598004" y="331423"/>
                    <a:pt x="4744962" y="1299042"/>
                    <a:pt x="4858657" y="1357099"/>
                  </a:cubicBezTo>
                  <a:cubicBezTo>
                    <a:pt x="4972352" y="1415156"/>
                    <a:pt x="5027386" y="659204"/>
                    <a:pt x="5148943" y="747499"/>
                  </a:cubicBezTo>
                  <a:cubicBezTo>
                    <a:pt x="5270500" y="835794"/>
                    <a:pt x="5433786" y="1856632"/>
                    <a:pt x="5588000" y="1886870"/>
                  </a:cubicBezTo>
                  <a:cubicBezTo>
                    <a:pt x="5742214" y="1917108"/>
                    <a:pt x="5901378" y="795545"/>
                    <a:pt x="6074228" y="928927"/>
                  </a:cubicBezTo>
                  <a:cubicBezTo>
                    <a:pt x="6247078" y="1062309"/>
                    <a:pt x="6476630" y="2043394"/>
                    <a:pt x="6625100" y="2687163"/>
                  </a:cubicBezTo>
                </a:path>
              </a:pathLst>
            </a:custGeom>
            <a:noFill/>
            <a:ln>
              <a:solidFill>
                <a:schemeClr val="bg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45" name="Freeform: Shape 44"/>
            <p:cNvSpPr/>
            <p:nvPr/>
          </p:nvSpPr>
          <p:spPr>
            <a:xfrm>
              <a:off x="-32656" y="5183779"/>
              <a:ext cx="6586180" cy="2211872"/>
            </a:xfrm>
            <a:custGeom>
              <a:avLst/>
              <a:gdLst>
                <a:gd name="connsiteX0" fmla="*/ 0 w 6527800"/>
                <a:gd name="connsiteY0" fmla="*/ 1190184 h 2282384"/>
                <a:gd name="connsiteX1" fmla="*/ 765628 w 6527800"/>
                <a:gd name="connsiteY1" fmla="*/ 1865099 h 2282384"/>
                <a:gd name="connsiteX2" fmla="*/ 1531257 w 6527800"/>
                <a:gd name="connsiteY2" fmla="*/ 13 h 2282384"/>
                <a:gd name="connsiteX3" fmla="*/ 2140857 w 6527800"/>
                <a:gd name="connsiteY3" fmla="*/ 1897756 h 2282384"/>
                <a:gd name="connsiteX4" fmla="*/ 2804886 w 6527800"/>
                <a:gd name="connsiteY4" fmla="*/ 801927 h 2282384"/>
                <a:gd name="connsiteX5" fmla="*/ 3291114 w 6527800"/>
                <a:gd name="connsiteY5" fmla="*/ 1846956 h 2282384"/>
                <a:gd name="connsiteX6" fmla="*/ 3755571 w 6527800"/>
                <a:gd name="connsiteY6" fmla="*/ 1273641 h 2282384"/>
                <a:gd name="connsiteX7" fmla="*/ 4071257 w 6527800"/>
                <a:gd name="connsiteY7" fmla="*/ 1763499 h 2282384"/>
                <a:gd name="connsiteX8" fmla="*/ 4466771 w 6527800"/>
                <a:gd name="connsiteY8" fmla="*/ 399156 h 2282384"/>
                <a:gd name="connsiteX9" fmla="*/ 4858657 w 6527800"/>
                <a:gd name="connsiteY9" fmla="*/ 1357099 h 2282384"/>
                <a:gd name="connsiteX10" fmla="*/ 5148943 w 6527800"/>
                <a:gd name="connsiteY10" fmla="*/ 747499 h 2282384"/>
                <a:gd name="connsiteX11" fmla="*/ 5588000 w 6527800"/>
                <a:gd name="connsiteY11" fmla="*/ 1886870 h 2282384"/>
                <a:gd name="connsiteX12" fmla="*/ 6074228 w 6527800"/>
                <a:gd name="connsiteY12" fmla="*/ 928927 h 2282384"/>
                <a:gd name="connsiteX13" fmla="*/ 6527800 w 6527800"/>
                <a:gd name="connsiteY13" fmla="*/ 2282384 h 2282384"/>
                <a:gd name="connsiteX0" fmla="*/ 0 w 6586180"/>
                <a:gd name="connsiteY0" fmla="*/ 1190184 h 2518602"/>
                <a:gd name="connsiteX1" fmla="*/ 765628 w 6586180"/>
                <a:gd name="connsiteY1" fmla="*/ 1865099 h 2518602"/>
                <a:gd name="connsiteX2" fmla="*/ 1531257 w 6586180"/>
                <a:gd name="connsiteY2" fmla="*/ 13 h 2518602"/>
                <a:gd name="connsiteX3" fmla="*/ 2140857 w 6586180"/>
                <a:gd name="connsiteY3" fmla="*/ 1897756 h 2518602"/>
                <a:gd name="connsiteX4" fmla="*/ 2804886 w 6586180"/>
                <a:gd name="connsiteY4" fmla="*/ 801927 h 2518602"/>
                <a:gd name="connsiteX5" fmla="*/ 3291114 w 6586180"/>
                <a:gd name="connsiteY5" fmla="*/ 1846956 h 2518602"/>
                <a:gd name="connsiteX6" fmla="*/ 3755571 w 6586180"/>
                <a:gd name="connsiteY6" fmla="*/ 1273641 h 2518602"/>
                <a:gd name="connsiteX7" fmla="*/ 4071257 w 6586180"/>
                <a:gd name="connsiteY7" fmla="*/ 1763499 h 2518602"/>
                <a:gd name="connsiteX8" fmla="*/ 4466771 w 6586180"/>
                <a:gd name="connsiteY8" fmla="*/ 399156 h 2518602"/>
                <a:gd name="connsiteX9" fmla="*/ 4858657 w 6586180"/>
                <a:gd name="connsiteY9" fmla="*/ 1357099 h 2518602"/>
                <a:gd name="connsiteX10" fmla="*/ 5148943 w 6586180"/>
                <a:gd name="connsiteY10" fmla="*/ 747499 h 2518602"/>
                <a:gd name="connsiteX11" fmla="*/ 5588000 w 6586180"/>
                <a:gd name="connsiteY11" fmla="*/ 1886870 h 2518602"/>
                <a:gd name="connsiteX12" fmla="*/ 6074228 w 6586180"/>
                <a:gd name="connsiteY12" fmla="*/ 928927 h 2518602"/>
                <a:gd name="connsiteX13" fmla="*/ 6586180 w 6586180"/>
                <a:gd name="connsiteY13" fmla="*/ 2518602 h 2518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586180" h="2518602">
                  <a:moveTo>
                    <a:pt x="0" y="1190184"/>
                  </a:moveTo>
                  <a:cubicBezTo>
                    <a:pt x="255209" y="1626822"/>
                    <a:pt x="510419" y="2063461"/>
                    <a:pt x="765628" y="1865099"/>
                  </a:cubicBezTo>
                  <a:cubicBezTo>
                    <a:pt x="1020837" y="1666737"/>
                    <a:pt x="1302052" y="-5430"/>
                    <a:pt x="1531257" y="13"/>
                  </a:cubicBezTo>
                  <a:cubicBezTo>
                    <a:pt x="1760462" y="5456"/>
                    <a:pt x="1928585" y="1764104"/>
                    <a:pt x="2140857" y="1897756"/>
                  </a:cubicBezTo>
                  <a:cubicBezTo>
                    <a:pt x="2353129" y="2031408"/>
                    <a:pt x="2613177" y="810394"/>
                    <a:pt x="2804886" y="801927"/>
                  </a:cubicBezTo>
                  <a:cubicBezTo>
                    <a:pt x="2996595" y="793460"/>
                    <a:pt x="3132667" y="1768337"/>
                    <a:pt x="3291114" y="1846956"/>
                  </a:cubicBezTo>
                  <a:cubicBezTo>
                    <a:pt x="3449561" y="1925575"/>
                    <a:pt x="3625547" y="1287550"/>
                    <a:pt x="3755571" y="1273641"/>
                  </a:cubicBezTo>
                  <a:cubicBezTo>
                    <a:pt x="3885595" y="1259732"/>
                    <a:pt x="3952724" y="1909247"/>
                    <a:pt x="4071257" y="1763499"/>
                  </a:cubicBezTo>
                  <a:cubicBezTo>
                    <a:pt x="4189790" y="1617752"/>
                    <a:pt x="4335538" y="466889"/>
                    <a:pt x="4466771" y="399156"/>
                  </a:cubicBezTo>
                  <a:cubicBezTo>
                    <a:pt x="4598004" y="331423"/>
                    <a:pt x="4744962" y="1299042"/>
                    <a:pt x="4858657" y="1357099"/>
                  </a:cubicBezTo>
                  <a:cubicBezTo>
                    <a:pt x="4972352" y="1415156"/>
                    <a:pt x="5027386" y="659204"/>
                    <a:pt x="5148943" y="747499"/>
                  </a:cubicBezTo>
                  <a:cubicBezTo>
                    <a:pt x="5270500" y="835794"/>
                    <a:pt x="5433786" y="1856632"/>
                    <a:pt x="5588000" y="1886870"/>
                  </a:cubicBezTo>
                  <a:cubicBezTo>
                    <a:pt x="5742214" y="1917108"/>
                    <a:pt x="5907865" y="823638"/>
                    <a:pt x="6074228" y="928927"/>
                  </a:cubicBezTo>
                  <a:cubicBezTo>
                    <a:pt x="6240591" y="1034216"/>
                    <a:pt x="6437710" y="1874833"/>
                    <a:pt x="6586180" y="2518602"/>
                  </a:cubicBezTo>
                </a:path>
              </a:pathLst>
            </a:custGeom>
            <a:noFill/>
            <a:ln>
              <a:solidFill>
                <a:schemeClr val="bg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46" name="Freeform: Shape 45"/>
            <p:cNvSpPr/>
            <p:nvPr/>
          </p:nvSpPr>
          <p:spPr>
            <a:xfrm>
              <a:off x="-32657" y="5939971"/>
              <a:ext cx="6527800" cy="1476132"/>
            </a:xfrm>
            <a:custGeom>
              <a:avLst/>
              <a:gdLst>
                <a:gd name="connsiteX0" fmla="*/ 0 w 6527800"/>
                <a:gd name="connsiteY0" fmla="*/ 1190184 h 2282384"/>
                <a:gd name="connsiteX1" fmla="*/ 765628 w 6527800"/>
                <a:gd name="connsiteY1" fmla="*/ 1865099 h 2282384"/>
                <a:gd name="connsiteX2" fmla="*/ 1531257 w 6527800"/>
                <a:gd name="connsiteY2" fmla="*/ 13 h 2282384"/>
                <a:gd name="connsiteX3" fmla="*/ 2140857 w 6527800"/>
                <a:gd name="connsiteY3" fmla="*/ 1897756 h 2282384"/>
                <a:gd name="connsiteX4" fmla="*/ 2804886 w 6527800"/>
                <a:gd name="connsiteY4" fmla="*/ 801927 h 2282384"/>
                <a:gd name="connsiteX5" fmla="*/ 3291114 w 6527800"/>
                <a:gd name="connsiteY5" fmla="*/ 1846956 h 2282384"/>
                <a:gd name="connsiteX6" fmla="*/ 3755571 w 6527800"/>
                <a:gd name="connsiteY6" fmla="*/ 1273641 h 2282384"/>
                <a:gd name="connsiteX7" fmla="*/ 4071257 w 6527800"/>
                <a:gd name="connsiteY7" fmla="*/ 1763499 h 2282384"/>
                <a:gd name="connsiteX8" fmla="*/ 4466771 w 6527800"/>
                <a:gd name="connsiteY8" fmla="*/ 399156 h 2282384"/>
                <a:gd name="connsiteX9" fmla="*/ 4858657 w 6527800"/>
                <a:gd name="connsiteY9" fmla="*/ 1357099 h 2282384"/>
                <a:gd name="connsiteX10" fmla="*/ 5148943 w 6527800"/>
                <a:gd name="connsiteY10" fmla="*/ 747499 h 2282384"/>
                <a:gd name="connsiteX11" fmla="*/ 5588000 w 6527800"/>
                <a:gd name="connsiteY11" fmla="*/ 1886870 h 2282384"/>
                <a:gd name="connsiteX12" fmla="*/ 6074228 w 6527800"/>
                <a:gd name="connsiteY12" fmla="*/ 928927 h 2282384"/>
                <a:gd name="connsiteX13" fmla="*/ 6527800 w 6527800"/>
                <a:gd name="connsiteY13" fmla="*/ 2282384 h 2282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527800" h="2282384">
                  <a:moveTo>
                    <a:pt x="0" y="1190184"/>
                  </a:moveTo>
                  <a:cubicBezTo>
                    <a:pt x="255209" y="1626822"/>
                    <a:pt x="510419" y="2063461"/>
                    <a:pt x="765628" y="1865099"/>
                  </a:cubicBezTo>
                  <a:cubicBezTo>
                    <a:pt x="1020837" y="1666737"/>
                    <a:pt x="1302052" y="-5430"/>
                    <a:pt x="1531257" y="13"/>
                  </a:cubicBezTo>
                  <a:cubicBezTo>
                    <a:pt x="1760462" y="5456"/>
                    <a:pt x="1928585" y="1764104"/>
                    <a:pt x="2140857" y="1897756"/>
                  </a:cubicBezTo>
                  <a:cubicBezTo>
                    <a:pt x="2353129" y="2031408"/>
                    <a:pt x="2613177" y="810394"/>
                    <a:pt x="2804886" y="801927"/>
                  </a:cubicBezTo>
                  <a:cubicBezTo>
                    <a:pt x="2996595" y="793460"/>
                    <a:pt x="3132667" y="1768337"/>
                    <a:pt x="3291114" y="1846956"/>
                  </a:cubicBezTo>
                  <a:cubicBezTo>
                    <a:pt x="3449561" y="1925575"/>
                    <a:pt x="3625547" y="1287550"/>
                    <a:pt x="3755571" y="1273641"/>
                  </a:cubicBezTo>
                  <a:cubicBezTo>
                    <a:pt x="3885595" y="1259732"/>
                    <a:pt x="3952724" y="1909247"/>
                    <a:pt x="4071257" y="1763499"/>
                  </a:cubicBezTo>
                  <a:cubicBezTo>
                    <a:pt x="4189790" y="1617752"/>
                    <a:pt x="4335538" y="466889"/>
                    <a:pt x="4466771" y="399156"/>
                  </a:cubicBezTo>
                  <a:cubicBezTo>
                    <a:pt x="4598004" y="331423"/>
                    <a:pt x="4744962" y="1299042"/>
                    <a:pt x="4858657" y="1357099"/>
                  </a:cubicBezTo>
                  <a:cubicBezTo>
                    <a:pt x="4972352" y="1415156"/>
                    <a:pt x="5027386" y="659204"/>
                    <a:pt x="5148943" y="747499"/>
                  </a:cubicBezTo>
                  <a:cubicBezTo>
                    <a:pt x="5270500" y="835794"/>
                    <a:pt x="5433786" y="1856632"/>
                    <a:pt x="5588000" y="1886870"/>
                  </a:cubicBezTo>
                  <a:cubicBezTo>
                    <a:pt x="5742214" y="1917108"/>
                    <a:pt x="5917595" y="863008"/>
                    <a:pt x="6074228" y="928927"/>
                  </a:cubicBezTo>
                  <a:cubicBezTo>
                    <a:pt x="6230861" y="994846"/>
                    <a:pt x="6379330" y="1638615"/>
                    <a:pt x="6527800" y="2282384"/>
                  </a:cubicBezTo>
                </a:path>
              </a:pathLst>
            </a:custGeom>
            <a:noFill/>
            <a:ln>
              <a:solidFill>
                <a:schemeClr val="bg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47" name="Freeform: Shape 46"/>
            <p:cNvSpPr/>
            <p:nvPr/>
          </p:nvSpPr>
          <p:spPr>
            <a:xfrm>
              <a:off x="732971" y="6452314"/>
              <a:ext cx="5762172" cy="1043601"/>
            </a:xfrm>
            <a:custGeom>
              <a:avLst/>
              <a:gdLst>
                <a:gd name="connsiteX0" fmla="*/ 0 w 6527800"/>
                <a:gd name="connsiteY0" fmla="*/ 1190184 h 2282384"/>
                <a:gd name="connsiteX1" fmla="*/ 765628 w 6527800"/>
                <a:gd name="connsiteY1" fmla="*/ 1865099 h 2282384"/>
                <a:gd name="connsiteX2" fmla="*/ 1531257 w 6527800"/>
                <a:gd name="connsiteY2" fmla="*/ 13 h 2282384"/>
                <a:gd name="connsiteX3" fmla="*/ 2140857 w 6527800"/>
                <a:gd name="connsiteY3" fmla="*/ 1897756 h 2282384"/>
                <a:gd name="connsiteX4" fmla="*/ 2804886 w 6527800"/>
                <a:gd name="connsiteY4" fmla="*/ 801927 h 2282384"/>
                <a:gd name="connsiteX5" fmla="*/ 3291114 w 6527800"/>
                <a:gd name="connsiteY5" fmla="*/ 1846956 h 2282384"/>
                <a:gd name="connsiteX6" fmla="*/ 3755571 w 6527800"/>
                <a:gd name="connsiteY6" fmla="*/ 1273641 h 2282384"/>
                <a:gd name="connsiteX7" fmla="*/ 4071257 w 6527800"/>
                <a:gd name="connsiteY7" fmla="*/ 1763499 h 2282384"/>
                <a:gd name="connsiteX8" fmla="*/ 4466771 w 6527800"/>
                <a:gd name="connsiteY8" fmla="*/ 399156 h 2282384"/>
                <a:gd name="connsiteX9" fmla="*/ 4858657 w 6527800"/>
                <a:gd name="connsiteY9" fmla="*/ 1357099 h 2282384"/>
                <a:gd name="connsiteX10" fmla="*/ 5148943 w 6527800"/>
                <a:gd name="connsiteY10" fmla="*/ 747499 h 2282384"/>
                <a:gd name="connsiteX11" fmla="*/ 5588000 w 6527800"/>
                <a:gd name="connsiteY11" fmla="*/ 1886870 h 2282384"/>
                <a:gd name="connsiteX12" fmla="*/ 6074228 w 6527800"/>
                <a:gd name="connsiteY12" fmla="*/ 928927 h 2282384"/>
                <a:gd name="connsiteX13" fmla="*/ 6527800 w 6527800"/>
                <a:gd name="connsiteY13" fmla="*/ 2282384 h 2282384"/>
                <a:gd name="connsiteX0" fmla="*/ 0 w 5762172"/>
                <a:gd name="connsiteY0" fmla="*/ 1865099 h 2282384"/>
                <a:gd name="connsiteX1" fmla="*/ 765629 w 5762172"/>
                <a:gd name="connsiteY1" fmla="*/ 13 h 2282384"/>
                <a:gd name="connsiteX2" fmla="*/ 1375229 w 5762172"/>
                <a:gd name="connsiteY2" fmla="*/ 1897756 h 2282384"/>
                <a:gd name="connsiteX3" fmla="*/ 2039258 w 5762172"/>
                <a:gd name="connsiteY3" fmla="*/ 801927 h 2282384"/>
                <a:gd name="connsiteX4" fmla="*/ 2525486 w 5762172"/>
                <a:gd name="connsiteY4" fmla="*/ 1846956 h 2282384"/>
                <a:gd name="connsiteX5" fmla="*/ 2989943 w 5762172"/>
                <a:gd name="connsiteY5" fmla="*/ 1273641 h 2282384"/>
                <a:gd name="connsiteX6" fmla="*/ 3305629 w 5762172"/>
                <a:gd name="connsiteY6" fmla="*/ 1763499 h 2282384"/>
                <a:gd name="connsiteX7" fmla="*/ 3701143 w 5762172"/>
                <a:gd name="connsiteY7" fmla="*/ 399156 h 2282384"/>
                <a:gd name="connsiteX8" fmla="*/ 4093029 w 5762172"/>
                <a:gd name="connsiteY8" fmla="*/ 1357099 h 2282384"/>
                <a:gd name="connsiteX9" fmla="*/ 4383315 w 5762172"/>
                <a:gd name="connsiteY9" fmla="*/ 747499 h 2282384"/>
                <a:gd name="connsiteX10" fmla="*/ 4822372 w 5762172"/>
                <a:gd name="connsiteY10" fmla="*/ 1886870 h 2282384"/>
                <a:gd name="connsiteX11" fmla="*/ 5308600 w 5762172"/>
                <a:gd name="connsiteY11" fmla="*/ 928927 h 2282384"/>
                <a:gd name="connsiteX12" fmla="*/ 5762172 w 5762172"/>
                <a:gd name="connsiteY12" fmla="*/ 2282384 h 2282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762172" h="2282384">
                  <a:moveTo>
                    <a:pt x="0" y="1865099"/>
                  </a:moveTo>
                  <a:cubicBezTo>
                    <a:pt x="255209" y="1666737"/>
                    <a:pt x="536424" y="-5430"/>
                    <a:pt x="765629" y="13"/>
                  </a:cubicBezTo>
                  <a:cubicBezTo>
                    <a:pt x="994834" y="5456"/>
                    <a:pt x="1162957" y="1764104"/>
                    <a:pt x="1375229" y="1897756"/>
                  </a:cubicBezTo>
                  <a:cubicBezTo>
                    <a:pt x="1587501" y="2031408"/>
                    <a:pt x="1847549" y="810394"/>
                    <a:pt x="2039258" y="801927"/>
                  </a:cubicBezTo>
                  <a:cubicBezTo>
                    <a:pt x="2230967" y="793460"/>
                    <a:pt x="2367039" y="1768337"/>
                    <a:pt x="2525486" y="1846956"/>
                  </a:cubicBezTo>
                  <a:cubicBezTo>
                    <a:pt x="2683933" y="1925575"/>
                    <a:pt x="2859919" y="1287550"/>
                    <a:pt x="2989943" y="1273641"/>
                  </a:cubicBezTo>
                  <a:cubicBezTo>
                    <a:pt x="3119967" y="1259732"/>
                    <a:pt x="3187096" y="1909247"/>
                    <a:pt x="3305629" y="1763499"/>
                  </a:cubicBezTo>
                  <a:cubicBezTo>
                    <a:pt x="3424162" y="1617752"/>
                    <a:pt x="3569910" y="466889"/>
                    <a:pt x="3701143" y="399156"/>
                  </a:cubicBezTo>
                  <a:cubicBezTo>
                    <a:pt x="3832376" y="331423"/>
                    <a:pt x="3979334" y="1299042"/>
                    <a:pt x="4093029" y="1357099"/>
                  </a:cubicBezTo>
                  <a:cubicBezTo>
                    <a:pt x="4206724" y="1415156"/>
                    <a:pt x="4261758" y="659204"/>
                    <a:pt x="4383315" y="747499"/>
                  </a:cubicBezTo>
                  <a:cubicBezTo>
                    <a:pt x="4504872" y="835794"/>
                    <a:pt x="4668158" y="1856632"/>
                    <a:pt x="4822372" y="1886870"/>
                  </a:cubicBezTo>
                  <a:cubicBezTo>
                    <a:pt x="4976586" y="1917108"/>
                    <a:pt x="5151967" y="863008"/>
                    <a:pt x="5308600" y="928927"/>
                  </a:cubicBezTo>
                  <a:cubicBezTo>
                    <a:pt x="5465233" y="994846"/>
                    <a:pt x="5613702" y="1638615"/>
                    <a:pt x="5762172" y="2282384"/>
                  </a:cubicBezTo>
                </a:path>
              </a:pathLst>
            </a:custGeom>
            <a:noFill/>
            <a:ln>
              <a:solidFill>
                <a:schemeClr val="bg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>
                <a:solidFill>
                  <a:prstClr val="white"/>
                </a:solidFill>
              </a:endParaRPr>
            </a:p>
          </p:txBody>
        </p:sp>
      </p:grpSp>
      <p:grpSp>
        <p:nvGrpSpPr>
          <p:cNvPr id="48" name="Group 47"/>
          <p:cNvGrpSpPr/>
          <p:nvPr userDrawn="1"/>
        </p:nvGrpSpPr>
        <p:grpSpPr>
          <a:xfrm rot="4500000">
            <a:off x="733516" y="1543528"/>
            <a:ext cx="1392007" cy="3437532"/>
            <a:chOff x="1113971" y="3497757"/>
            <a:chExt cx="1150258" cy="3142530"/>
          </a:xfrm>
        </p:grpSpPr>
        <p:sp>
          <p:nvSpPr>
            <p:cNvPr id="49" name="Freeform: Shape 48"/>
            <p:cNvSpPr/>
            <p:nvPr/>
          </p:nvSpPr>
          <p:spPr>
            <a:xfrm>
              <a:off x="1113971" y="3497944"/>
              <a:ext cx="1150258" cy="3142343"/>
            </a:xfrm>
            <a:custGeom>
              <a:avLst/>
              <a:gdLst>
                <a:gd name="connsiteX0" fmla="*/ 0 w 1150258"/>
                <a:gd name="connsiteY0" fmla="*/ 3142421 h 3142421"/>
                <a:gd name="connsiteX1" fmla="*/ 711200 w 1150258"/>
                <a:gd name="connsiteY1" fmla="*/ 78 h 3142421"/>
                <a:gd name="connsiteX2" fmla="*/ 1150258 w 1150258"/>
                <a:gd name="connsiteY2" fmla="*/ 3066221 h 3142421"/>
                <a:gd name="connsiteX0" fmla="*/ 0 w 1150258"/>
                <a:gd name="connsiteY0" fmla="*/ 3166407 h 3166407"/>
                <a:gd name="connsiteX1" fmla="*/ 711200 w 1150258"/>
                <a:gd name="connsiteY1" fmla="*/ 24064 h 3166407"/>
                <a:gd name="connsiteX2" fmla="*/ 1150258 w 1150258"/>
                <a:gd name="connsiteY2" fmla="*/ 3090207 h 3166407"/>
                <a:gd name="connsiteX0" fmla="*/ 0 w 1150258"/>
                <a:gd name="connsiteY0" fmla="*/ 3143584 h 3143584"/>
                <a:gd name="connsiteX1" fmla="*/ 711200 w 1150258"/>
                <a:gd name="connsiteY1" fmla="*/ 1241 h 3143584"/>
                <a:gd name="connsiteX2" fmla="*/ 1150258 w 1150258"/>
                <a:gd name="connsiteY2" fmla="*/ 3067384 h 3143584"/>
                <a:gd name="connsiteX0" fmla="*/ 0 w 1150258"/>
                <a:gd name="connsiteY0" fmla="*/ 3143584 h 3143584"/>
                <a:gd name="connsiteX1" fmla="*/ 711200 w 1150258"/>
                <a:gd name="connsiteY1" fmla="*/ 1241 h 3143584"/>
                <a:gd name="connsiteX2" fmla="*/ 1150258 w 1150258"/>
                <a:gd name="connsiteY2" fmla="*/ 3067384 h 3143584"/>
                <a:gd name="connsiteX0" fmla="*/ 0 w 1150258"/>
                <a:gd name="connsiteY0" fmla="*/ 3143584 h 3143584"/>
                <a:gd name="connsiteX1" fmla="*/ 711200 w 1150258"/>
                <a:gd name="connsiteY1" fmla="*/ 1241 h 3143584"/>
                <a:gd name="connsiteX2" fmla="*/ 1150258 w 1150258"/>
                <a:gd name="connsiteY2" fmla="*/ 3067384 h 3143584"/>
                <a:gd name="connsiteX0" fmla="*/ 0 w 1150258"/>
                <a:gd name="connsiteY0" fmla="*/ 3142343 h 3142343"/>
                <a:gd name="connsiteX1" fmla="*/ 711200 w 1150258"/>
                <a:gd name="connsiteY1" fmla="*/ 0 h 3142343"/>
                <a:gd name="connsiteX2" fmla="*/ 1150258 w 1150258"/>
                <a:gd name="connsiteY2" fmla="*/ 3066143 h 3142343"/>
                <a:gd name="connsiteX0" fmla="*/ 0 w 1150258"/>
                <a:gd name="connsiteY0" fmla="*/ 3142343 h 3142343"/>
                <a:gd name="connsiteX1" fmla="*/ 711200 w 1150258"/>
                <a:gd name="connsiteY1" fmla="*/ 0 h 3142343"/>
                <a:gd name="connsiteX2" fmla="*/ 1150258 w 1150258"/>
                <a:gd name="connsiteY2" fmla="*/ 3066143 h 3142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0258" h="3142343">
                  <a:moveTo>
                    <a:pt x="0" y="3142343"/>
                  </a:moveTo>
                  <a:cubicBezTo>
                    <a:pt x="259745" y="1577521"/>
                    <a:pt x="410633" y="524329"/>
                    <a:pt x="711200" y="0"/>
                  </a:cubicBezTo>
                  <a:cubicBezTo>
                    <a:pt x="732367" y="948871"/>
                    <a:pt x="848784" y="2375807"/>
                    <a:pt x="1150258" y="3066143"/>
                  </a:cubicBezTo>
                </a:path>
              </a:pathLst>
            </a:custGeom>
            <a:noFill/>
            <a:ln w="19050" cap="rnd">
              <a:solidFill>
                <a:schemeClr val="bg1">
                  <a:alpha val="40000"/>
                </a:schemeClr>
              </a:solidFill>
              <a:prstDash val="sysDot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50" name="Freeform: Shape 49"/>
            <p:cNvSpPr/>
            <p:nvPr/>
          </p:nvSpPr>
          <p:spPr>
            <a:xfrm>
              <a:off x="1201058" y="3497943"/>
              <a:ext cx="885371" cy="3142343"/>
            </a:xfrm>
            <a:custGeom>
              <a:avLst/>
              <a:gdLst>
                <a:gd name="connsiteX0" fmla="*/ 0 w 1150258"/>
                <a:gd name="connsiteY0" fmla="*/ 3142421 h 3142421"/>
                <a:gd name="connsiteX1" fmla="*/ 711200 w 1150258"/>
                <a:gd name="connsiteY1" fmla="*/ 78 h 3142421"/>
                <a:gd name="connsiteX2" fmla="*/ 1150258 w 1150258"/>
                <a:gd name="connsiteY2" fmla="*/ 3066221 h 3142421"/>
                <a:gd name="connsiteX0" fmla="*/ 0 w 1150258"/>
                <a:gd name="connsiteY0" fmla="*/ 3166407 h 3166407"/>
                <a:gd name="connsiteX1" fmla="*/ 711200 w 1150258"/>
                <a:gd name="connsiteY1" fmla="*/ 24064 h 3166407"/>
                <a:gd name="connsiteX2" fmla="*/ 1150258 w 1150258"/>
                <a:gd name="connsiteY2" fmla="*/ 3090207 h 3166407"/>
                <a:gd name="connsiteX0" fmla="*/ 0 w 1150258"/>
                <a:gd name="connsiteY0" fmla="*/ 3143584 h 3143584"/>
                <a:gd name="connsiteX1" fmla="*/ 711200 w 1150258"/>
                <a:gd name="connsiteY1" fmla="*/ 1241 h 3143584"/>
                <a:gd name="connsiteX2" fmla="*/ 1150258 w 1150258"/>
                <a:gd name="connsiteY2" fmla="*/ 3067384 h 3143584"/>
                <a:gd name="connsiteX0" fmla="*/ 0 w 1150258"/>
                <a:gd name="connsiteY0" fmla="*/ 3143584 h 3143584"/>
                <a:gd name="connsiteX1" fmla="*/ 711200 w 1150258"/>
                <a:gd name="connsiteY1" fmla="*/ 1241 h 3143584"/>
                <a:gd name="connsiteX2" fmla="*/ 1150258 w 1150258"/>
                <a:gd name="connsiteY2" fmla="*/ 3067384 h 3143584"/>
                <a:gd name="connsiteX0" fmla="*/ 0 w 1150258"/>
                <a:gd name="connsiteY0" fmla="*/ 3143584 h 3143584"/>
                <a:gd name="connsiteX1" fmla="*/ 711200 w 1150258"/>
                <a:gd name="connsiteY1" fmla="*/ 1241 h 3143584"/>
                <a:gd name="connsiteX2" fmla="*/ 1150258 w 1150258"/>
                <a:gd name="connsiteY2" fmla="*/ 3067384 h 3143584"/>
                <a:gd name="connsiteX0" fmla="*/ 0 w 1150258"/>
                <a:gd name="connsiteY0" fmla="*/ 3142343 h 3142343"/>
                <a:gd name="connsiteX1" fmla="*/ 711200 w 1150258"/>
                <a:gd name="connsiteY1" fmla="*/ 0 h 3142343"/>
                <a:gd name="connsiteX2" fmla="*/ 1150258 w 1150258"/>
                <a:gd name="connsiteY2" fmla="*/ 3066143 h 3142343"/>
                <a:gd name="connsiteX0" fmla="*/ 0 w 1150258"/>
                <a:gd name="connsiteY0" fmla="*/ 3142343 h 3142343"/>
                <a:gd name="connsiteX1" fmla="*/ 711200 w 1150258"/>
                <a:gd name="connsiteY1" fmla="*/ 0 h 3142343"/>
                <a:gd name="connsiteX2" fmla="*/ 1150258 w 1150258"/>
                <a:gd name="connsiteY2" fmla="*/ 3066143 h 3142343"/>
                <a:gd name="connsiteX0" fmla="*/ 0 w 1013223"/>
                <a:gd name="connsiteY0" fmla="*/ 3142343 h 3142343"/>
                <a:gd name="connsiteX1" fmla="*/ 711200 w 1013223"/>
                <a:gd name="connsiteY1" fmla="*/ 0 h 3142343"/>
                <a:gd name="connsiteX2" fmla="*/ 1013223 w 1013223"/>
                <a:gd name="connsiteY2" fmla="*/ 3077029 h 3142343"/>
                <a:gd name="connsiteX0" fmla="*/ 0 w 1013223"/>
                <a:gd name="connsiteY0" fmla="*/ 3142343 h 3142343"/>
                <a:gd name="connsiteX1" fmla="*/ 711200 w 1013223"/>
                <a:gd name="connsiteY1" fmla="*/ 0 h 3142343"/>
                <a:gd name="connsiteX2" fmla="*/ 1013223 w 1013223"/>
                <a:gd name="connsiteY2" fmla="*/ 3077029 h 3142343"/>
                <a:gd name="connsiteX0" fmla="*/ 0 w 1013223"/>
                <a:gd name="connsiteY0" fmla="*/ 3142343 h 3142343"/>
                <a:gd name="connsiteX1" fmla="*/ 711200 w 1013223"/>
                <a:gd name="connsiteY1" fmla="*/ 0 h 3142343"/>
                <a:gd name="connsiteX2" fmla="*/ 1013223 w 1013223"/>
                <a:gd name="connsiteY2" fmla="*/ 3077029 h 3142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3223" h="3142343">
                  <a:moveTo>
                    <a:pt x="0" y="3142343"/>
                  </a:moveTo>
                  <a:cubicBezTo>
                    <a:pt x="259745" y="1577521"/>
                    <a:pt x="410633" y="524329"/>
                    <a:pt x="711200" y="0"/>
                  </a:cubicBezTo>
                  <a:cubicBezTo>
                    <a:pt x="691880" y="954314"/>
                    <a:pt x="820754" y="2288721"/>
                    <a:pt x="1013223" y="3077029"/>
                  </a:cubicBezTo>
                </a:path>
              </a:pathLst>
            </a:custGeom>
            <a:noFill/>
            <a:ln w="19050" cap="rnd">
              <a:solidFill>
                <a:schemeClr val="bg1">
                  <a:alpha val="40000"/>
                </a:schemeClr>
              </a:solidFill>
              <a:prstDash val="sysDot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51" name="Freeform: Shape 50"/>
            <p:cNvSpPr/>
            <p:nvPr/>
          </p:nvSpPr>
          <p:spPr>
            <a:xfrm>
              <a:off x="1527273" y="3498130"/>
              <a:ext cx="296864" cy="3128736"/>
            </a:xfrm>
            <a:custGeom>
              <a:avLst/>
              <a:gdLst>
                <a:gd name="connsiteX0" fmla="*/ 0 w 1150258"/>
                <a:gd name="connsiteY0" fmla="*/ 3142421 h 3142421"/>
                <a:gd name="connsiteX1" fmla="*/ 711200 w 1150258"/>
                <a:gd name="connsiteY1" fmla="*/ 78 h 3142421"/>
                <a:gd name="connsiteX2" fmla="*/ 1150258 w 1150258"/>
                <a:gd name="connsiteY2" fmla="*/ 3066221 h 3142421"/>
                <a:gd name="connsiteX0" fmla="*/ 0 w 1150258"/>
                <a:gd name="connsiteY0" fmla="*/ 3166407 h 3166407"/>
                <a:gd name="connsiteX1" fmla="*/ 711200 w 1150258"/>
                <a:gd name="connsiteY1" fmla="*/ 24064 h 3166407"/>
                <a:gd name="connsiteX2" fmla="*/ 1150258 w 1150258"/>
                <a:gd name="connsiteY2" fmla="*/ 3090207 h 3166407"/>
                <a:gd name="connsiteX0" fmla="*/ 0 w 1150258"/>
                <a:gd name="connsiteY0" fmla="*/ 3143584 h 3143584"/>
                <a:gd name="connsiteX1" fmla="*/ 711200 w 1150258"/>
                <a:gd name="connsiteY1" fmla="*/ 1241 h 3143584"/>
                <a:gd name="connsiteX2" fmla="*/ 1150258 w 1150258"/>
                <a:gd name="connsiteY2" fmla="*/ 3067384 h 3143584"/>
                <a:gd name="connsiteX0" fmla="*/ 0 w 1150258"/>
                <a:gd name="connsiteY0" fmla="*/ 3143584 h 3143584"/>
                <a:gd name="connsiteX1" fmla="*/ 711200 w 1150258"/>
                <a:gd name="connsiteY1" fmla="*/ 1241 h 3143584"/>
                <a:gd name="connsiteX2" fmla="*/ 1150258 w 1150258"/>
                <a:gd name="connsiteY2" fmla="*/ 3067384 h 3143584"/>
                <a:gd name="connsiteX0" fmla="*/ 0 w 1150258"/>
                <a:gd name="connsiteY0" fmla="*/ 3143584 h 3143584"/>
                <a:gd name="connsiteX1" fmla="*/ 711200 w 1150258"/>
                <a:gd name="connsiteY1" fmla="*/ 1241 h 3143584"/>
                <a:gd name="connsiteX2" fmla="*/ 1150258 w 1150258"/>
                <a:gd name="connsiteY2" fmla="*/ 3067384 h 3143584"/>
                <a:gd name="connsiteX0" fmla="*/ 0 w 1150258"/>
                <a:gd name="connsiteY0" fmla="*/ 3142343 h 3142343"/>
                <a:gd name="connsiteX1" fmla="*/ 711200 w 1150258"/>
                <a:gd name="connsiteY1" fmla="*/ 0 h 3142343"/>
                <a:gd name="connsiteX2" fmla="*/ 1150258 w 1150258"/>
                <a:gd name="connsiteY2" fmla="*/ 3066143 h 3142343"/>
                <a:gd name="connsiteX0" fmla="*/ 0 w 1150258"/>
                <a:gd name="connsiteY0" fmla="*/ 3142343 h 3142343"/>
                <a:gd name="connsiteX1" fmla="*/ 711200 w 1150258"/>
                <a:gd name="connsiteY1" fmla="*/ 0 h 3142343"/>
                <a:gd name="connsiteX2" fmla="*/ 1150258 w 1150258"/>
                <a:gd name="connsiteY2" fmla="*/ 3066143 h 3142343"/>
                <a:gd name="connsiteX0" fmla="*/ 0 w 711911"/>
                <a:gd name="connsiteY0" fmla="*/ 3142343 h 3142343"/>
                <a:gd name="connsiteX1" fmla="*/ 711200 w 711911"/>
                <a:gd name="connsiteY1" fmla="*/ 0 h 3142343"/>
                <a:gd name="connsiteX2" fmla="*/ 573840 w 711911"/>
                <a:gd name="connsiteY2" fmla="*/ 3115128 h 3142343"/>
                <a:gd name="connsiteX0" fmla="*/ 0 w 711199"/>
                <a:gd name="connsiteY0" fmla="*/ 3142343 h 3142343"/>
                <a:gd name="connsiteX1" fmla="*/ 711200 w 711199"/>
                <a:gd name="connsiteY1" fmla="*/ 0 h 3142343"/>
                <a:gd name="connsiteX2" fmla="*/ 573840 w 711199"/>
                <a:gd name="connsiteY2" fmla="*/ 3115128 h 3142343"/>
                <a:gd name="connsiteX0" fmla="*/ 0 w 610465"/>
                <a:gd name="connsiteY0" fmla="*/ 3128736 h 3128736"/>
                <a:gd name="connsiteX1" fmla="*/ 610466 w 610465"/>
                <a:gd name="connsiteY1" fmla="*/ 0 h 3128736"/>
                <a:gd name="connsiteX2" fmla="*/ 473106 w 610465"/>
                <a:gd name="connsiteY2" fmla="*/ 3115128 h 3128736"/>
                <a:gd name="connsiteX0" fmla="*/ 0 w 610465"/>
                <a:gd name="connsiteY0" fmla="*/ 3128736 h 3128736"/>
                <a:gd name="connsiteX1" fmla="*/ 610466 w 610465"/>
                <a:gd name="connsiteY1" fmla="*/ 0 h 3128736"/>
                <a:gd name="connsiteX2" fmla="*/ 473106 w 610465"/>
                <a:gd name="connsiteY2" fmla="*/ 3115128 h 3128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0465" h="3128736">
                  <a:moveTo>
                    <a:pt x="0" y="3128736"/>
                  </a:moveTo>
                  <a:cubicBezTo>
                    <a:pt x="58280" y="1629229"/>
                    <a:pt x="309899" y="524329"/>
                    <a:pt x="610466" y="0"/>
                  </a:cubicBezTo>
                  <a:cubicBezTo>
                    <a:pt x="402185" y="888999"/>
                    <a:pt x="171632" y="2424792"/>
                    <a:pt x="473106" y="3115128"/>
                  </a:cubicBezTo>
                </a:path>
              </a:pathLst>
            </a:custGeom>
            <a:noFill/>
            <a:ln w="19050" cap="rnd">
              <a:solidFill>
                <a:schemeClr val="bg1">
                  <a:alpha val="40000"/>
                </a:schemeClr>
              </a:solidFill>
              <a:prstDash val="sysDot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52" name="Freeform: Shape 51"/>
            <p:cNvSpPr/>
            <p:nvPr/>
          </p:nvSpPr>
          <p:spPr>
            <a:xfrm>
              <a:off x="1340028" y="3497757"/>
              <a:ext cx="572960" cy="3142343"/>
            </a:xfrm>
            <a:custGeom>
              <a:avLst/>
              <a:gdLst>
                <a:gd name="connsiteX0" fmla="*/ 0 w 1150258"/>
                <a:gd name="connsiteY0" fmla="*/ 3142421 h 3142421"/>
                <a:gd name="connsiteX1" fmla="*/ 711200 w 1150258"/>
                <a:gd name="connsiteY1" fmla="*/ 78 h 3142421"/>
                <a:gd name="connsiteX2" fmla="*/ 1150258 w 1150258"/>
                <a:gd name="connsiteY2" fmla="*/ 3066221 h 3142421"/>
                <a:gd name="connsiteX0" fmla="*/ 0 w 1150258"/>
                <a:gd name="connsiteY0" fmla="*/ 3166407 h 3166407"/>
                <a:gd name="connsiteX1" fmla="*/ 711200 w 1150258"/>
                <a:gd name="connsiteY1" fmla="*/ 24064 h 3166407"/>
                <a:gd name="connsiteX2" fmla="*/ 1150258 w 1150258"/>
                <a:gd name="connsiteY2" fmla="*/ 3090207 h 3166407"/>
                <a:gd name="connsiteX0" fmla="*/ 0 w 1150258"/>
                <a:gd name="connsiteY0" fmla="*/ 3143584 h 3143584"/>
                <a:gd name="connsiteX1" fmla="*/ 711200 w 1150258"/>
                <a:gd name="connsiteY1" fmla="*/ 1241 h 3143584"/>
                <a:gd name="connsiteX2" fmla="*/ 1150258 w 1150258"/>
                <a:gd name="connsiteY2" fmla="*/ 3067384 h 3143584"/>
                <a:gd name="connsiteX0" fmla="*/ 0 w 1150258"/>
                <a:gd name="connsiteY0" fmla="*/ 3143584 h 3143584"/>
                <a:gd name="connsiteX1" fmla="*/ 711200 w 1150258"/>
                <a:gd name="connsiteY1" fmla="*/ 1241 h 3143584"/>
                <a:gd name="connsiteX2" fmla="*/ 1150258 w 1150258"/>
                <a:gd name="connsiteY2" fmla="*/ 3067384 h 3143584"/>
                <a:gd name="connsiteX0" fmla="*/ 0 w 1150258"/>
                <a:gd name="connsiteY0" fmla="*/ 3143584 h 3143584"/>
                <a:gd name="connsiteX1" fmla="*/ 711200 w 1150258"/>
                <a:gd name="connsiteY1" fmla="*/ 1241 h 3143584"/>
                <a:gd name="connsiteX2" fmla="*/ 1150258 w 1150258"/>
                <a:gd name="connsiteY2" fmla="*/ 3067384 h 3143584"/>
                <a:gd name="connsiteX0" fmla="*/ 0 w 1150258"/>
                <a:gd name="connsiteY0" fmla="*/ 3142343 h 3142343"/>
                <a:gd name="connsiteX1" fmla="*/ 711200 w 1150258"/>
                <a:gd name="connsiteY1" fmla="*/ 0 h 3142343"/>
                <a:gd name="connsiteX2" fmla="*/ 1150258 w 1150258"/>
                <a:gd name="connsiteY2" fmla="*/ 3066143 h 3142343"/>
                <a:gd name="connsiteX0" fmla="*/ 0 w 1150258"/>
                <a:gd name="connsiteY0" fmla="*/ 3142343 h 3142343"/>
                <a:gd name="connsiteX1" fmla="*/ 711200 w 1150258"/>
                <a:gd name="connsiteY1" fmla="*/ 0 h 3142343"/>
                <a:gd name="connsiteX2" fmla="*/ 1150258 w 1150258"/>
                <a:gd name="connsiteY2" fmla="*/ 3066143 h 3142343"/>
                <a:gd name="connsiteX0" fmla="*/ 0 w 839308"/>
                <a:gd name="connsiteY0" fmla="*/ 3142343 h 3142343"/>
                <a:gd name="connsiteX1" fmla="*/ 711200 w 839308"/>
                <a:gd name="connsiteY1" fmla="*/ 0 h 3142343"/>
                <a:gd name="connsiteX2" fmla="*/ 839308 w 839308"/>
                <a:gd name="connsiteY2" fmla="*/ 3104243 h 3142343"/>
                <a:gd name="connsiteX0" fmla="*/ 0 w 839308"/>
                <a:gd name="connsiteY0" fmla="*/ 3142343 h 3142343"/>
                <a:gd name="connsiteX1" fmla="*/ 711200 w 839308"/>
                <a:gd name="connsiteY1" fmla="*/ 0 h 3142343"/>
                <a:gd name="connsiteX2" fmla="*/ 839308 w 839308"/>
                <a:gd name="connsiteY2" fmla="*/ 3104243 h 3142343"/>
                <a:gd name="connsiteX0" fmla="*/ 0 w 839308"/>
                <a:gd name="connsiteY0" fmla="*/ 3142343 h 3142343"/>
                <a:gd name="connsiteX1" fmla="*/ 711200 w 839308"/>
                <a:gd name="connsiteY1" fmla="*/ 0 h 3142343"/>
                <a:gd name="connsiteX2" fmla="*/ 839308 w 839308"/>
                <a:gd name="connsiteY2" fmla="*/ 3104243 h 3142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39308" h="3142343">
                  <a:moveTo>
                    <a:pt x="0" y="3142343"/>
                  </a:moveTo>
                  <a:cubicBezTo>
                    <a:pt x="259745" y="1577521"/>
                    <a:pt x="410633" y="524329"/>
                    <a:pt x="711200" y="0"/>
                  </a:cubicBezTo>
                  <a:cubicBezTo>
                    <a:pt x="640677" y="951593"/>
                    <a:pt x="661415" y="2389414"/>
                    <a:pt x="839308" y="3104243"/>
                  </a:cubicBezTo>
                </a:path>
              </a:pathLst>
            </a:custGeom>
            <a:noFill/>
            <a:ln w="19050" cap="rnd">
              <a:solidFill>
                <a:schemeClr val="bg1">
                  <a:alpha val="40000"/>
                </a:schemeClr>
              </a:solidFill>
              <a:prstDash val="sysDot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>
                <a:solidFill>
                  <a:prstClr val="white"/>
                </a:solidFill>
              </a:endParaRPr>
            </a:p>
          </p:txBody>
        </p:sp>
      </p:grpSp>
      <p:grpSp>
        <p:nvGrpSpPr>
          <p:cNvPr id="53" name="Group 52"/>
          <p:cNvGrpSpPr/>
          <p:nvPr userDrawn="1"/>
        </p:nvGrpSpPr>
        <p:grpSpPr>
          <a:xfrm rot="15300000" flipH="1">
            <a:off x="10722026" y="-306678"/>
            <a:ext cx="1590444" cy="2118297"/>
            <a:chOff x="1113971" y="3497757"/>
            <a:chExt cx="1150258" cy="3142530"/>
          </a:xfrm>
        </p:grpSpPr>
        <p:sp>
          <p:nvSpPr>
            <p:cNvPr id="54" name="Freeform: Shape 53"/>
            <p:cNvSpPr/>
            <p:nvPr/>
          </p:nvSpPr>
          <p:spPr>
            <a:xfrm>
              <a:off x="1113971" y="3497944"/>
              <a:ext cx="1150258" cy="3142343"/>
            </a:xfrm>
            <a:custGeom>
              <a:avLst/>
              <a:gdLst>
                <a:gd name="connsiteX0" fmla="*/ 0 w 1150258"/>
                <a:gd name="connsiteY0" fmla="*/ 3142421 h 3142421"/>
                <a:gd name="connsiteX1" fmla="*/ 711200 w 1150258"/>
                <a:gd name="connsiteY1" fmla="*/ 78 h 3142421"/>
                <a:gd name="connsiteX2" fmla="*/ 1150258 w 1150258"/>
                <a:gd name="connsiteY2" fmla="*/ 3066221 h 3142421"/>
                <a:gd name="connsiteX0" fmla="*/ 0 w 1150258"/>
                <a:gd name="connsiteY0" fmla="*/ 3166407 h 3166407"/>
                <a:gd name="connsiteX1" fmla="*/ 711200 w 1150258"/>
                <a:gd name="connsiteY1" fmla="*/ 24064 h 3166407"/>
                <a:gd name="connsiteX2" fmla="*/ 1150258 w 1150258"/>
                <a:gd name="connsiteY2" fmla="*/ 3090207 h 3166407"/>
                <a:gd name="connsiteX0" fmla="*/ 0 w 1150258"/>
                <a:gd name="connsiteY0" fmla="*/ 3143584 h 3143584"/>
                <a:gd name="connsiteX1" fmla="*/ 711200 w 1150258"/>
                <a:gd name="connsiteY1" fmla="*/ 1241 h 3143584"/>
                <a:gd name="connsiteX2" fmla="*/ 1150258 w 1150258"/>
                <a:gd name="connsiteY2" fmla="*/ 3067384 h 3143584"/>
                <a:gd name="connsiteX0" fmla="*/ 0 w 1150258"/>
                <a:gd name="connsiteY0" fmla="*/ 3143584 h 3143584"/>
                <a:gd name="connsiteX1" fmla="*/ 711200 w 1150258"/>
                <a:gd name="connsiteY1" fmla="*/ 1241 h 3143584"/>
                <a:gd name="connsiteX2" fmla="*/ 1150258 w 1150258"/>
                <a:gd name="connsiteY2" fmla="*/ 3067384 h 3143584"/>
                <a:gd name="connsiteX0" fmla="*/ 0 w 1150258"/>
                <a:gd name="connsiteY0" fmla="*/ 3143584 h 3143584"/>
                <a:gd name="connsiteX1" fmla="*/ 711200 w 1150258"/>
                <a:gd name="connsiteY1" fmla="*/ 1241 h 3143584"/>
                <a:gd name="connsiteX2" fmla="*/ 1150258 w 1150258"/>
                <a:gd name="connsiteY2" fmla="*/ 3067384 h 3143584"/>
                <a:gd name="connsiteX0" fmla="*/ 0 w 1150258"/>
                <a:gd name="connsiteY0" fmla="*/ 3142343 h 3142343"/>
                <a:gd name="connsiteX1" fmla="*/ 711200 w 1150258"/>
                <a:gd name="connsiteY1" fmla="*/ 0 h 3142343"/>
                <a:gd name="connsiteX2" fmla="*/ 1150258 w 1150258"/>
                <a:gd name="connsiteY2" fmla="*/ 3066143 h 3142343"/>
                <a:gd name="connsiteX0" fmla="*/ 0 w 1150258"/>
                <a:gd name="connsiteY0" fmla="*/ 3142343 h 3142343"/>
                <a:gd name="connsiteX1" fmla="*/ 711200 w 1150258"/>
                <a:gd name="connsiteY1" fmla="*/ 0 h 3142343"/>
                <a:gd name="connsiteX2" fmla="*/ 1150258 w 1150258"/>
                <a:gd name="connsiteY2" fmla="*/ 3066143 h 3142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0258" h="3142343">
                  <a:moveTo>
                    <a:pt x="0" y="3142343"/>
                  </a:moveTo>
                  <a:cubicBezTo>
                    <a:pt x="259745" y="1577521"/>
                    <a:pt x="410633" y="524329"/>
                    <a:pt x="711200" y="0"/>
                  </a:cubicBezTo>
                  <a:cubicBezTo>
                    <a:pt x="732367" y="948871"/>
                    <a:pt x="848784" y="2375807"/>
                    <a:pt x="1150258" y="3066143"/>
                  </a:cubicBezTo>
                </a:path>
              </a:pathLst>
            </a:custGeom>
            <a:noFill/>
            <a:ln w="19050" cap="rnd">
              <a:solidFill>
                <a:schemeClr val="bg1">
                  <a:alpha val="40000"/>
                </a:schemeClr>
              </a:solidFill>
              <a:prstDash val="sysDot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55" name="Freeform: Shape 54"/>
            <p:cNvSpPr/>
            <p:nvPr/>
          </p:nvSpPr>
          <p:spPr>
            <a:xfrm>
              <a:off x="1201058" y="3497943"/>
              <a:ext cx="885371" cy="3142343"/>
            </a:xfrm>
            <a:custGeom>
              <a:avLst/>
              <a:gdLst>
                <a:gd name="connsiteX0" fmla="*/ 0 w 1150258"/>
                <a:gd name="connsiteY0" fmla="*/ 3142421 h 3142421"/>
                <a:gd name="connsiteX1" fmla="*/ 711200 w 1150258"/>
                <a:gd name="connsiteY1" fmla="*/ 78 h 3142421"/>
                <a:gd name="connsiteX2" fmla="*/ 1150258 w 1150258"/>
                <a:gd name="connsiteY2" fmla="*/ 3066221 h 3142421"/>
                <a:gd name="connsiteX0" fmla="*/ 0 w 1150258"/>
                <a:gd name="connsiteY0" fmla="*/ 3166407 h 3166407"/>
                <a:gd name="connsiteX1" fmla="*/ 711200 w 1150258"/>
                <a:gd name="connsiteY1" fmla="*/ 24064 h 3166407"/>
                <a:gd name="connsiteX2" fmla="*/ 1150258 w 1150258"/>
                <a:gd name="connsiteY2" fmla="*/ 3090207 h 3166407"/>
                <a:gd name="connsiteX0" fmla="*/ 0 w 1150258"/>
                <a:gd name="connsiteY0" fmla="*/ 3143584 h 3143584"/>
                <a:gd name="connsiteX1" fmla="*/ 711200 w 1150258"/>
                <a:gd name="connsiteY1" fmla="*/ 1241 h 3143584"/>
                <a:gd name="connsiteX2" fmla="*/ 1150258 w 1150258"/>
                <a:gd name="connsiteY2" fmla="*/ 3067384 h 3143584"/>
                <a:gd name="connsiteX0" fmla="*/ 0 w 1150258"/>
                <a:gd name="connsiteY0" fmla="*/ 3143584 h 3143584"/>
                <a:gd name="connsiteX1" fmla="*/ 711200 w 1150258"/>
                <a:gd name="connsiteY1" fmla="*/ 1241 h 3143584"/>
                <a:gd name="connsiteX2" fmla="*/ 1150258 w 1150258"/>
                <a:gd name="connsiteY2" fmla="*/ 3067384 h 3143584"/>
                <a:gd name="connsiteX0" fmla="*/ 0 w 1150258"/>
                <a:gd name="connsiteY0" fmla="*/ 3143584 h 3143584"/>
                <a:gd name="connsiteX1" fmla="*/ 711200 w 1150258"/>
                <a:gd name="connsiteY1" fmla="*/ 1241 h 3143584"/>
                <a:gd name="connsiteX2" fmla="*/ 1150258 w 1150258"/>
                <a:gd name="connsiteY2" fmla="*/ 3067384 h 3143584"/>
                <a:gd name="connsiteX0" fmla="*/ 0 w 1150258"/>
                <a:gd name="connsiteY0" fmla="*/ 3142343 h 3142343"/>
                <a:gd name="connsiteX1" fmla="*/ 711200 w 1150258"/>
                <a:gd name="connsiteY1" fmla="*/ 0 h 3142343"/>
                <a:gd name="connsiteX2" fmla="*/ 1150258 w 1150258"/>
                <a:gd name="connsiteY2" fmla="*/ 3066143 h 3142343"/>
                <a:gd name="connsiteX0" fmla="*/ 0 w 1150258"/>
                <a:gd name="connsiteY0" fmla="*/ 3142343 h 3142343"/>
                <a:gd name="connsiteX1" fmla="*/ 711200 w 1150258"/>
                <a:gd name="connsiteY1" fmla="*/ 0 h 3142343"/>
                <a:gd name="connsiteX2" fmla="*/ 1150258 w 1150258"/>
                <a:gd name="connsiteY2" fmla="*/ 3066143 h 3142343"/>
                <a:gd name="connsiteX0" fmla="*/ 0 w 1013223"/>
                <a:gd name="connsiteY0" fmla="*/ 3142343 h 3142343"/>
                <a:gd name="connsiteX1" fmla="*/ 711200 w 1013223"/>
                <a:gd name="connsiteY1" fmla="*/ 0 h 3142343"/>
                <a:gd name="connsiteX2" fmla="*/ 1013223 w 1013223"/>
                <a:gd name="connsiteY2" fmla="*/ 3077029 h 3142343"/>
                <a:gd name="connsiteX0" fmla="*/ 0 w 1013223"/>
                <a:gd name="connsiteY0" fmla="*/ 3142343 h 3142343"/>
                <a:gd name="connsiteX1" fmla="*/ 711200 w 1013223"/>
                <a:gd name="connsiteY1" fmla="*/ 0 h 3142343"/>
                <a:gd name="connsiteX2" fmla="*/ 1013223 w 1013223"/>
                <a:gd name="connsiteY2" fmla="*/ 3077029 h 3142343"/>
                <a:gd name="connsiteX0" fmla="*/ 0 w 1013223"/>
                <a:gd name="connsiteY0" fmla="*/ 3142343 h 3142343"/>
                <a:gd name="connsiteX1" fmla="*/ 711200 w 1013223"/>
                <a:gd name="connsiteY1" fmla="*/ 0 h 3142343"/>
                <a:gd name="connsiteX2" fmla="*/ 1013223 w 1013223"/>
                <a:gd name="connsiteY2" fmla="*/ 3077029 h 3142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3223" h="3142343">
                  <a:moveTo>
                    <a:pt x="0" y="3142343"/>
                  </a:moveTo>
                  <a:cubicBezTo>
                    <a:pt x="259745" y="1577521"/>
                    <a:pt x="410633" y="524329"/>
                    <a:pt x="711200" y="0"/>
                  </a:cubicBezTo>
                  <a:cubicBezTo>
                    <a:pt x="691880" y="954314"/>
                    <a:pt x="820754" y="2288721"/>
                    <a:pt x="1013223" y="3077029"/>
                  </a:cubicBezTo>
                </a:path>
              </a:pathLst>
            </a:custGeom>
            <a:noFill/>
            <a:ln w="19050" cap="rnd">
              <a:solidFill>
                <a:schemeClr val="bg1">
                  <a:alpha val="40000"/>
                </a:schemeClr>
              </a:solidFill>
              <a:prstDash val="sysDot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56" name="Freeform: Shape 55"/>
            <p:cNvSpPr/>
            <p:nvPr/>
          </p:nvSpPr>
          <p:spPr>
            <a:xfrm>
              <a:off x="1527273" y="3498130"/>
              <a:ext cx="296864" cy="3128736"/>
            </a:xfrm>
            <a:custGeom>
              <a:avLst/>
              <a:gdLst>
                <a:gd name="connsiteX0" fmla="*/ 0 w 1150258"/>
                <a:gd name="connsiteY0" fmla="*/ 3142421 h 3142421"/>
                <a:gd name="connsiteX1" fmla="*/ 711200 w 1150258"/>
                <a:gd name="connsiteY1" fmla="*/ 78 h 3142421"/>
                <a:gd name="connsiteX2" fmla="*/ 1150258 w 1150258"/>
                <a:gd name="connsiteY2" fmla="*/ 3066221 h 3142421"/>
                <a:gd name="connsiteX0" fmla="*/ 0 w 1150258"/>
                <a:gd name="connsiteY0" fmla="*/ 3166407 h 3166407"/>
                <a:gd name="connsiteX1" fmla="*/ 711200 w 1150258"/>
                <a:gd name="connsiteY1" fmla="*/ 24064 h 3166407"/>
                <a:gd name="connsiteX2" fmla="*/ 1150258 w 1150258"/>
                <a:gd name="connsiteY2" fmla="*/ 3090207 h 3166407"/>
                <a:gd name="connsiteX0" fmla="*/ 0 w 1150258"/>
                <a:gd name="connsiteY0" fmla="*/ 3143584 h 3143584"/>
                <a:gd name="connsiteX1" fmla="*/ 711200 w 1150258"/>
                <a:gd name="connsiteY1" fmla="*/ 1241 h 3143584"/>
                <a:gd name="connsiteX2" fmla="*/ 1150258 w 1150258"/>
                <a:gd name="connsiteY2" fmla="*/ 3067384 h 3143584"/>
                <a:gd name="connsiteX0" fmla="*/ 0 w 1150258"/>
                <a:gd name="connsiteY0" fmla="*/ 3143584 h 3143584"/>
                <a:gd name="connsiteX1" fmla="*/ 711200 w 1150258"/>
                <a:gd name="connsiteY1" fmla="*/ 1241 h 3143584"/>
                <a:gd name="connsiteX2" fmla="*/ 1150258 w 1150258"/>
                <a:gd name="connsiteY2" fmla="*/ 3067384 h 3143584"/>
                <a:gd name="connsiteX0" fmla="*/ 0 w 1150258"/>
                <a:gd name="connsiteY0" fmla="*/ 3143584 h 3143584"/>
                <a:gd name="connsiteX1" fmla="*/ 711200 w 1150258"/>
                <a:gd name="connsiteY1" fmla="*/ 1241 h 3143584"/>
                <a:gd name="connsiteX2" fmla="*/ 1150258 w 1150258"/>
                <a:gd name="connsiteY2" fmla="*/ 3067384 h 3143584"/>
                <a:gd name="connsiteX0" fmla="*/ 0 w 1150258"/>
                <a:gd name="connsiteY0" fmla="*/ 3142343 h 3142343"/>
                <a:gd name="connsiteX1" fmla="*/ 711200 w 1150258"/>
                <a:gd name="connsiteY1" fmla="*/ 0 h 3142343"/>
                <a:gd name="connsiteX2" fmla="*/ 1150258 w 1150258"/>
                <a:gd name="connsiteY2" fmla="*/ 3066143 h 3142343"/>
                <a:gd name="connsiteX0" fmla="*/ 0 w 1150258"/>
                <a:gd name="connsiteY0" fmla="*/ 3142343 h 3142343"/>
                <a:gd name="connsiteX1" fmla="*/ 711200 w 1150258"/>
                <a:gd name="connsiteY1" fmla="*/ 0 h 3142343"/>
                <a:gd name="connsiteX2" fmla="*/ 1150258 w 1150258"/>
                <a:gd name="connsiteY2" fmla="*/ 3066143 h 3142343"/>
                <a:gd name="connsiteX0" fmla="*/ 0 w 711911"/>
                <a:gd name="connsiteY0" fmla="*/ 3142343 h 3142343"/>
                <a:gd name="connsiteX1" fmla="*/ 711200 w 711911"/>
                <a:gd name="connsiteY1" fmla="*/ 0 h 3142343"/>
                <a:gd name="connsiteX2" fmla="*/ 573840 w 711911"/>
                <a:gd name="connsiteY2" fmla="*/ 3115128 h 3142343"/>
                <a:gd name="connsiteX0" fmla="*/ 0 w 711199"/>
                <a:gd name="connsiteY0" fmla="*/ 3142343 h 3142343"/>
                <a:gd name="connsiteX1" fmla="*/ 711200 w 711199"/>
                <a:gd name="connsiteY1" fmla="*/ 0 h 3142343"/>
                <a:gd name="connsiteX2" fmla="*/ 573840 w 711199"/>
                <a:gd name="connsiteY2" fmla="*/ 3115128 h 3142343"/>
                <a:gd name="connsiteX0" fmla="*/ 0 w 610465"/>
                <a:gd name="connsiteY0" fmla="*/ 3128736 h 3128736"/>
                <a:gd name="connsiteX1" fmla="*/ 610466 w 610465"/>
                <a:gd name="connsiteY1" fmla="*/ 0 h 3128736"/>
                <a:gd name="connsiteX2" fmla="*/ 473106 w 610465"/>
                <a:gd name="connsiteY2" fmla="*/ 3115128 h 3128736"/>
                <a:gd name="connsiteX0" fmla="*/ 0 w 610465"/>
                <a:gd name="connsiteY0" fmla="*/ 3128736 h 3128736"/>
                <a:gd name="connsiteX1" fmla="*/ 610466 w 610465"/>
                <a:gd name="connsiteY1" fmla="*/ 0 h 3128736"/>
                <a:gd name="connsiteX2" fmla="*/ 473106 w 610465"/>
                <a:gd name="connsiteY2" fmla="*/ 3115128 h 3128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0465" h="3128736">
                  <a:moveTo>
                    <a:pt x="0" y="3128736"/>
                  </a:moveTo>
                  <a:cubicBezTo>
                    <a:pt x="58280" y="1629229"/>
                    <a:pt x="309899" y="524329"/>
                    <a:pt x="610466" y="0"/>
                  </a:cubicBezTo>
                  <a:cubicBezTo>
                    <a:pt x="402185" y="888999"/>
                    <a:pt x="171632" y="2424792"/>
                    <a:pt x="473106" y="3115128"/>
                  </a:cubicBezTo>
                </a:path>
              </a:pathLst>
            </a:custGeom>
            <a:noFill/>
            <a:ln w="19050" cap="rnd">
              <a:solidFill>
                <a:schemeClr val="bg1">
                  <a:alpha val="40000"/>
                </a:schemeClr>
              </a:solidFill>
              <a:prstDash val="sysDot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57" name="Freeform: Shape 56"/>
            <p:cNvSpPr/>
            <p:nvPr/>
          </p:nvSpPr>
          <p:spPr>
            <a:xfrm>
              <a:off x="1340028" y="3497757"/>
              <a:ext cx="572960" cy="3142343"/>
            </a:xfrm>
            <a:custGeom>
              <a:avLst/>
              <a:gdLst>
                <a:gd name="connsiteX0" fmla="*/ 0 w 1150258"/>
                <a:gd name="connsiteY0" fmla="*/ 3142421 h 3142421"/>
                <a:gd name="connsiteX1" fmla="*/ 711200 w 1150258"/>
                <a:gd name="connsiteY1" fmla="*/ 78 h 3142421"/>
                <a:gd name="connsiteX2" fmla="*/ 1150258 w 1150258"/>
                <a:gd name="connsiteY2" fmla="*/ 3066221 h 3142421"/>
                <a:gd name="connsiteX0" fmla="*/ 0 w 1150258"/>
                <a:gd name="connsiteY0" fmla="*/ 3166407 h 3166407"/>
                <a:gd name="connsiteX1" fmla="*/ 711200 w 1150258"/>
                <a:gd name="connsiteY1" fmla="*/ 24064 h 3166407"/>
                <a:gd name="connsiteX2" fmla="*/ 1150258 w 1150258"/>
                <a:gd name="connsiteY2" fmla="*/ 3090207 h 3166407"/>
                <a:gd name="connsiteX0" fmla="*/ 0 w 1150258"/>
                <a:gd name="connsiteY0" fmla="*/ 3143584 h 3143584"/>
                <a:gd name="connsiteX1" fmla="*/ 711200 w 1150258"/>
                <a:gd name="connsiteY1" fmla="*/ 1241 h 3143584"/>
                <a:gd name="connsiteX2" fmla="*/ 1150258 w 1150258"/>
                <a:gd name="connsiteY2" fmla="*/ 3067384 h 3143584"/>
                <a:gd name="connsiteX0" fmla="*/ 0 w 1150258"/>
                <a:gd name="connsiteY0" fmla="*/ 3143584 h 3143584"/>
                <a:gd name="connsiteX1" fmla="*/ 711200 w 1150258"/>
                <a:gd name="connsiteY1" fmla="*/ 1241 h 3143584"/>
                <a:gd name="connsiteX2" fmla="*/ 1150258 w 1150258"/>
                <a:gd name="connsiteY2" fmla="*/ 3067384 h 3143584"/>
                <a:gd name="connsiteX0" fmla="*/ 0 w 1150258"/>
                <a:gd name="connsiteY0" fmla="*/ 3143584 h 3143584"/>
                <a:gd name="connsiteX1" fmla="*/ 711200 w 1150258"/>
                <a:gd name="connsiteY1" fmla="*/ 1241 h 3143584"/>
                <a:gd name="connsiteX2" fmla="*/ 1150258 w 1150258"/>
                <a:gd name="connsiteY2" fmla="*/ 3067384 h 3143584"/>
                <a:gd name="connsiteX0" fmla="*/ 0 w 1150258"/>
                <a:gd name="connsiteY0" fmla="*/ 3142343 h 3142343"/>
                <a:gd name="connsiteX1" fmla="*/ 711200 w 1150258"/>
                <a:gd name="connsiteY1" fmla="*/ 0 h 3142343"/>
                <a:gd name="connsiteX2" fmla="*/ 1150258 w 1150258"/>
                <a:gd name="connsiteY2" fmla="*/ 3066143 h 3142343"/>
                <a:gd name="connsiteX0" fmla="*/ 0 w 1150258"/>
                <a:gd name="connsiteY0" fmla="*/ 3142343 h 3142343"/>
                <a:gd name="connsiteX1" fmla="*/ 711200 w 1150258"/>
                <a:gd name="connsiteY1" fmla="*/ 0 h 3142343"/>
                <a:gd name="connsiteX2" fmla="*/ 1150258 w 1150258"/>
                <a:gd name="connsiteY2" fmla="*/ 3066143 h 3142343"/>
                <a:gd name="connsiteX0" fmla="*/ 0 w 839308"/>
                <a:gd name="connsiteY0" fmla="*/ 3142343 h 3142343"/>
                <a:gd name="connsiteX1" fmla="*/ 711200 w 839308"/>
                <a:gd name="connsiteY1" fmla="*/ 0 h 3142343"/>
                <a:gd name="connsiteX2" fmla="*/ 839308 w 839308"/>
                <a:gd name="connsiteY2" fmla="*/ 3104243 h 3142343"/>
                <a:gd name="connsiteX0" fmla="*/ 0 w 839308"/>
                <a:gd name="connsiteY0" fmla="*/ 3142343 h 3142343"/>
                <a:gd name="connsiteX1" fmla="*/ 711200 w 839308"/>
                <a:gd name="connsiteY1" fmla="*/ 0 h 3142343"/>
                <a:gd name="connsiteX2" fmla="*/ 839308 w 839308"/>
                <a:gd name="connsiteY2" fmla="*/ 3104243 h 3142343"/>
                <a:gd name="connsiteX0" fmla="*/ 0 w 839308"/>
                <a:gd name="connsiteY0" fmla="*/ 3142343 h 3142343"/>
                <a:gd name="connsiteX1" fmla="*/ 711200 w 839308"/>
                <a:gd name="connsiteY1" fmla="*/ 0 h 3142343"/>
                <a:gd name="connsiteX2" fmla="*/ 839308 w 839308"/>
                <a:gd name="connsiteY2" fmla="*/ 3104243 h 3142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39308" h="3142343">
                  <a:moveTo>
                    <a:pt x="0" y="3142343"/>
                  </a:moveTo>
                  <a:cubicBezTo>
                    <a:pt x="259745" y="1577521"/>
                    <a:pt x="410633" y="524329"/>
                    <a:pt x="711200" y="0"/>
                  </a:cubicBezTo>
                  <a:cubicBezTo>
                    <a:pt x="640677" y="951593"/>
                    <a:pt x="661415" y="2389414"/>
                    <a:pt x="839308" y="3104243"/>
                  </a:cubicBezTo>
                </a:path>
              </a:pathLst>
            </a:custGeom>
            <a:noFill/>
            <a:ln w="19050" cap="rnd">
              <a:solidFill>
                <a:schemeClr val="bg1">
                  <a:alpha val="40000"/>
                </a:schemeClr>
              </a:solidFill>
              <a:prstDash val="sysDot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>
                <a:solidFill>
                  <a:prstClr val="white"/>
                </a:solidFill>
              </a:endParaRPr>
            </a:p>
          </p:txBody>
        </p:sp>
      </p:grpSp>
      <p:sp>
        <p:nvSpPr>
          <p:cNvPr id="58" name="Oval 57"/>
          <p:cNvSpPr/>
          <p:nvPr userDrawn="1"/>
        </p:nvSpPr>
        <p:spPr>
          <a:xfrm>
            <a:off x="2214858" y="683335"/>
            <a:ext cx="69136" cy="69136"/>
          </a:xfrm>
          <a:prstGeom prst="ellipse">
            <a:avLst/>
          </a:prstGeom>
          <a:solidFill>
            <a:schemeClr val="bg1">
              <a:alpha val="5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59" name="Oval 58"/>
          <p:cNvSpPr/>
          <p:nvPr userDrawn="1"/>
        </p:nvSpPr>
        <p:spPr>
          <a:xfrm>
            <a:off x="2648273" y="669742"/>
            <a:ext cx="51383" cy="51383"/>
          </a:xfrm>
          <a:prstGeom prst="ellipse">
            <a:avLst/>
          </a:prstGeom>
          <a:solidFill>
            <a:schemeClr val="bg1">
              <a:alpha val="5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prstClr val="white"/>
              </a:solidFill>
            </a:endParaRPr>
          </a:p>
        </p:txBody>
      </p:sp>
      <p:grpSp>
        <p:nvGrpSpPr>
          <p:cNvPr id="60" name="Group 59"/>
          <p:cNvGrpSpPr/>
          <p:nvPr userDrawn="1"/>
        </p:nvGrpSpPr>
        <p:grpSpPr>
          <a:xfrm>
            <a:off x="5756094" y="2301513"/>
            <a:ext cx="3899073" cy="1191791"/>
            <a:chOff x="5756093" y="2301512"/>
            <a:chExt cx="3899073" cy="1191791"/>
          </a:xfrm>
        </p:grpSpPr>
        <p:sp>
          <p:nvSpPr>
            <p:cNvPr id="61" name="Oval 60"/>
            <p:cNvSpPr/>
            <p:nvPr/>
          </p:nvSpPr>
          <p:spPr>
            <a:xfrm>
              <a:off x="8266386" y="2347545"/>
              <a:ext cx="254716" cy="254716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62" name="Oval 61"/>
            <p:cNvSpPr/>
            <p:nvPr/>
          </p:nvSpPr>
          <p:spPr>
            <a:xfrm>
              <a:off x="6326273" y="2776652"/>
              <a:ext cx="79452" cy="79452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63" name="Oval 62"/>
            <p:cNvSpPr/>
            <p:nvPr/>
          </p:nvSpPr>
          <p:spPr>
            <a:xfrm>
              <a:off x="7275317" y="2569605"/>
              <a:ext cx="128791" cy="128791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64" name="Oval 63"/>
            <p:cNvSpPr/>
            <p:nvPr/>
          </p:nvSpPr>
          <p:spPr>
            <a:xfrm>
              <a:off x="6676654" y="2855918"/>
              <a:ext cx="79452" cy="79452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65" name="Oval 64"/>
            <p:cNvSpPr/>
            <p:nvPr/>
          </p:nvSpPr>
          <p:spPr>
            <a:xfrm>
              <a:off x="7021860" y="2762326"/>
              <a:ext cx="79452" cy="79452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66" name="Oval 65"/>
            <p:cNvSpPr/>
            <p:nvPr/>
          </p:nvSpPr>
          <p:spPr>
            <a:xfrm>
              <a:off x="9150042" y="3113746"/>
              <a:ext cx="79452" cy="79452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67" name="Oval 66"/>
            <p:cNvSpPr/>
            <p:nvPr/>
          </p:nvSpPr>
          <p:spPr>
            <a:xfrm>
              <a:off x="7521113" y="2409075"/>
              <a:ext cx="128791" cy="128791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68" name="Oval 67"/>
            <p:cNvSpPr/>
            <p:nvPr/>
          </p:nvSpPr>
          <p:spPr>
            <a:xfrm>
              <a:off x="8821654" y="2895644"/>
              <a:ext cx="128791" cy="128791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69" name="Oval 68"/>
            <p:cNvSpPr/>
            <p:nvPr/>
          </p:nvSpPr>
          <p:spPr>
            <a:xfrm>
              <a:off x="7911267" y="2301512"/>
              <a:ext cx="156013" cy="156013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70" name="Oval 69"/>
            <p:cNvSpPr/>
            <p:nvPr/>
          </p:nvSpPr>
          <p:spPr>
            <a:xfrm>
              <a:off x="8622432" y="2646039"/>
              <a:ext cx="156013" cy="156013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71" name="Oval 70"/>
            <p:cNvSpPr/>
            <p:nvPr/>
          </p:nvSpPr>
          <p:spPr>
            <a:xfrm>
              <a:off x="6046050" y="2698396"/>
              <a:ext cx="45719" cy="45719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72" name="Oval 71"/>
            <p:cNvSpPr/>
            <p:nvPr/>
          </p:nvSpPr>
          <p:spPr>
            <a:xfrm>
              <a:off x="5756093" y="2768856"/>
              <a:ext cx="45719" cy="45719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73" name="Oval 72"/>
            <p:cNvSpPr/>
            <p:nvPr/>
          </p:nvSpPr>
          <p:spPr>
            <a:xfrm>
              <a:off x="9364414" y="3258175"/>
              <a:ext cx="45719" cy="45719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74" name="Oval 73"/>
            <p:cNvSpPr/>
            <p:nvPr/>
          </p:nvSpPr>
          <p:spPr>
            <a:xfrm>
              <a:off x="9609447" y="3447584"/>
              <a:ext cx="45719" cy="45719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>
                <a:solidFill>
                  <a:prstClr val="white"/>
                </a:solidFill>
              </a:endParaRPr>
            </a:p>
          </p:txBody>
        </p:sp>
      </p:grpSp>
      <p:grpSp>
        <p:nvGrpSpPr>
          <p:cNvPr id="75" name="Group 74"/>
          <p:cNvGrpSpPr/>
          <p:nvPr userDrawn="1"/>
        </p:nvGrpSpPr>
        <p:grpSpPr>
          <a:xfrm rot="900000">
            <a:off x="9257656" y="2981059"/>
            <a:ext cx="3437832" cy="4758449"/>
            <a:chOff x="9385524" y="2790411"/>
            <a:chExt cx="3437832" cy="4758449"/>
          </a:xfrm>
        </p:grpSpPr>
        <p:sp>
          <p:nvSpPr>
            <p:cNvPr id="76" name="Freeform: Shape 75"/>
            <p:cNvSpPr/>
            <p:nvPr/>
          </p:nvSpPr>
          <p:spPr>
            <a:xfrm rot="1859816">
              <a:off x="9385524" y="2790411"/>
              <a:ext cx="2012192" cy="3930693"/>
            </a:xfrm>
            <a:custGeom>
              <a:avLst/>
              <a:gdLst>
                <a:gd name="connsiteX0" fmla="*/ 1226774 w 1394417"/>
                <a:gd name="connsiteY0" fmla="*/ 0 h 3497943"/>
                <a:gd name="connsiteX1" fmla="*/ 660717 w 1394417"/>
                <a:gd name="connsiteY1" fmla="*/ 254000 h 3497943"/>
                <a:gd name="connsiteX2" fmla="*/ 1299345 w 1394417"/>
                <a:gd name="connsiteY2" fmla="*/ 635000 h 3497943"/>
                <a:gd name="connsiteX3" fmla="*/ 317 w 1394417"/>
                <a:gd name="connsiteY3" fmla="*/ 1157514 h 3497943"/>
                <a:gd name="connsiteX4" fmla="*/ 1168717 w 1394417"/>
                <a:gd name="connsiteY4" fmla="*/ 2028371 h 3497943"/>
                <a:gd name="connsiteX5" fmla="*/ 504688 w 1394417"/>
                <a:gd name="connsiteY5" fmla="*/ 2630714 h 3497943"/>
                <a:gd name="connsiteX6" fmla="*/ 1379174 w 1394417"/>
                <a:gd name="connsiteY6" fmla="*/ 3066143 h 3497943"/>
                <a:gd name="connsiteX7" fmla="*/ 1081631 w 1394417"/>
                <a:gd name="connsiteY7" fmla="*/ 3334657 h 3497943"/>
                <a:gd name="connsiteX8" fmla="*/ 1357402 w 1394417"/>
                <a:gd name="connsiteY8" fmla="*/ 3497943 h 3497943"/>
                <a:gd name="connsiteX0" fmla="*/ 1406051 w 1406051"/>
                <a:gd name="connsiteY0" fmla="*/ 0 h 3542949"/>
                <a:gd name="connsiteX1" fmla="*/ 660717 w 1406051"/>
                <a:gd name="connsiteY1" fmla="*/ 299006 h 3542949"/>
                <a:gd name="connsiteX2" fmla="*/ 1299345 w 1406051"/>
                <a:gd name="connsiteY2" fmla="*/ 680006 h 3542949"/>
                <a:gd name="connsiteX3" fmla="*/ 317 w 1406051"/>
                <a:gd name="connsiteY3" fmla="*/ 1202520 h 3542949"/>
                <a:gd name="connsiteX4" fmla="*/ 1168717 w 1406051"/>
                <a:gd name="connsiteY4" fmla="*/ 2073377 h 3542949"/>
                <a:gd name="connsiteX5" fmla="*/ 504688 w 1406051"/>
                <a:gd name="connsiteY5" fmla="*/ 2675720 h 3542949"/>
                <a:gd name="connsiteX6" fmla="*/ 1379174 w 1406051"/>
                <a:gd name="connsiteY6" fmla="*/ 3111149 h 3542949"/>
                <a:gd name="connsiteX7" fmla="*/ 1081631 w 1406051"/>
                <a:gd name="connsiteY7" fmla="*/ 3379663 h 3542949"/>
                <a:gd name="connsiteX8" fmla="*/ 1357402 w 1406051"/>
                <a:gd name="connsiteY8" fmla="*/ 3542949 h 3542949"/>
                <a:gd name="connsiteX0" fmla="*/ 1406051 w 1442185"/>
                <a:gd name="connsiteY0" fmla="*/ 0 h 3633781"/>
                <a:gd name="connsiteX1" fmla="*/ 660717 w 1442185"/>
                <a:gd name="connsiteY1" fmla="*/ 299006 h 3633781"/>
                <a:gd name="connsiteX2" fmla="*/ 1299345 w 1442185"/>
                <a:gd name="connsiteY2" fmla="*/ 680006 h 3633781"/>
                <a:gd name="connsiteX3" fmla="*/ 317 w 1442185"/>
                <a:gd name="connsiteY3" fmla="*/ 1202520 h 3633781"/>
                <a:gd name="connsiteX4" fmla="*/ 1168717 w 1442185"/>
                <a:gd name="connsiteY4" fmla="*/ 2073377 h 3633781"/>
                <a:gd name="connsiteX5" fmla="*/ 504688 w 1442185"/>
                <a:gd name="connsiteY5" fmla="*/ 2675720 h 3633781"/>
                <a:gd name="connsiteX6" fmla="*/ 1379174 w 1442185"/>
                <a:gd name="connsiteY6" fmla="*/ 3111149 h 3633781"/>
                <a:gd name="connsiteX7" fmla="*/ 1081631 w 1442185"/>
                <a:gd name="connsiteY7" fmla="*/ 3379663 h 3633781"/>
                <a:gd name="connsiteX8" fmla="*/ 1442185 w 1442185"/>
                <a:gd name="connsiteY8" fmla="*/ 3633781 h 3633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42185" h="3633781">
                  <a:moveTo>
                    <a:pt x="1406051" y="0"/>
                  </a:moveTo>
                  <a:cubicBezTo>
                    <a:pt x="1116975" y="74083"/>
                    <a:pt x="678501" y="185672"/>
                    <a:pt x="660717" y="299006"/>
                  </a:cubicBezTo>
                  <a:cubicBezTo>
                    <a:pt x="642933" y="412340"/>
                    <a:pt x="1409412" y="529420"/>
                    <a:pt x="1299345" y="680006"/>
                  </a:cubicBezTo>
                  <a:cubicBezTo>
                    <a:pt x="1189278" y="830592"/>
                    <a:pt x="22088" y="970292"/>
                    <a:pt x="317" y="1202520"/>
                  </a:cubicBezTo>
                  <a:cubicBezTo>
                    <a:pt x="-21454" y="1434748"/>
                    <a:pt x="1084655" y="1827844"/>
                    <a:pt x="1168717" y="2073377"/>
                  </a:cubicBezTo>
                  <a:cubicBezTo>
                    <a:pt x="1252779" y="2318910"/>
                    <a:pt x="469612" y="2502758"/>
                    <a:pt x="504688" y="2675720"/>
                  </a:cubicBezTo>
                  <a:cubicBezTo>
                    <a:pt x="539764" y="2848682"/>
                    <a:pt x="1283017" y="2993825"/>
                    <a:pt x="1379174" y="3111149"/>
                  </a:cubicBezTo>
                  <a:cubicBezTo>
                    <a:pt x="1475331" y="3228473"/>
                    <a:pt x="1071129" y="3292558"/>
                    <a:pt x="1081631" y="3379663"/>
                  </a:cubicBezTo>
                  <a:cubicBezTo>
                    <a:pt x="1092133" y="3466768"/>
                    <a:pt x="1302485" y="3588121"/>
                    <a:pt x="1442185" y="3633781"/>
                  </a:cubicBezTo>
                </a:path>
              </a:pathLst>
            </a:custGeom>
            <a:noFill/>
            <a:ln>
              <a:solidFill>
                <a:schemeClr val="bg1">
                  <a:alpha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>
                <a:solidFill>
                  <a:prstClr val="white"/>
                </a:solidFill>
              </a:endParaRPr>
            </a:p>
          </p:txBody>
        </p:sp>
        <p:grpSp>
          <p:nvGrpSpPr>
            <p:cNvPr id="77" name="Group 76"/>
            <p:cNvGrpSpPr/>
            <p:nvPr/>
          </p:nvGrpSpPr>
          <p:grpSpPr>
            <a:xfrm>
              <a:off x="9659552" y="2944459"/>
              <a:ext cx="3163804" cy="4604401"/>
              <a:chOff x="9659552" y="2944459"/>
              <a:chExt cx="3163804" cy="4604401"/>
            </a:xfrm>
          </p:grpSpPr>
          <p:sp>
            <p:nvSpPr>
              <p:cNvPr id="78" name="Oval 77"/>
              <p:cNvSpPr/>
              <p:nvPr/>
            </p:nvSpPr>
            <p:spPr>
              <a:xfrm>
                <a:off x="10823866" y="3987711"/>
                <a:ext cx="79452" cy="79452"/>
              </a:xfrm>
              <a:prstGeom prst="ellipse">
                <a:avLst/>
              </a:prstGeom>
              <a:solidFill>
                <a:schemeClr val="bg1">
                  <a:alpha val="70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79" name="Group 78"/>
              <p:cNvGrpSpPr/>
              <p:nvPr/>
            </p:nvGrpSpPr>
            <p:grpSpPr>
              <a:xfrm>
                <a:off x="10171356" y="3779500"/>
                <a:ext cx="468086" cy="468086"/>
                <a:chOff x="3766458" y="4912364"/>
                <a:chExt cx="468086" cy="468086"/>
              </a:xfrm>
            </p:grpSpPr>
            <p:sp>
              <p:nvSpPr>
                <p:cNvPr id="103" name="Oval 102"/>
                <p:cNvSpPr/>
                <p:nvPr/>
              </p:nvSpPr>
              <p:spPr>
                <a:xfrm>
                  <a:off x="3766458" y="4912364"/>
                  <a:ext cx="468086" cy="468086"/>
                </a:xfrm>
                <a:prstGeom prst="ellipse">
                  <a:avLst/>
                </a:prstGeom>
                <a:noFill/>
                <a:ln w="28575">
                  <a:solidFill>
                    <a:schemeClr val="bg1">
                      <a:alpha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4" name="Oval 103"/>
                <p:cNvSpPr/>
                <p:nvPr/>
              </p:nvSpPr>
              <p:spPr>
                <a:xfrm>
                  <a:off x="3860079" y="5005985"/>
                  <a:ext cx="280844" cy="280844"/>
                </a:xfrm>
                <a:prstGeom prst="ellipse">
                  <a:avLst/>
                </a:prstGeom>
                <a:noFill/>
                <a:ln w="28575">
                  <a:solidFill>
                    <a:schemeClr val="bg1">
                      <a:alpha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5" name="Oval 104"/>
                <p:cNvSpPr/>
                <p:nvPr/>
              </p:nvSpPr>
              <p:spPr>
                <a:xfrm>
                  <a:off x="3959681" y="5105587"/>
                  <a:ext cx="81640" cy="81640"/>
                </a:xfrm>
                <a:prstGeom prst="ellipse">
                  <a:avLst/>
                </a:prstGeom>
                <a:solidFill>
                  <a:schemeClr val="bg1">
                    <a:alpha val="70000"/>
                  </a:schemeClr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80" name="Oval 79"/>
              <p:cNvSpPr/>
              <p:nvPr/>
            </p:nvSpPr>
            <p:spPr>
              <a:xfrm>
                <a:off x="11273865" y="4127326"/>
                <a:ext cx="79452" cy="79452"/>
              </a:xfrm>
              <a:prstGeom prst="ellipse">
                <a:avLst/>
              </a:prstGeom>
              <a:solidFill>
                <a:schemeClr val="bg1">
                  <a:alpha val="60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81" name="Oval 80"/>
              <p:cNvSpPr/>
              <p:nvPr/>
            </p:nvSpPr>
            <p:spPr>
              <a:xfrm>
                <a:off x="10545821" y="4457906"/>
                <a:ext cx="79452" cy="79452"/>
              </a:xfrm>
              <a:prstGeom prst="ellipse">
                <a:avLst/>
              </a:prstGeom>
              <a:solidFill>
                <a:schemeClr val="bg1">
                  <a:alpha val="70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82" name="Oval 81"/>
              <p:cNvSpPr/>
              <p:nvPr/>
            </p:nvSpPr>
            <p:spPr>
              <a:xfrm>
                <a:off x="10739111" y="4778511"/>
                <a:ext cx="79452" cy="79452"/>
              </a:xfrm>
              <a:prstGeom prst="ellipse">
                <a:avLst/>
              </a:prstGeom>
              <a:solidFill>
                <a:schemeClr val="bg1">
                  <a:alpha val="60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83" name="Oval 82"/>
              <p:cNvSpPr/>
              <p:nvPr/>
            </p:nvSpPr>
            <p:spPr>
              <a:xfrm>
                <a:off x="10936920" y="5102324"/>
                <a:ext cx="45719" cy="45719"/>
              </a:xfrm>
              <a:prstGeom prst="ellipse">
                <a:avLst/>
              </a:prstGeom>
              <a:solidFill>
                <a:schemeClr val="bg1">
                  <a:alpha val="40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84" name="Oval 83"/>
              <p:cNvSpPr/>
              <p:nvPr/>
            </p:nvSpPr>
            <p:spPr>
              <a:xfrm>
                <a:off x="11707992" y="4265279"/>
                <a:ext cx="45719" cy="45719"/>
              </a:xfrm>
              <a:prstGeom prst="ellipse">
                <a:avLst/>
              </a:prstGeom>
              <a:solidFill>
                <a:schemeClr val="bg1">
                  <a:alpha val="40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85" name="Oval 84"/>
              <p:cNvSpPr/>
              <p:nvPr/>
            </p:nvSpPr>
            <p:spPr>
              <a:xfrm>
                <a:off x="11957613" y="4161059"/>
                <a:ext cx="45719" cy="45719"/>
              </a:xfrm>
              <a:prstGeom prst="ellipse">
                <a:avLst/>
              </a:prstGeom>
              <a:solidFill>
                <a:schemeClr val="bg1">
                  <a:alpha val="40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86" name="Oval 85"/>
              <p:cNvSpPr/>
              <p:nvPr/>
            </p:nvSpPr>
            <p:spPr>
              <a:xfrm>
                <a:off x="11057753" y="5351715"/>
                <a:ext cx="45719" cy="45719"/>
              </a:xfrm>
              <a:prstGeom prst="ellipse">
                <a:avLst/>
              </a:prstGeom>
              <a:solidFill>
                <a:schemeClr val="bg1">
                  <a:alpha val="40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87" name="Freeform: Shape 86"/>
              <p:cNvSpPr/>
              <p:nvPr/>
            </p:nvSpPr>
            <p:spPr>
              <a:xfrm rot="1859816">
                <a:off x="9942109" y="3114447"/>
                <a:ext cx="1657518" cy="3705100"/>
              </a:xfrm>
              <a:custGeom>
                <a:avLst/>
                <a:gdLst>
                  <a:gd name="connsiteX0" fmla="*/ 1226774 w 1394417"/>
                  <a:gd name="connsiteY0" fmla="*/ 0 h 3497943"/>
                  <a:gd name="connsiteX1" fmla="*/ 660717 w 1394417"/>
                  <a:gd name="connsiteY1" fmla="*/ 254000 h 3497943"/>
                  <a:gd name="connsiteX2" fmla="*/ 1299345 w 1394417"/>
                  <a:gd name="connsiteY2" fmla="*/ 635000 h 3497943"/>
                  <a:gd name="connsiteX3" fmla="*/ 317 w 1394417"/>
                  <a:gd name="connsiteY3" fmla="*/ 1157514 h 3497943"/>
                  <a:gd name="connsiteX4" fmla="*/ 1168717 w 1394417"/>
                  <a:gd name="connsiteY4" fmla="*/ 2028371 h 3497943"/>
                  <a:gd name="connsiteX5" fmla="*/ 504688 w 1394417"/>
                  <a:gd name="connsiteY5" fmla="*/ 2630714 h 3497943"/>
                  <a:gd name="connsiteX6" fmla="*/ 1379174 w 1394417"/>
                  <a:gd name="connsiteY6" fmla="*/ 3066143 h 3497943"/>
                  <a:gd name="connsiteX7" fmla="*/ 1081631 w 1394417"/>
                  <a:gd name="connsiteY7" fmla="*/ 3334657 h 3497943"/>
                  <a:gd name="connsiteX8" fmla="*/ 1357402 w 1394417"/>
                  <a:gd name="connsiteY8" fmla="*/ 3497943 h 3497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94417" h="3497943">
                    <a:moveTo>
                      <a:pt x="1226774" y="0"/>
                    </a:moveTo>
                    <a:cubicBezTo>
                      <a:pt x="937698" y="74083"/>
                      <a:pt x="648622" y="148167"/>
                      <a:pt x="660717" y="254000"/>
                    </a:cubicBezTo>
                    <a:cubicBezTo>
                      <a:pt x="672812" y="359833"/>
                      <a:pt x="1409412" y="484414"/>
                      <a:pt x="1299345" y="635000"/>
                    </a:cubicBezTo>
                    <a:cubicBezTo>
                      <a:pt x="1189278" y="785586"/>
                      <a:pt x="22088" y="925286"/>
                      <a:pt x="317" y="1157514"/>
                    </a:cubicBezTo>
                    <a:cubicBezTo>
                      <a:pt x="-21454" y="1389742"/>
                      <a:pt x="1084655" y="1782838"/>
                      <a:pt x="1168717" y="2028371"/>
                    </a:cubicBezTo>
                    <a:cubicBezTo>
                      <a:pt x="1252779" y="2273904"/>
                      <a:pt x="469612" y="2457752"/>
                      <a:pt x="504688" y="2630714"/>
                    </a:cubicBezTo>
                    <a:cubicBezTo>
                      <a:pt x="539764" y="2803676"/>
                      <a:pt x="1283017" y="2948819"/>
                      <a:pt x="1379174" y="3066143"/>
                    </a:cubicBezTo>
                    <a:cubicBezTo>
                      <a:pt x="1475331" y="3183467"/>
                      <a:pt x="1085260" y="3262690"/>
                      <a:pt x="1081631" y="3334657"/>
                    </a:cubicBezTo>
                    <a:cubicBezTo>
                      <a:pt x="1078002" y="3406624"/>
                      <a:pt x="1217702" y="3452283"/>
                      <a:pt x="1357402" y="3497943"/>
                    </a:cubicBezTo>
                  </a:path>
                </a:pathLst>
              </a:custGeom>
              <a:noFill/>
              <a:ln>
                <a:solidFill>
                  <a:schemeClr val="bg1">
                    <a:alpha val="5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88" name="Group 87"/>
              <p:cNvGrpSpPr/>
              <p:nvPr/>
            </p:nvGrpSpPr>
            <p:grpSpPr>
              <a:xfrm>
                <a:off x="9659552" y="6255370"/>
                <a:ext cx="511804" cy="511804"/>
                <a:chOff x="3766458" y="4912364"/>
                <a:chExt cx="468086" cy="468086"/>
              </a:xfrm>
            </p:grpSpPr>
            <p:sp>
              <p:nvSpPr>
                <p:cNvPr id="100" name="Oval 99"/>
                <p:cNvSpPr/>
                <p:nvPr/>
              </p:nvSpPr>
              <p:spPr>
                <a:xfrm>
                  <a:off x="3766458" y="4912364"/>
                  <a:ext cx="468086" cy="468086"/>
                </a:xfrm>
                <a:prstGeom prst="ellipse">
                  <a:avLst/>
                </a:prstGeom>
                <a:noFill/>
                <a:ln w="28575">
                  <a:solidFill>
                    <a:schemeClr val="bg1">
                      <a:alpha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1" name="Oval 100"/>
                <p:cNvSpPr/>
                <p:nvPr/>
              </p:nvSpPr>
              <p:spPr>
                <a:xfrm>
                  <a:off x="3860079" y="5005985"/>
                  <a:ext cx="280844" cy="280844"/>
                </a:xfrm>
                <a:prstGeom prst="ellipse">
                  <a:avLst/>
                </a:prstGeom>
                <a:noFill/>
                <a:ln w="28575">
                  <a:solidFill>
                    <a:schemeClr val="bg1">
                      <a:alpha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2" name="Oval 101"/>
                <p:cNvSpPr/>
                <p:nvPr/>
              </p:nvSpPr>
              <p:spPr>
                <a:xfrm>
                  <a:off x="3959681" y="5105587"/>
                  <a:ext cx="81640" cy="81640"/>
                </a:xfrm>
                <a:prstGeom prst="ellipse">
                  <a:avLst/>
                </a:prstGeom>
                <a:solidFill>
                  <a:schemeClr val="bg1">
                    <a:alpha val="60000"/>
                  </a:schemeClr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89" name="Oval 88"/>
              <p:cNvSpPr/>
              <p:nvPr/>
            </p:nvSpPr>
            <p:spPr>
              <a:xfrm>
                <a:off x="10019476" y="3733781"/>
                <a:ext cx="45719" cy="45719"/>
              </a:xfrm>
              <a:prstGeom prst="ellipse">
                <a:avLst/>
              </a:prstGeom>
              <a:solidFill>
                <a:schemeClr val="bg1">
                  <a:alpha val="70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90" name="Group 89"/>
              <p:cNvGrpSpPr/>
              <p:nvPr/>
            </p:nvGrpSpPr>
            <p:grpSpPr>
              <a:xfrm rot="18900000" flipH="1">
                <a:off x="9997674" y="4364464"/>
                <a:ext cx="1590444" cy="3184396"/>
                <a:chOff x="1113971" y="3497757"/>
                <a:chExt cx="1150258" cy="3142530"/>
              </a:xfrm>
            </p:grpSpPr>
            <p:sp>
              <p:nvSpPr>
                <p:cNvPr id="96" name="Freeform: Shape 95"/>
                <p:cNvSpPr/>
                <p:nvPr/>
              </p:nvSpPr>
              <p:spPr>
                <a:xfrm>
                  <a:off x="1113971" y="3497944"/>
                  <a:ext cx="1150258" cy="3142343"/>
                </a:xfrm>
                <a:custGeom>
                  <a:avLst/>
                  <a:gdLst>
                    <a:gd name="connsiteX0" fmla="*/ 0 w 1150258"/>
                    <a:gd name="connsiteY0" fmla="*/ 3142421 h 3142421"/>
                    <a:gd name="connsiteX1" fmla="*/ 711200 w 1150258"/>
                    <a:gd name="connsiteY1" fmla="*/ 78 h 3142421"/>
                    <a:gd name="connsiteX2" fmla="*/ 1150258 w 1150258"/>
                    <a:gd name="connsiteY2" fmla="*/ 3066221 h 3142421"/>
                    <a:gd name="connsiteX0" fmla="*/ 0 w 1150258"/>
                    <a:gd name="connsiteY0" fmla="*/ 3166407 h 3166407"/>
                    <a:gd name="connsiteX1" fmla="*/ 711200 w 1150258"/>
                    <a:gd name="connsiteY1" fmla="*/ 24064 h 3166407"/>
                    <a:gd name="connsiteX2" fmla="*/ 1150258 w 1150258"/>
                    <a:gd name="connsiteY2" fmla="*/ 3090207 h 3166407"/>
                    <a:gd name="connsiteX0" fmla="*/ 0 w 1150258"/>
                    <a:gd name="connsiteY0" fmla="*/ 3143584 h 3143584"/>
                    <a:gd name="connsiteX1" fmla="*/ 711200 w 1150258"/>
                    <a:gd name="connsiteY1" fmla="*/ 1241 h 3143584"/>
                    <a:gd name="connsiteX2" fmla="*/ 1150258 w 1150258"/>
                    <a:gd name="connsiteY2" fmla="*/ 3067384 h 3143584"/>
                    <a:gd name="connsiteX0" fmla="*/ 0 w 1150258"/>
                    <a:gd name="connsiteY0" fmla="*/ 3143584 h 3143584"/>
                    <a:gd name="connsiteX1" fmla="*/ 711200 w 1150258"/>
                    <a:gd name="connsiteY1" fmla="*/ 1241 h 3143584"/>
                    <a:gd name="connsiteX2" fmla="*/ 1150258 w 1150258"/>
                    <a:gd name="connsiteY2" fmla="*/ 3067384 h 3143584"/>
                    <a:gd name="connsiteX0" fmla="*/ 0 w 1150258"/>
                    <a:gd name="connsiteY0" fmla="*/ 3143584 h 3143584"/>
                    <a:gd name="connsiteX1" fmla="*/ 711200 w 1150258"/>
                    <a:gd name="connsiteY1" fmla="*/ 1241 h 3143584"/>
                    <a:gd name="connsiteX2" fmla="*/ 1150258 w 1150258"/>
                    <a:gd name="connsiteY2" fmla="*/ 3067384 h 3143584"/>
                    <a:gd name="connsiteX0" fmla="*/ 0 w 1150258"/>
                    <a:gd name="connsiteY0" fmla="*/ 3142343 h 3142343"/>
                    <a:gd name="connsiteX1" fmla="*/ 711200 w 1150258"/>
                    <a:gd name="connsiteY1" fmla="*/ 0 h 3142343"/>
                    <a:gd name="connsiteX2" fmla="*/ 1150258 w 1150258"/>
                    <a:gd name="connsiteY2" fmla="*/ 3066143 h 3142343"/>
                    <a:gd name="connsiteX0" fmla="*/ 0 w 1150258"/>
                    <a:gd name="connsiteY0" fmla="*/ 3142343 h 3142343"/>
                    <a:gd name="connsiteX1" fmla="*/ 711200 w 1150258"/>
                    <a:gd name="connsiteY1" fmla="*/ 0 h 3142343"/>
                    <a:gd name="connsiteX2" fmla="*/ 1150258 w 1150258"/>
                    <a:gd name="connsiteY2" fmla="*/ 3066143 h 31423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150258" h="3142343">
                      <a:moveTo>
                        <a:pt x="0" y="3142343"/>
                      </a:moveTo>
                      <a:cubicBezTo>
                        <a:pt x="259745" y="1577521"/>
                        <a:pt x="410633" y="524329"/>
                        <a:pt x="711200" y="0"/>
                      </a:cubicBezTo>
                      <a:cubicBezTo>
                        <a:pt x="732367" y="948871"/>
                        <a:pt x="848784" y="2375807"/>
                        <a:pt x="1150258" y="3066143"/>
                      </a:cubicBezTo>
                    </a:path>
                  </a:pathLst>
                </a:custGeom>
                <a:noFill/>
                <a:ln w="19050" cap="rnd">
                  <a:solidFill>
                    <a:schemeClr val="bg1">
                      <a:alpha val="30000"/>
                    </a:schemeClr>
                  </a:solidFill>
                  <a:prstDash val="sysDot"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7" name="Freeform: Shape 96"/>
                <p:cNvSpPr/>
                <p:nvPr/>
              </p:nvSpPr>
              <p:spPr>
                <a:xfrm>
                  <a:off x="1201058" y="3497943"/>
                  <a:ext cx="885371" cy="3142343"/>
                </a:xfrm>
                <a:custGeom>
                  <a:avLst/>
                  <a:gdLst>
                    <a:gd name="connsiteX0" fmla="*/ 0 w 1150258"/>
                    <a:gd name="connsiteY0" fmla="*/ 3142421 h 3142421"/>
                    <a:gd name="connsiteX1" fmla="*/ 711200 w 1150258"/>
                    <a:gd name="connsiteY1" fmla="*/ 78 h 3142421"/>
                    <a:gd name="connsiteX2" fmla="*/ 1150258 w 1150258"/>
                    <a:gd name="connsiteY2" fmla="*/ 3066221 h 3142421"/>
                    <a:gd name="connsiteX0" fmla="*/ 0 w 1150258"/>
                    <a:gd name="connsiteY0" fmla="*/ 3166407 h 3166407"/>
                    <a:gd name="connsiteX1" fmla="*/ 711200 w 1150258"/>
                    <a:gd name="connsiteY1" fmla="*/ 24064 h 3166407"/>
                    <a:gd name="connsiteX2" fmla="*/ 1150258 w 1150258"/>
                    <a:gd name="connsiteY2" fmla="*/ 3090207 h 3166407"/>
                    <a:gd name="connsiteX0" fmla="*/ 0 w 1150258"/>
                    <a:gd name="connsiteY0" fmla="*/ 3143584 h 3143584"/>
                    <a:gd name="connsiteX1" fmla="*/ 711200 w 1150258"/>
                    <a:gd name="connsiteY1" fmla="*/ 1241 h 3143584"/>
                    <a:gd name="connsiteX2" fmla="*/ 1150258 w 1150258"/>
                    <a:gd name="connsiteY2" fmla="*/ 3067384 h 3143584"/>
                    <a:gd name="connsiteX0" fmla="*/ 0 w 1150258"/>
                    <a:gd name="connsiteY0" fmla="*/ 3143584 h 3143584"/>
                    <a:gd name="connsiteX1" fmla="*/ 711200 w 1150258"/>
                    <a:gd name="connsiteY1" fmla="*/ 1241 h 3143584"/>
                    <a:gd name="connsiteX2" fmla="*/ 1150258 w 1150258"/>
                    <a:gd name="connsiteY2" fmla="*/ 3067384 h 3143584"/>
                    <a:gd name="connsiteX0" fmla="*/ 0 w 1150258"/>
                    <a:gd name="connsiteY0" fmla="*/ 3143584 h 3143584"/>
                    <a:gd name="connsiteX1" fmla="*/ 711200 w 1150258"/>
                    <a:gd name="connsiteY1" fmla="*/ 1241 h 3143584"/>
                    <a:gd name="connsiteX2" fmla="*/ 1150258 w 1150258"/>
                    <a:gd name="connsiteY2" fmla="*/ 3067384 h 3143584"/>
                    <a:gd name="connsiteX0" fmla="*/ 0 w 1150258"/>
                    <a:gd name="connsiteY0" fmla="*/ 3142343 h 3142343"/>
                    <a:gd name="connsiteX1" fmla="*/ 711200 w 1150258"/>
                    <a:gd name="connsiteY1" fmla="*/ 0 h 3142343"/>
                    <a:gd name="connsiteX2" fmla="*/ 1150258 w 1150258"/>
                    <a:gd name="connsiteY2" fmla="*/ 3066143 h 3142343"/>
                    <a:gd name="connsiteX0" fmla="*/ 0 w 1150258"/>
                    <a:gd name="connsiteY0" fmla="*/ 3142343 h 3142343"/>
                    <a:gd name="connsiteX1" fmla="*/ 711200 w 1150258"/>
                    <a:gd name="connsiteY1" fmla="*/ 0 h 3142343"/>
                    <a:gd name="connsiteX2" fmla="*/ 1150258 w 1150258"/>
                    <a:gd name="connsiteY2" fmla="*/ 3066143 h 3142343"/>
                    <a:gd name="connsiteX0" fmla="*/ 0 w 1013223"/>
                    <a:gd name="connsiteY0" fmla="*/ 3142343 h 3142343"/>
                    <a:gd name="connsiteX1" fmla="*/ 711200 w 1013223"/>
                    <a:gd name="connsiteY1" fmla="*/ 0 h 3142343"/>
                    <a:gd name="connsiteX2" fmla="*/ 1013223 w 1013223"/>
                    <a:gd name="connsiteY2" fmla="*/ 3077029 h 3142343"/>
                    <a:gd name="connsiteX0" fmla="*/ 0 w 1013223"/>
                    <a:gd name="connsiteY0" fmla="*/ 3142343 h 3142343"/>
                    <a:gd name="connsiteX1" fmla="*/ 711200 w 1013223"/>
                    <a:gd name="connsiteY1" fmla="*/ 0 h 3142343"/>
                    <a:gd name="connsiteX2" fmla="*/ 1013223 w 1013223"/>
                    <a:gd name="connsiteY2" fmla="*/ 3077029 h 3142343"/>
                    <a:gd name="connsiteX0" fmla="*/ 0 w 1013223"/>
                    <a:gd name="connsiteY0" fmla="*/ 3142343 h 3142343"/>
                    <a:gd name="connsiteX1" fmla="*/ 711200 w 1013223"/>
                    <a:gd name="connsiteY1" fmla="*/ 0 h 3142343"/>
                    <a:gd name="connsiteX2" fmla="*/ 1013223 w 1013223"/>
                    <a:gd name="connsiteY2" fmla="*/ 3077029 h 31423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013223" h="3142343">
                      <a:moveTo>
                        <a:pt x="0" y="3142343"/>
                      </a:moveTo>
                      <a:cubicBezTo>
                        <a:pt x="259745" y="1577521"/>
                        <a:pt x="410633" y="524329"/>
                        <a:pt x="711200" y="0"/>
                      </a:cubicBezTo>
                      <a:cubicBezTo>
                        <a:pt x="691880" y="954314"/>
                        <a:pt x="820754" y="2288721"/>
                        <a:pt x="1013223" y="3077029"/>
                      </a:cubicBezTo>
                    </a:path>
                  </a:pathLst>
                </a:custGeom>
                <a:noFill/>
                <a:ln w="19050" cap="rnd">
                  <a:solidFill>
                    <a:schemeClr val="bg1">
                      <a:alpha val="30000"/>
                    </a:schemeClr>
                  </a:solidFill>
                  <a:prstDash val="sysDot"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8" name="Freeform: Shape 97"/>
                <p:cNvSpPr/>
                <p:nvPr/>
              </p:nvSpPr>
              <p:spPr>
                <a:xfrm>
                  <a:off x="1527273" y="3498130"/>
                  <a:ext cx="296864" cy="3128736"/>
                </a:xfrm>
                <a:custGeom>
                  <a:avLst/>
                  <a:gdLst>
                    <a:gd name="connsiteX0" fmla="*/ 0 w 1150258"/>
                    <a:gd name="connsiteY0" fmla="*/ 3142421 h 3142421"/>
                    <a:gd name="connsiteX1" fmla="*/ 711200 w 1150258"/>
                    <a:gd name="connsiteY1" fmla="*/ 78 h 3142421"/>
                    <a:gd name="connsiteX2" fmla="*/ 1150258 w 1150258"/>
                    <a:gd name="connsiteY2" fmla="*/ 3066221 h 3142421"/>
                    <a:gd name="connsiteX0" fmla="*/ 0 w 1150258"/>
                    <a:gd name="connsiteY0" fmla="*/ 3166407 h 3166407"/>
                    <a:gd name="connsiteX1" fmla="*/ 711200 w 1150258"/>
                    <a:gd name="connsiteY1" fmla="*/ 24064 h 3166407"/>
                    <a:gd name="connsiteX2" fmla="*/ 1150258 w 1150258"/>
                    <a:gd name="connsiteY2" fmla="*/ 3090207 h 3166407"/>
                    <a:gd name="connsiteX0" fmla="*/ 0 w 1150258"/>
                    <a:gd name="connsiteY0" fmla="*/ 3143584 h 3143584"/>
                    <a:gd name="connsiteX1" fmla="*/ 711200 w 1150258"/>
                    <a:gd name="connsiteY1" fmla="*/ 1241 h 3143584"/>
                    <a:gd name="connsiteX2" fmla="*/ 1150258 w 1150258"/>
                    <a:gd name="connsiteY2" fmla="*/ 3067384 h 3143584"/>
                    <a:gd name="connsiteX0" fmla="*/ 0 w 1150258"/>
                    <a:gd name="connsiteY0" fmla="*/ 3143584 h 3143584"/>
                    <a:gd name="connsiteX1" fmla="*/ 711200 w 1150258"/>
                    <a:gd name="connsiteY1" fmla="*/ 1241 h 3143584"/>
                    <a:gd name="connsiteX2" fmla="*/ 1150258 w 1150258"/>
                    <a:gd name="connsiteY2" fmla="*/ 3067384 h 3143584"/>
                    <a:gd name="connsiteX0" fmla="*/ 0 w 1150258"/>
                    <a:gd name="connsiteY0" fmla="*/ 3143584 h 3143584"/>
                    <a:gd name="connsiteX1" fmla="*/ 711200 w 1150258"/>
                    <a:gd name="connsiteY1" fmla="*/ 1241 h 3143584"/>
                    <a:gd name="connsiteX2" fmla="*/ 1150258 w 1150258"/>
                    <a:gd name="connsiteY2" fmla="*/ 3067384 h 3143584"/>
                    <a:gd name="connsiteX0" fmla="*/ 0 w 1150258"/>
                    <a:gd name="connsiteY0" fmla="*/ 3142343 h 3142343"/>
                    <a:gd name="connsiteX1" fmla="*/ 711200 w 1150258"/>
                    <a:gd name="connsiteY1" fmla="*/ 0 h 3142343"/>
                    <a:gd name="connsiteX2" fmla="*/ 1150258 w 1150258"/>
                    <a:gd name="connsiteY2" fmla="*/ 3066143 h 3142343"/>
                    <a:gd name="connsiteX0" fmla="*/ 0 w 1150258"/>
                    <a:gd name="connsiteY0" fmla="*/ 3142343 h 3142343"/>
                    <a:gd name="connsiteX1" fmla="*/ 711200 w 1150258"/>
                    <a:gd name="connsiteY1" fmla="*/ 0 h 3142343"/>
                    <a:gd name="connsiteX2" fmla="*/ 1150258 w 1150258"/>
                    <a:gd name="connsiteY2" fmla="*/ 3066143 h 3142343"/>
                    <a:gd name="connsiteX0" fmla="*/ 0 w 711911"/>
                    <a:gd name="connsiteY0" fmla="*/ 3142343 h 3142343"/>
                    <a:gd name="connsiteX1" fmla="*/ 711200 w 711911"/>
                    <a:gd name="connsiteY1" fmla="*/ 0 h 3142343"/>
                    <a:gd name="connsiteX2" fmla="*/ 573840 w 711911"/>
                    <a:gd name="connsiteY2" fmla="*/ 3115128 h 3142343"/>
                    <a:gd name="connsiteX0" fmla="*/ 0 w 711199"/>
                    <a:gd name="connsiteY0" fmla="*/ 3142343 h 3142343"/>
                    <a:gd name="connsiteX1" fmla="*/ 711200 w 711199"/>
                    <a:gd name="connsiteY1" fmla="*/ 0 h 3142343"/>
                    <a:gd name="connsiteX2" fmla="*/ 573840 w 711199"/>
                    <a:gd name="connsiteY2" fmla="*/ 3115128 h 3142343"/>
                    <a:gd name="connsiteX0" fmla="*/ 0 w 610465"/>
                    <a:gd name="connsiteY0" fmla="*/ 3128736 h 3128736"/>
                    <a:gd name="connsiteX1" fmla="*/ 610466 w 610465"/>
                    <a:gd name="connsiteY1" fmla="*/ 0 h 3128736"/>
                    <a:gd name="connsiteX2" fmla="*/ 473106 w 610465"/>
                    <a:gd name="connsiteY2" fmla="*/ 3115128 h 3128736"/>
                    <a:gd name="connsiteX0" fmla="*/ 0 w 610465"/>
                    <a:gd name="connsiteY0" fmla="*/ 3128736 h 3128736"/>
                    <a:gd name="connsiteX1" fmla="*/ 610466 w 610465"/>
                    <a:gd name="connsiteY1" fmla="*/ 0 h 3128736"/>
                    <a:gd name="connsiteX2" fmla="*/ 473106 w 610465"/>
                    <a:gd name="connsiteY2" fmla="*/ 3115128 h 31287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610465" h="3128736">
                      <a:moveTo>
                        <a:pt x="0" y="3128736"/>
                      </a:moveTo>
                      <a:cubicBezTo>
                        <a:pt x="58280" y="1629229"/>
                        <a:pt x="309899" y="524329"/>
                        <a:pt x="610466" y="0"/>
                      </a:cubicBezTo>
                      <a:cubicBezTo>
                        <a:pt x="402185" y="888999"/>
                        <a:pt x="171632" y="2424792"/>
                        <a:pt x="473106" y="3115128"/>
                      </a:cubicBezTo>
                    </a:path>
                  </a:pathLst>
                </a:custGeom>
                <a:noFill/>
                <a:ln w="19050" cap="rnd">
                  <a:solidFill>
                    <a:schemeClr val="bg1">
                      <a:alpha val="30000"/>
                    </a:schemeClr>
                  </a:solidFill>
                  <a:prstDash val="sysDot"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9" name="Freeform: Shape 98"/>
                <p:cNvSpPr/>
                <p:nvPr/>
              </p:nvSpPr>
              <p:spPr>
                <a:xfrm>
                  <a:off x="1340028" y="3497757"/>
                  <a:ext cx="572960" cy="3142343"/>
                </a:xfrm>
                <a:custGeom>
                  <a:avLst/>
                  <a:gdLst>
                    <a:gd name="connsiteX0" fmla="*/ 0 w 1150258"/>
                    <a:gd name="connsiteY0" fmla="*/ 3142421 h 3142421"/>
                    <a:gd name="connsiteX1" fmla="*/ 711200 w 1150258"/>
                    <a:gd name="connsiteY1" fmla="*/ 78 h 3142421"/>
                    <a:gd name="connsiteX2" fmla="*/ 1150258 w 1150258"/>
                    <a:gd name="connsiteY2" fmla="*/ 3066221 h 3142421"/>
                    <a:gd name="connsiteX0" fmla="*/ 0 w 1150258"/>
                    <a:gd name="connsiteY0" fmla="*/ 3166407 h 3166407"/>
                    <a:gd name="connsiteX1" fmla="*/ 711200 w 1150258"/>
                    <a:gd name="connsiteY1" fmla="*/ 24064 h 3166407"/>
                    <a:gd name="connsiteX2" fmla="*/ 1150258 w 1150258"/>
                    <a:gd name="connsiteY2" fmla="*/ 3090207 h 3166407"/>
                    <a:gd name="connsiteX0" fmla="*/ 0 w 1150258"/>
                    <a:gd name="connsiteY0" fmla="*/ 3143584 h 3143584"/>
                    <a:gd name="connsiteX1" fmla="*/ 711200 w 1150258"/>
                    <a:gd name="connsiteY1" fmla="*/ 1241 h 3143584"/>
                    <a:gd name="connsiteX2" fmla="*/ 1150258 w 1150258"/>
                    <a:gd name="connsiteY2" fmla="*/ 3067384 h 3143584"/>
                    <a:gd name="connsiteX0" fmla="*/ 0 w 1150258"/>
                    <a:gd name="connsiteY0" fmla="*/ 3143584 h 3143584"/>
                    <a:gd name="connsiteX1" fmla="*/ 711200 w 1150258"/>
                    <a:gd name="connsiteY1" fmla="*/ 1241 h 3143584"/>
                    <a:gd name="connsiteX2" fmla="*/ 1150258 w 1150258"/>
                    <a:gd name="connsiteY2" fmla="*/ 3067384 h 3143584"/>
                    <a:gd name="connsiteX0" fmla="*/ 0 w 1150258"/>
                    <a:gd name="connsiteY0" fmla="*/ 3143584 h 3143584"/>
                    <a:gd name="connsiteX1" fmla="*/ 711200 w 1150258"/>
                    <a:gd name="connsiteY1" fmla="*/ 1241 h 3143584"/>
                    <a:gd name="connsiteX2" fmla="*/ 1150258 w 1150258"/>
                    <a:gd name="connsiteY2" fmla="*/ 3067384 h 3143584"/>
                    <a:gd name="connsiteX0" fmla="*/ 0 w 1150258"/>
                    <a:gd name="connsiteY0" fmla="*/ 3142343 h 3142343"/>
                    <a:gd name="connsiteX1" fmla="*/ 711200 w 1150258"/>
                    <a:gd name="connsiteY1" fmla="*/ 0 h 3142343"/>
                    <a:gd name="connsiteX2" fmla="*/ 1150258 w 1150258"/>
                    <a:gd name="connsiteY2" fmla="*/ 3066143 h 3142343"/>
                    <a:gd name="connsiteX0" fmla="*/ 0 w 1150258"/>
                    <a:gd name="connsiteY0" fmla="*/ 3142343 h 3142343"/>
                    <a:gd name="connsiteX1" fmla="*/ 711200 w 1150258"/>
                    <a:gd name="connsiteY1" fmla="*/ 0 h 3142343"/>
                    <a:gd name="connsiteX2" fmla="*/ 1150258 w 1150258"/>
                    <a:gd name="connsiteY2" fmla="*/ 3066143 h 3142343"/>
                    <a:gd name="connsiteX0" fmla="*/ 0 w 839308"/>
                    <a:gd name="connsiteY0" fmla="*/ 3142343 h 3142343"/>
                    <a:gd name="connsiteX1" fmla="*/ 711200 w 839308"/>
                    <a:gd name="connsiteY1" fmla="*/ 0 h 3142343"/>
                    <a:gd name="connsiteX2" fmla="*/ 839308 w 839308"/>
                    <a:gd name="connsiteY2" fmla="*/ 3104243 h 3142343"/>
                    <a:gd name="connsiteX0" fmla="*/ 0 w 839308"/>
                    <a:gd name="connsiteY0" fmla="*/ 3142343 h 3142343"/>
                    <a:gd name="connsiteX1" fmla="*/ 711200 w 839308"/>
                    <a:gd name="connsiteY1" fmla="*/ 0 h 3142343"/>
                    <a:gd name="connsiteX2" fmla="*/ 839308 w 839308"/>
                    <a:gd name="connsiteY2" fmla="*/ 3104243 h 3142343"/>
                    <a:gd name="connsiteX0" fmla="*/ 0 w 839308"/>
                    <a:gd name="connsiteY0" fmla="*/ 3142343 h 3142343"/>
                    <a:gd name="connsiteX1" fmla="*/ 711200 w 839308"/>
                    <a:gd name="connsiteY1" fmla="*/ 0 h 3142343"/>
                    <a:gd name="connsiteX2" fmla="*/ 839308 w 839308"/>
                    <a:gd name="connsiteY2" fmla="*/ 3104243 h 31423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839308" h="3142343">
                      <a:moveTo>
                        <a:pt x="0" y="3142343"/>
                      </a:moveTo>
                      <a:cubicBezTo>
                        <a:pt x="259745" y="1577521"/>
                        <a:pt x="410633" y="524329"/>
                        <a:pt x="711200" y="0"/>
                      </a:cubicBezTo>
                      <a:cubicBezTo>
                        <a:pt x="640677" y="951593"/>
                        <a:pt x="661415" y="2389414"/>
                        <a:pt x="839308" y="3104243"/>
                      </a:cubicBezTo>
                    </a:path>
                  </a:pathLst>
                </a:custGeom>
                <a:noFill/>
                <a:ln w="19050" cap="rnd">
                  <a:solidFill>
                    <a:schemeClr val="bg1">
                      <a:alpha val="30000"/>
                    </a:schemeClr>
                  </a:solidFill>
                  <a:prstDash val="sysDot"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91" name="Group 90"/>
              <p:cNvGrpSpPr/>
              <p:nvPr/>
            </p:nvGrpSpPr>
            <p:grpSpPr>
              <a:xfrm rot="7200000" flipH="1" flipV="1">
                <a:off x="10907040" y="2618587"/>
                <a:ext cx="1590444" cy="2242188"/>
                <a:chOff x="1113971" y="3497757"/>
                <a:chExt cx="1150258" cy="3142530"/>
              </a:xfrm>
            </p:grpSpPr>
            <p:sp>
              <p:nvSpPr>
                <p:cNvPr id="92" name="Freeform: Shape 91"/>
                <p:cNvSpPr/>
                <p:nvPr/>
              </p:nvSpPr>
              <p:spPr>
                <a:xfrm>
                  <a:off x="1113971" y="3497944"/>
                  <a:ext cx="1150258" cy="3142343"/>
                </a:xfrm>
                <a:custGeom>
                  <a:avLst/>
                  <a:gdLst>
                    <a:gd name="connsiteX0" fmla="*/ 0 w 1150258"/>
                    <a:gd name="connsiteY0" fmla="*/ 3142421 h 3142421"/>
                    <a:gd name="connsiteX1" fmla="*/ 711200 w 1150258"/>
                    <a:gd name="connsiteY1" fmla="*/ 78 h 3142421"/>
                    <a:gd name="connsiteX2" fmla="*/ 1150258 w 1150258"/>
                    <a:gd name="connsiteY2" fmla="*/ 3066221 h 3142421"/>
                    <a:gd name="connsiteX0" fmla="*/ 0 w 1150258"/>
                    <a:gd name="connsiteY0" fmla="*/ 3166407 h 3166407"/>
                    <a:gd name="connsiteX1" fmla="*/ 711200 w 1150258"/>
                    <a:gd name="connsiteY1" fmla="*/ 24064 h 3166407"/>
                    <a:gd name="connsiteX2" fmla="*/ 1150258 w 1150258"/>
                    <a:gd name="connsiteY2" fmla="*/ 3090207 h 3166407"/>
                    <a:gd name="connsiteX0" fmla="*/ 0 w 1150258"/>
                    <a:gd name="connsiteY0" fmla="*/ 3143584 h 3143584"/>
                    <a:gd name="connsiteX1" fmla="*/ 711200 w 1150258"/>
                    <a:gd name="connsiteY1" fmla="*/ 1241 h 3143584"/>
                    <a:gd name="connsiteX2" fmla="*/ 1150258 w 1150258"/>
                    <a:gd name="connsiteY2" fmla="*/ 3067384 h 3143584"/>
                    <a:gd name="connsiteX0" fmla="*/ 0 w 1150258"/>
                    <a:gd name="connsiteY0" fmla="*/ 3143584 h 3143584"/>
                    <a:gd name="connsiteX1" fmla="*/ 711200 w 1150258"/>
                    <a:gd name="connsiteY1" fmla="*/ 1241 h 3143584"/>
                    <a:gd name="connsiteX2" fmla="*/ 1150258 w 1150258"/>
                    <a:gd name="connsiteY2" fmla="*/ 3067384 h 3143584"/>
                    <a:gd name="connsiteX0" fmla="*/ 0 w 1150258"/>
                    <a:gd name="connsiteY0" fmla="*/ 3143584 h 3143584"/>
                    <a:gd name="connsiteX1" fmla="*/ 711200 w 1150258"/>
                    <a:gd name="connsiteY1" fmla="*/ 1241 h 3143584"/>
                    <a:gd name="connsiteX2" fmla="*/ 1150258 w 1150258"/>
                    <a:gd name="connsiteY2" fmla="*/ 3067384 h 3143584"/>
                    <a:gd name="connsiteX0" fmla="*/ 0 w 1150258"/>
                    <a:gd name="connsiteY0" fmla="*/ 3142343 h 3142343"/>
                    <a:gd name="connsiteX1" fmla="*/ 711200 w 1150258"/>
                    <a:gd name="connsiteY1" fmla="*/ 0 h 3142343"/>
                    <a:gd name="connsiteX2" fmla="*/ 1150258 w 1150258"/>
                    <a:gd name="connsiteY2" fmla="*/ 3066143 h 3142343"/>
                    <a:gd name="connsiteX0" fmla="*/ 0 w 1150258"/>
                    <a:gd name="connsiteY0" fmla="*/ 3142343 h 3142343"/>
                    <a:gd name="connsiteX1" fmla="*/ 711200 w 1150258"/>
                    <a:gd name="connsiteY1" fmla="*/ 0 h 3142343"/>
                    <a:gd name="connsiteX2" fmla="*/ 1150258 w 1150258"/>
                    <a:gd name="connsiteY2" fmla="*/ 3066143 h 31423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150258" h="3142343">
                      <a:moveTo>
                        <a:pt x="0" y="3142343"/>
                      </a:moveTo>
                      <a:cubicBezTo>
                        <a:pt x="259745" y="1577521"/>
                        <a:pt x="410633" y="524329"/>
                        <a:pt x="711200" y="0"/>
                      </a:cubicBezTo>
                      <a:cubicBezTo>
                        <a:pt x="732367" y="948871"/>
                        <a:pt x="848784" y="2375807"/>
                        <a:pt x="1150258" y="3066143"/>
                      </a:cubicBezTo>
                    </a:path>
                  </a:pathLst>
                </a:custGeom>
                <a:noFill/>
                <a:ln w="19050" cap="rnd">
                  <a:solidFill>
                    <a:schemeClr val="bg1">
                      <a:alpha val="30000"/>
                    </a:schemeClr>
                  </a:solidFill>
                  <a:prstDash val="sysDot"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3" name="Freeform: Shape 92"/>
                <p:cNvSpPr/>
                <p:nvPr/>
              </p:nvSpPr>
              <p:spPr>
                <a:xfrm>
                  <a:off x="1201058" y="3497943"/>
                  <a:ext cx="885371" cy="3142343"/>
                </a:xfrm>
                <a:custGeom>
                  <a:avLst/>
                  <a:gdLst>
                    <a:gd name="connsiteX0" fmla="*/ 0 w 1150258"/>
                    <a:gd name="connsiteY0" fmla="*/ 3142421 h 3142421"/>
                    <a:gd name="connsiteX1" fmla="*/ 711200 w 1150258"/>
                    <a:gd name="connsiteY1" fmla="*/ 78 h 3142421"/>
                    <a:gd name="connsiteX2" fmla="*/ 1150258 w 1150258"/>
                    <a:gd name="connsiteY2" fmla="*/ 3066221 h 3142421"/>
                    <a:gd name="connsiteX0" fmla="*/ 0 w 1150258"/>
                    <a:gd name="connsiteY0" fmla="*/ 3166407 h 3166407"/>
                    <a:gd name="connsiteX1" fmla="*/ 711200 w 1150258"/>
                    <a:gd name="connsiteY1" fmla="*/ 24064 h 3166407"/>
                    <a:gd name="connsiteX2" fmla="*/ 1150258 w 1150258"/>
                    <a:gd name="connsiteY2" fmla="*/ 3090207 h 3166407"/>
                    <a:gd name="connsiteX0" fmla="*/ 0 w 1150258"/>
                    <a:gd name="connsiteY0" fmla="*/ 3143584 h 3143584"/>
                    <a:gd name="connsiteX1" fmla="*/ 711200 w 1150258"/>
                    <a:gd name="connsiteY1" fmla="*/ 1241 h 3143584"/>
                    <a:gd name="connsiteX2" fmla="*/ 1150258 w 1150258"/>
                    <a:gd name="connsiteY2" fmla="*/ 3067384 h 3143584"/>
                    <a:gd name="connsiteX0" fmla="*/ 0 w 1150258"/>
                    <a:gd name="connsiteY0" fmla="*/ 3143584 h 3143584"/>
                    <a:gd name="connsiteX1" fmla="*/ 711200 w 1150258"/>
                    <a:gd name="connsiteY1" fmla="*/ 1241 h 3143584"/>
                    <a:gd name="connsiteX2" fmla="*/ 1150258 w 1150258"/>
                    <a:gd name="connsiteY2" fmla="*/ 3067384 h 3143584"/>
                    <a:gd name="connsiteX0" fmla="*/ 0 w 1150258"/>
                    <a:gd name="connsiteY0" fmla="*/ 3143584 h 3143584"/>
                    <a:gd name="connsiteX1" fmla="*/ 711200 w 1150258"/>
                    <a:gd name="connsiteY1" fmla="*/ 1241 h 3143584"/>
                    <a:gd name="connsiteX2" fmla="*/ 1150258 w 1150258"/>
                    <a:gd name="connsiteY2" fmla="*/ 3067384 h 3143584"/>
                    <a:gd name="connsiteX0" fmla="*/ 0 w 1150258"/>
                    <a:gd name="connsiteY0" fmla="*/ 3142343 h 3142343"/>
                    <a:gd name="connsiteX1" fmla="*/ 711200 w 1150258"/>
                    <a:gd name="connsiteY1" fmla="*/ 0 h 3142343"/>
                    <a:gd name="connsiteX2" fmla="*/ 1150258 w 1150258"/>
                    <a:gd name="connsiteY2" fmla="*/ 3066143 h 3142343"/>
                    <a:gd name="connsiteX0" fmla="*/ 0 w 1150258"/>
                    <a:gd name="connsiteY0" fmla="*/ 3142343 h 3142343"/>
                    <a:gd name="connsiteX1" fmla="*/ 711200 w 1150258"/>
                    <a:gd name="connsiteY1" fmla="*/ 0 h 3142343"/>
                    <a:gd name="connsiteX2" fmla="*/ 1150258 w 1150258"/>
                    <a:gd name="connsiteY2" fmla="*/ 3066143 h 3142343"/>
                    <a:gd name="connsiteX0" fmla="*/ 0 w 1013223"/>
                    <a:gd name="connsiteY0" fmla="*/ 3142343 h 3142343"/>
                    <a:gd name="connsiteX1" fmla="*/ 711200 w 1013223"/>
                    <a:gd name="connsiteY1" fmla="*/ 0 h 3142343"/>
                    <a:gd name="connsiteX2" fmla="*/ 1013223 w 1013223"/>
                    <a:gd name="connsiteY2" fmla="*/ 3077029 h 3142343"/>
                    <a:gd name="connsiteX0" fmla="*/ 0 w 1013223"/>
                    <a:gd name="connsiteY0" fmla="*/ 3142343 h 3142343"/>
                    <a:gd name="connsiteX1" fmla="*/ 711200 w 1013223"/>
                    <a:gd name="connsiteY1" fmla="*/ 0 h 3142343"/>
                    <a:gd name="connsiteX2" fmla="*/ 1013223 w 1013223"/>
                    <a:gd name="connsiteY2" fmla="*/ 3077029 h 3142343"/>
                    <a:gd name="connsiteX0" fmla="*/ 0 w 1013223"/>
                    <a:gd name="connsiteY0" fmla="*/ 3142343 h 3142343"/>
                    <a:gd name="connsiteX1" fmla="*/ 711200 w 1013223"/>
                    <a:gd name="connsiteY1" fmla="*/ 0 h 3142343"/>
                    <a:gd name="connsiteX2" fmla="*/ 1013223 w 1013223"/>
                    <a:gd name="connsiteY2" fmla="*/ 3077029 h 31423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013223" h="3142343">
                      <a:moveTo>
                        <a:pt x="0" y="3142343"/>
                      </a:moveTo>
                      <a:cubicBezTo>
                        <a:pt x="259745" y="1577521"/>
                        <a:pt x="410633" y="524329"/>
                        <a:pt x="711200" y="0"/>
                      </a:cubicBezTo>
                      <a:cubicBezTo>
                        <a:pt x="691880" y="954314"/>
                        <a:pt x="820754" y="2288721"/>
                        <a:pt x="1013223" y="3077029"/>
                      </a:cubicBezTo>
                    </a:path>
                  </a:pathLst>
                </a:custGeom>
                <a:noFill/>
                <a:ln w="19050" cap="rnd">
                  <a:solidFill>
                    <a:schemeClr val="bg1">
                      <a:alpha val="30000"/>
                    </a:schemeClr>
                  </a:solidFill>
                  <a:prstDash val="sysDot"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4" name="Freeform: Shape 93"/>
                <p:cNvSpPr/>
                <p:nvPr/>
              </p:nvSpPr>
              <p:spPr>
                <a:xfrm>
                  <a:off x="1527273" y="3498130"/>
                  <a:ext cx="296864" cy="3128736"/>
                </a:xfrm>
                <a:custGeom>
                  <a:avLst/>
                  <a:gdLst>
                    <a:gd name="connsiteX0" fmla="*/ 0 w 1150258"/>
                    <a:gd name="connsiteY0" fmla="*/ 3142421 h 3142421"/>
                    <a:gd name="connsiteX1" fmla="*/ 711200 w 1150258"/>
                    <a:gd name="connsiteY1" fmla="*/ 78 h 3142421"/>
                    <a:gd name="connsiteX2" fmla="*/ 1150258 w 1150258"/>
                    <a:gd name="connsiteY2" fmla="*/ 3066221 h 3142421"/>
                    <a:gd name="connsiteX0" fmla="*/ 0 w 1150258"/>
                    <a:gd name="connsiteY0" fmla="*/ 3166407 h 3166407"/>
                    <a:gd name="connsiteX1" fmla="*/ 711200 w 1150258"/>
                    <a:gd name="connsiteY1" fmla="*/ 24064 h 3166407"/>
                    <a:gd name="connsiteX2" fmla="*/ 1150258 w 1150258"/>
                    <a:gd name="connsiteY2" fmla="*/ 3090207 h 3166407"/>
                    <a:gd name="connsiteX0" fmla="*/ 0 w 1150258"/>
                    <a:gd name="connsiteY0" fmla="*/ 3143584 h 3143584"/>
                    <a:gd name="connsiteX1" fmla="*/ 711200 w 1150258"/>
                    <a:gd name="connsiteY1" fmla="*/ 1241 h 3143584"/>
                    <a:gd name="connsiteX2" fmla="*/ 1150258 w 1150258"/>
                    <a:gd name="connsiteY2" fmla="*/ 3067384 h 3143584"/>
                    <a:gd name="connsiteX0" fmla="*/ 0 w 1150258"/>
                    <a:gd name="connsiteY0" fmla="*/ 3143584 h 3143584"/>
                    <a:gd name="connsiteX1" fmla="*/ 711200 w 1150258"/>
                    <a:gd name="connsiteY1" fmla="*/ 1241 h 3143584"/>
                    <a:gd name="connsiteX2" fmla="*/ 1150258 w 1150258"/>
                    <a:gd name="connsiteY2" fmla="*/ 3067384 h 3143584"/>
                    <a:gd name="connsiteX0" fmla="*/ 0 w 1150258"/>
                    <a:gd name="connsiteY0" fmla="*/ 3143584 h 3143584"/>
                    <a:gd name="connsiteX1" fmla="*/ 711200 w 1150258"/>
                    <a:gd name="connsiteY1" fmla="*/ 1241 h 3143584"/>
                    <a:gd name="connsiteX2" fmla="*/ 1150258 w 1150258"/>
                    <a:gd name="connsiteY2" fmla="*/ 3067384 h 3143584"/>
                    <a:gd name="connsiteX0" fmla="*/ 0 w 1150258"/>
                    <a:gd name="connsiteY0" fmla="*/ 3142343 h 3142343"/>
                    <a:gd name="connsiteX1" fmla="*/ 711200 w 1150258"/>
                    <a:gd name="connsiteY1" fmla="*/ 0 h 3142343"/>
                    <a:gd name="connsiteX2" fmla="*/ 1150258 w 1150258"/>
                    <a:gd name="connsiteY2" fmla="*/ 3066143 h 3142343"/>
                    <a:gd name="connsiteX0" fmla="*/ 0 w 1150258"/>
                    <a:gd name="connsiteY0" fmla="*/ 3142343 h 3142343"/>
                    <a:gd name="connsiteX1" fmla="*/ 711200 w 1150258"/>
                    <a:gd name="connsiteY1" fmla="*/ 0 h 3142343"/>
                    <a:gd name="connsiteX2" fmla="*/ 1150258 w 1150258"/>
                    <a:gd name="connsiteY2" fmla="*/ 3066143 h 3142343"/>
                    <a:gd name="connsiteX0" fmla="*/ 0 w 711911"/>
                    <a:gd name="connsiteY0" fmla="*/ 3142343 h 3142343"/>
                    <a:gd name="connsiteX1" fmla="*/ 711200 w 711911"/>
                    <a:gd name="connsiteY1" fmla="*/ 0 h 3142343"/>
                    <a:gd name="connsiteX2" fmla="*/ 573840 w 711911"/>
                    <a:gd name="connsiteY2" fmla="*/ 3115128 h 3142343"/>
                    <a:gd name="connsiteX0" fmla="*/ 0 w 711199"/>
                    <a:gd name="connsiteY0" fmla="*/ 3142343 h 3142343"/>
                    <a:gd name="connsiteX1" fmla="*/ 711200 w 711199"/>
                    <a:gd name="connsiteY1" fmla="*/ 0 h 3142343"/>
                    <a:gd name="connsiteX2" fmla="*/ 573840 w 711199"/>
                    <a:gd name="connsiteY2" fmla="*/ 3115128 h 3142343"/>
                    <a:gd name="connsiteX0" fmla="*/ 0 w 610465"/>
                    <a:gd name="connsiteY0" fmla="*/ 3128736 h 3128736"/>
                    <a:gd name="connsiteX1" fmla="*/ 610466 w 610465"/>
                    <a:gd name="connsiteY1" fmla="*/ 0 h 3128736"/>
                    <a:gd name="connsiteX2" fmla="*/ 473106 w 610465"/>
                    <a:gd name="connsiteY2" fmla="*/ 3115128 h 3128736"/>
                    <a:gd name="connsiteX0" fmla="*/ 0 w 610465"/>
                    <a:gd name="connsiteY0" fmla="*/ 3128736 h 3128736"/>
                    <a:gd name="connsiteX1" fmla="*/ 610466 w 610465"/>
                    <a:gd name="connsiteY1" fmla="*/ 0 h 3128736"/>
                    <a:gd name="connsiteX2" fmla="*/ 473106 w 610465"/>
                    <a:gd name="connsiteY2" fmla="*/ 3115128 h 31287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610465" h="3128736">
                      <a:moveTo>
                        <a:pt x="0" y="3128736"/>
                      </a:moveTo>
                      <a:cubicBezTo>
                        <a:pt x="58280" y="1629229"/>
                        <a:pt x="309899" y="524329"/>
                        <a:pt x="610466" y="0"/>
                      </a:cubicBezTo>
                      <a:cubicBezTo>
                        <a:pt x="402185" y="888999"/>
                        <a:pt x="171632" y="2424792"/>
                        <a:pt x="473106" y="3115128"/>
                      </a:cubicBezTo>
                    </a:path>
                  </a:pathLst>
                </a:custGeom>
                <a:noFill/>
                <a:ln w="19050" cap="rnd">
                  <a:solidFill>
                    <a:schemeClr val="bg1">
                      <a:alpha val="30000"/>
                    </a:schemeClr>
                  </a:solidFill>
                  <a:prstDash val="sysDot"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5" name="Freeform: Shape 94"/>
                <p:cNvSpPr/>
                <p:nvPr/>
              </p:nvSpPr>
              <p:spPr>
                <a:xfrm>
                  <a:off x="1340028" y="3497757"/>
                  <a:ext cx="572960" cy="3142343"/>
                </a:xfrm>
                <a:custGeom>
                  <a:avLst/>
                  <a:gdLst>
                    <a:gd name="connsiteX0" fmla="*/ 0 w 1150258"/>
                    <a:gd name="connsiteY0" fmla="*/ 3142421 h 3142421"/>
                    <a:gd name="connsiteX1" fmla="*/ 711200 w 1150258"/>
                    <a:gd name="connsiteY1" fmla="*/ 78 h 3142421"/>
                    <a:gd name="connsiteX2" fmla="*/ 1150258 w 1150258"/>
                    <a:gd name="connsiteY2" fmla="*/ 3066221 h 3142421"/>
                    <a:gd name="connsiteX0" fmla="*/ 0 w 1150258"/>
                    <a:gd name="connsiteY0" fmla="*/ 3166407 h 3166407"/>
                    <a:gd name="connsiteX1" fmla="*/ 711200 w 1150258"/>
                    <a:gd name="connsiteY1" fmla="*/ 24064 h 3166407"/>
                    <a:gd name="connsiteX2" fmla="*/ 1150258 w 1150258"/>
                    <a:gd name="connsiteY2" fmla="*/ 3090207 h 3166407"/>
                    <a:gd name="connsiteX0" fmla="*/ 0 w 1150258"/>
                    <a:gd name="connsiteY0" fmla="*/ 3143584 h 3143584"/>
                    <a:gd name="connsiteX1" fmla="*/ 711200 w 1150258"/>
                    <a:gd name="connsiteY1" fmla="*/ 1241 h 3143584"/>
                    <a:gd name="connsiteX2" fmla="*/ 1150258 w 1150258"/>
                    <a:gd name="connsiteY2" fmla="*/ 3067384 h 3143584"/>
                    <a:gd name="connsiteX0" fmla="*/ 0 w 1150258"/>
                    <a:gd name="connsiteY0" fmla="*/ 3143584 h 3143584"/>
                    <a:gd name="connsiteX1" fmla="*/ 711200 w 1150258"/>
                    <a:gd name="connsiteY1" fmla="*/ 1241 h 3143584"/>
                    <a:gd name="connsiteX2" fmla="*/ 1150258 w 1150258"/>
                    <a:gd name="connsiteY2" fmla="*/ 3067384 h 3143584"/>
                    <a:gd name="connsiteX0" fmla="*/ 0 w 1150258"/>
                    <a:gd name="connsiteY0" fmla="*/ 3143584 h 3143584"/>
                    <a:gd name="connsiteX1" fmla="*/ 711200 w 1150258"/>
                    <a:gd name="connsiteY1" fmla="*/ 1241 h 3143584"/>
                    <a:gd name="connsiteX2" fmla="*/ 1150258 w 1150258"/>
                    <a:gd name="connsiteY2" fmla="*/ 3067384 h 3143584"/>
                    <a:gd name="connsiteX0" fmla="*/ 0 w 1150258"/>
                    <a:gd name="connsiteY0" fmla="*/ 3142343 h 3142343"/>
                    <a:gd name="connsiteX1" fmla="*/ 711200 w 1150258"/>
                    <a:gd name="connsiteY1" fmla="*/ 0 h 3142343"/>
                    <a:gd name="connsiteX2" fmla="*/ 1150258 w 1150258"/>
                    <a:gd name="connsiteY2" fmla="*/ 3066143 h 3142343"/>
                    <a:gd name="connsiteX0" fmla="*/ 0 w 1150258"/>
                    <a:gd name="connsiteY0" fmla="*/ 3142343 h 3142343"/>
                    <a:gd name="connsiteX1" fmla="*/ 711200 w 1150258"/>
                    <a:gd name="connsiteY1" fmla="*/ 0 h 3142343"/>
                    <a:gd name="connsiteX2" fmla="*/ 1150258 w 1150258"/>
                    <a:gd name="connsiteY2" fmla="*/ 3066143 h 3142343"/>
                    <a:gd name="connsiteX0" fmla="*/ 0 w 839308"/>
                    <a:gd name="connsiteY0" fmla="*/ 3142343 h 3142343"/>
                    <a:gd name="connsiteX1" fmla="*/ 711200 w 839308"/>
                    <a:gd name="connsiteY1" fmla="*/ 0 h 3142343"/>
                    <a:gd name="connsiteX2" fmla="*/ 839308 w 839308"/>
                    <a:gd name="connsiteY2" fmla="*/ 3104243 h 3142343"/>
                    <a:gd name="connsiteX0" fmla="*/ 0 w 839308"/>
                    <a:gd name="connsiteY0" fmla="*/ 3142343 h 3142343"/>
                    <a:gd name="connsiteX1" fmla="*/ 711200 w 839308"/>
                    <a:gd name="connsiteY1" fmla="*/ 0 h 3142343"/>
                    <a:gd name="connsiteX2" fmla="*/ 839308 w 839308"/>
                    <a:gd name="connsiteY2" fmla="*/ 3104243 h 3142343"/>
                    <a:gd name="connsiteX0" fmla="*/ 0 w 839308"/>
                    <a:gd name="connsiteY0" fmla="*/ 3142343 h 3142343"/>
                    <a:gd name="connsiteX1" fmla="*/ 711200 w 839308"/>
                    <a:gd name="connsiteY1" fmla="*/ 0 h 3142343"/>
                    <a:gd name="connsiteX2" fmla="*/ 839308 w 839308"/>
                    <a:gd name="connsiteY2" fmla="*/ 3104243 h 31423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839308" h="3142343">
                      <a:moveTo>
                        <a:pt x="0" y="3142343"/>
                      </a:moveTo>
                      <a:cubicBezTo>
                        <a:pt x="259745" y="1577521"/>
                        <a:pt x="410633" y="524329"/>
                        <a:pt x="711200" y="0"/>
                      </a:cubicBezTo>
                      <a:cubicBezTo>
                        <a:pt x="640677" y="951593"/>
                        <a:pt x="661415" y="2389414"/>
                        <a:pt x="839308" y="3104243"/>
                      </a:cubicBezTo>
                    </a:path>
                  </a:pathLst>
                </a:custGeom>
                <a:noFill/>
                <a:ln w="19050" cap="rnd">
                  <a:solidFill>
                    <a:schemeClr val="bg1">
                      <a:alpha val="30000"/>
                    </a:schemeClr>
                  </a:solidFill>
                  <a:prstDash val="sysDot"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>
                    <a:solidFill>
                      <a:prstClr val="white"/>
                    </a:solidFill>
                  </a:endParaRPr>
                </a:p>
              </p:txBody>
            </p:sp>
          </p:grpSp>
        </p:grpSp>
      </p:grpSp>
      <p:grpSp>
        <p:nvGrpSpPr>
          <p:cNvPr id="106" name="Group 105"/>
          <p:cNvGrpSpPr/>
          <p:nvPr userDrawn="1"/>
        </p:nvGrpSpPr>
        <p:grpSpPr>
          <a:xfrm>
            <a:off x="1476697" y="1517163"/>
            <a:ext cx="3599025" cy="1100078"/>
            <a:chOff x="5756093" y="2301512"/>
            <a:chExt cx="3899073" cy="1191791"/>
          </a:xfrm>
          <a:solidFill>
            <a:schemeClr val="bg1">
              <a:alpha val="30000"/>
            </a:schemeClr>
          </a:solidFill>
        </p:grpSpPr>
        <p:sp>
          <p:nvSpPr>
            <p:cNvPr id="107" name="Oval 106"/>
            <p:cNvSpPr/>
            <p:nvPr/>
          </p:nvSpPr>
          <p:spPr>
            <a:xfrm>
              <a:off x="8266386" y="2347545"/>
              <a:ext cx="254716" cy="254716"/>
            </a:xfrm>
            <a:prstGeom prst="ellipse">
              <a:avLst/>
            </a:pr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08" name="Oval 107"/>
            <p:cNvSpPr/>
            <p:nvPr/>
          </p:nvSpPr>
          <p:spPr>
            <a:xfrm>
              <a:off x="6326273" y="2776652"/>
              <a:ext cx="79452" cy="79452"/>
            </a:xfrm>
            <a:prstGeom prst="ellipse">
              <a:avLst/>
            </a:pr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09" name="Oval 108"/>
            <p:cNvSpPr/>
            <p:nvPr/>
          </p:nvSpPr>
          <p:spPr>
            <a:xfrm>
              <a:off x="7275317" y="2569605"/>
              <a:ext cx="128791" cy="128791"/>
            </a:xfrm>
            <a:prstGeom prst="ellipse">
              <a:avLst/>
            </a:pr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10" name="Oval 109"/>
            <p:cNvSpPr/>
            <p:nvPr/>
          </p:nvSpPr>
          <p:spPr>
            <a:xfrm>
              <a:off x="6676654" y="2855918"/>
              <a:ext cx="79452" cy="79452"/>
            </a:xfrm>
            <a:prstGeom prst="ellipse">
              <a:avLst/>
            </a:pr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11" name="Oval 110"/>
            <p:cNvSpPr/>
            <p:nvPr/>
          </p:nvSpPr>
          <p:spPr>
            <a:xfrm>
              <a:off x="7021860" y="2762326"/>
              <a:ext cx="79452" cy="79452"/>
            </a:xfrm>
            <a:prstGeom prst="ellipse">
              <a:avLst/>
            </a:pr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12" name="Oval 111"/>
            <p:cNvSpPr/>
            <p:nvPr/>
          </p:nvSpPr>
          <p:spPr>
            <a:xfrm>
              <a:off x="9150042" y="3113746"/>
              <a:ext cx="79452" cy="79452"/>
            </a:xfrm>
            <a:prstGeom prst="ellipse">
              <a:avLst/>
            </a:pr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13" name="Oval 112"/>
            <p:cNvSpPr/>
            <p:nvPr/>
          </p:nvSpPr>
          <p:spPr>
            <a:xfrm>
              <a:off x="7521113" y="2409075"/>
              <a:ext cx="128791" cy="128791"/>
            </a:xfrm>
            <a:prstGeom prst="ellipse">
              <a:avLst/>
            </a:pr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14" name="Oval 113"/>
            <p:cNvSpPr/>
            <p:nvPr/>
          </p:nvSpPr>
          <p:spPr>
            <a:xfrm>
              <a:off x="8821654" y="2895644"/>
              <a:ext cx="128791" cy="128791"/>
            </a:xfrm>
            <a:prstGeom prst="ellipse">
              <a:avLst/>
            </a:pr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15" name="Oval 114"/>
            <p:cNvSpPr/>
            <p:nvPr/>
          </p:nvSpPr>
          <p:spPr>
            <a:xfrm>
              <a:off x="7911267" y="2301512"/>
              <a:ext cx="156013" cy="156013"/>
            </a:xfrm>
            <a:prstGeom prst="ellipse">
              <a:avLst/>
            </a:pr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16" name="Oval 115"/>
            <p:cNvSpPr/>
            <p:nvPr/>
          </p:nvSpPr>
          <p:spPr>
            <a:xfrm>
              <a:off x="8622432" y="2646039"/>
              <a:ext cx="156013" cy="156013"/>
            </a:xfrm>
            <a:prstGeom prst="ellipse">
              <a:avLst/>
            </a:pr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17" name="Oval 116"/>
            <p:cNvSpPr/>
            <p:nvPr/>
          </p:nvSpPr>
          <p:spPr>
            <a:xfrm>
              <a:off x="6046050" y="2698396"/>
              <a:ext cx="45719" cy="45719"/>
            </a:xfrm>
            <a:prstGeom prst="ellipse">
              <a:avLst/>
            </a:pr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18" name="Oval 117"/>
            <p:cNvSpPr/>
            <p:nvPr/>
          </p:nvSpPr>
          <p:spPr>
            <a:xfrm>
              <a:off x="5756093" y="2768856"/>
              <a:ext cx="45719" cy="45719"/>
            </a:xfrm>
            <a:prstGeom prst="ellipse">
              <a:avLst/>
            </a:pr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19" name="Oval 118"/>
            <p:cNvSpPr/>
            <p:nvPr/>
          </p:nvSpPr>
          <p:spPr>
            <a:xfrm>
              <a:off x="9364414" y="3258175"/>
              <a:ext cx="45719" cy="45719"/>
            </a:xfrm>
            <a:prstGeom prst="ellipse">
              <a:avLst/>
            </a:pr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20" name="Oval 119"/>
            <p:cNvSpPr/>
            <p:nvPr/>
          </p:nvSpPr>
          <p:spPr>
            <a:xfrm>
              <a:off x="9609447" y="3447584"/>
              <a:ext cx="45719" cy="45719"/>
            </a:xfrm>
            <a:prstGeom prst="ellipse">
              <a:avLst/>
            </a:pr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>
                <a:solidFill>
                  <a:prstClr val="white"/>
                </a:solidFill>
              </a:endParaRPr>
            </a:p>
          </p:txBody>
        </p:sp>
      </p:grpSp>
      <p:grpSp>
        <p:nvGrpSpPr>
          <p:cNvPr id="121" name="Group 120"/>
          <p:cNvGrpSpPr/>
          <p:nvPr userDrawn="1"/>
        </p:nvGrpSpPr>
        <p:grpSpPr>
          <a:xfrm rot="4480905">
            <a:off x="-193235" y="3476287"/>
            <a:ext cx="3437832" cy="4758449"/>
            <a:chOff x="9385524" y="2790411"/>
            <a:chExt cx="3437832" cy="4758449"/>
          </a:xfrm>
        </p:grpSpPr>
        <p:sp>
          <p:nvSpPr>
            <p:cNvPr id="122" name="Freeform: Shape 121"/>
            <p:cNvSpPr/>
            <p:nvPr/>
          </p:nvSpPr>
          <p:spPr>
            <a:xfrm rot="1859816">
              <a:off x="9385524" y="2790411"/>
              <a:ext cx="2012192" cy="3930693"/>
            </a:xfrm>
            <a:custGeom>
              <a:avLst/>
              <a:gdLst>
                <a:gd name="connsiteX0" fmla="*/ 1226774 w 1394417"/>
                <a:gd name="connsiteY0" fmla="*/ 0 h 3497943"/>
                <a:gd name="connsiteX1" fmla="*/ 660717 w 1394417"/>
                <a:gd name="connsiteY1" fmla="*/ 254000 h 3497943"/>
                <a:gd name="connsiteX2" fmla="*/ 1299345 w 1394417"/>
                <a:gd name="connsiteY2" fmla="*/ 635000 h 3497943"/>
                <a:gd name="connsiteX3" fmla="*/ 317 w 1394417"/>
                <a:gd name="connsiteY3" fmla="*/ 1157514 h 3497943"/>
                <a:gd name="connsiteX4" fmla="*/ 1168717 w 1394417"/>
                <a:gd name="connsiteY4" fmla="*/ 2028371 h 3497943"/>
                <a:gd name="connsiteX5" fmla="*/ 504688 w 1394417"/>
                <a:gd name="connsiteY5" fmla="*/ 2630714 h 3497943"/>
                <a:gd name="connsiteX6" fmla="*/ 1379174 w 1394417"/>
                <a:gd name="connsiteY6" fmla="*/ 3066143 h 3497943"/>
                <a:gd name="connsiteX7" fmla="*/ 1081631 w 1394417"/>
                <a:gd name="connsiteY7" fmla="*/ 3334657 h 3497943"/>
                <a:gd name="connsiteX8" fmla="*/ 1357402 w 1394417"/>
                <a:gd name="connsiteY8" fmla="*/ 3497943 h 3497943"/>
                <a:gd name="connsiteX0" fmla="*/ 1406051 w 1406051"/>
                <a:gd name="connsiteY0" fmla="*/ 0 h 3542949"/>
                <a:gd name="connsiteX1" fmla="*/ 660717 w 1406051"/>
                <a:gd name="connsiteY1" fmla="*/ 299006 h 3542949"/>
                <a:gd name="connsiteX2" fmla="*/ 1299345 w 1406051"/>
                <a:gd name="connsiteY2" fmla="*/ 680006 h 3542949"/>
                <a:gd name="connsiteX3" fmla="*/ 317 w 1406051"/>
                <a:gd name="connsiteY3" fmla="*/ 1202520 h 3542949"/>
                <a:gd name="connsiteX4" fmla="*/ 1168717 w 1406051"/>
                <a:gd name="connsiteY4" fmla="*/ 2073377 h 3542949"/>
                <a:gd name="connsiteX5" fmla="*/ 504688 w 1406051"/>
                <a:gd name="connsiteY5" fmla="*/ 2675720 h 3542949"/>
                <a:gd name="connsiteX6" fmla="*/ 1379174 w 1406051"/>
                <a:gd name="connsiteY6" fmla="*/ 3111149 h 3542949"/>
                <a:gd name="connsiteX7" fmla="*/ 1081631 w 1406051"/>
                <a:gd name="connsiteY7" fmla="*/ 3379663 h 3542949"/>
                <a:gd name="connsiteX8" fmla="*/ 1357402 w 1406051"/>
                <a:gd name="connsiteY8" fmla="*/ 3542949 h 3542949"/>
                <a:gd name="connsiteX0" fmla="*/ 1406051 w 1442185"/>
                <a:gd name="connsiteY0" fmla="*/ 0 h 3633781"/>
                <a:gd name="connsiteX1" fmla="*/ 660717 w 1442185"/>
                <a:gd name="connsiteY1" fmla="*/ 299006 h 3633781"/>
                <a:gd name="connsiteX2" fmla="*/ 1299345 w 1442185"/>
                <a:gd name="connsiteY2" fmla="*/ 680006 h 3633781"/>
                <a:gd name="connsiteX3" fmla="*/ 317 w 1442185"/>
                <a:gd name="connsiteY3" fmla="*/ 1202520 h 3633781"/>
                <a:gd name="connsiteX4" fmla="*/ 1168717 w 1442185"/>
                <a:gd name="connsiteY4" fmla="*/ 2073377 h 3633781"/>
                <a:gd name="connsiteX5" fmla="*/ 504688 w 1442185"/>
                <a:gd name="connsiteY5" fmla="*/ 2675720 h 3633781"/>
                <a:gd name="connsiteX6" fmla="*/ 1379174 w 1442185"/>
                <a:gd name="connsiteY6" fmla="*/ 3111149 h 3633781"/>
                <a:gd name="connsiteX7" fmla="*/ 1081631 w 1442185"/>
                <a:gd name="connsiteY7" fmla="*/ 3379663 h 3633781"/>
                <a:gd name="connsiteX8" fmla="*/ 1442185 w 1442185"/>
                <a:gd name="connsiteY8" fmla="*/ 3633781 h 3633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42185" h="3633781">
                  <a:moveTo>
                    <a:pt x="1406051" y="0"/>
                  </a:moveTo>
                  <a:cubicBezTo>
                    <a:pt x="1116975" y="74083"/>
                    <a:pt x="678501" y="185672"/>
                    <a:pt x="660717" y="299006"/>
                  </a:cubicBezTo>
                  <a:cubicBezTo>
                    <a:pt x="642933" y="412340"/>
                    <a:pt x="1409412" y="529420"/>
                    <a:pt x="1299345" y="680006"/>
                  </a:cubicBezTo>
                  <a:cubicBezTo>
                    <a:pt x="1189278" y="830592"/>
                    <a:pt x="22088" y="970292"/>
                    <a:pt x="317" y="1202520"/>
                  </a:cubicBezTo>
                  <a:cubicBezTo>
                    <a:pt x="-21454" y="1434748"/>
                    <a:pt x="1084655" y="1827844"/>
                    <a:pt x="1168717" y="2073377"/>
                  </a:cubicBezTo>
                  <a:cubicBezTo>
                    <a:pt x="1252779" y="2318910"/>
                    <a:pt x="469612" y="2502758"/>
                    <a:pt x="504688" y="2675720"/>
                  </a:cubicBezTo>
                  <a:cubicBezTo>
                    <a:pt x="539764" y="2848682"/>
                    <a:pt x="1283017" y="2993825"/>
                    <a:pt x="1379174" y="3111149"/>
                  </a:cubicBezTo>
                  <a:cubicBezTo>
                    <a:pt x="1475331" y="3228473"/>
                    <a:pt x="1071129" y="3292558"/>
                    <a:pt x="1081631" y="3379663"/>
                  </a:cubicBezTo>
                  <a:cubicBezTo>
                    <a:pt x="1092133" y="3466768"/>
                    <a:pt x="1302485" y="3588121"/>
                    <a:pt x="1442185" y="3633781"/>
                  </a:cubicBezTo>
                </a:path>
              </a:pathLst>
            </a:custGeom>
            <a:noFill/>
            <a:ln>
              <a:solidFill>
                <a:schemeClr val="bg1">
                  <a:alpha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>
                <a:solidFill>
                  <a:prstClr val="white"/>
                </a:solidFill>
              </a:endParaRPr>
            </a:p>
          </p:txBody>
        </p:sp>
        <p:grpSp>
          <p:nvGrpSpPr>
            <p:cNvPr id="123" name="Group 122"/>
            <p:cNvGrpSpPr/>
            <p:nvPr/>
          </p:nvGrpSpPr>
          <p:grpSpPr>
            <a:xfrm>
              <a:off x="9659552" y="2944459"/>
              <a:ext cx="3163804" cy="4604401"/>
              <a:chOff x="9659552" y="2944459"/>
              <a:chExt cx="3163804" cy="4604401"/>
            </a:xfrm>
          </p:grpSpPr>
          <p:sp>
            <p:nvSpPr>
              <p:cNvPr id="124" name="Oval 123"/>
              <p:cNvSpPr/>
              <p:nvPr/>
            </p:nvSpPr>
            <p:spPr>
              <a:xfrm>
                <a:off x="10823866" y="3987711"/>
                <a:ext cx="79452" cy="79452"/>
              </a:xfrm>
              <a:prstGeom prst="ellipse">
                <a:avLst/>
              </a:prstGeom>
              <a:solidFill>
                <a:schemeClr val="bg1">
                  <a:alpha val="70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25" name="Group 124"/>
              <p:cNvGrpSpPr/>
              <p:nvPr/>
            </p:nvGrpSpPr>
            <p:grpSpPr>
              <a:xfrm>
                <a:off x="10171356" y="3779500"/>
                <a:ext cx="468086" cy="468086"/>
                <a:chOff x="3766458" y="4912364"/>
                <a:chExt cx="468086" cy="468086"/>
              </a:xfrm>
            </p:grpSpPr>
            <p:sp>
              <p:nvSpPr>
                <p:cNvPr id="149" name="Oval 148"/>
                <p:cNvSpPr/>
                <p:nvPr/>
              </p:nvSpPr>
              <p:spPr>
                <a:xfrm>
                  <a:off x="3766458" y="4912364"/>
                  <a:ext cx="468086" cy="468086"/>
                </a:xfrm>
                <a:prstGeom prst="ellipse">
                  <a:avLst/>
                </a:prstGeom>
                <a:noFill/>
                <a:ln w="28575">
                  <a:solidFill>
                    <a:schemeClr val="bg1">
                      <a:alpha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50" name="Oval 149"/>
                <p:cNvSpPr/>
                <p:nvPr/>
              </p:nvSpPr>
              <p:spPr>
                <a:xfrm>
                  <a:off x="3860079" y="5005985"/>
                  <a:ext cx="280844" cy="280844"/>
                </a:xfrm>
                <a:prstGeom prst="ellipse">
                  <a:avLst/>
                </a:prstGeom>
                <a:noFill/>
                <a:ln w="28575">
                  <a:solidFill>
                    <a:schemeClr val="bg1">
                      <a:alpha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51" name="Oval 150"/>
                <p:cNvSpPr/>
                <p:nvPr/>
              </p:nvSpPr>
              <p:spPr>
                <a:xfrm>
                  <a:off x="3959681" y="5105587"/>
                  <a:ext cx="81640" cy="81640"/>
                </a:xfrm>
                <a:prstGeom prst="ellipse">
                  <a:avLst/>
                </a:prstGeom>
                <a:solidFill>
                  <a:schemeClr val="bg1">
                    <a:alpha val="70000"/>
                  </a:schemeClr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126" name="Oval 125"/>
              <p:cNvSpPr/>
              <p:nvPr/>
            </p:nvSpPr>
            <p:spPr>
              <a:xfrm>
                <a:off x="11273865" y="4127326"/>
                <a:ext cx="79452" cy="79452"/>
              </a:xfrm>
              <a:prstGeom prst="ellipse">
                <a:avLst/>
              </a:prstGeom>
              <a:solidFill>
                <a:schemeClr val="bg1">
                  <a:alpha val="60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27" name="Oval 126"/>
              <p:cNvSpPr/>
              <p:nvPr/>
            </p:nvSpPr>
            <p:spPr>
              <a:xfrm>
                <a:off x="10545821" y="4457906"/>
                <a:ext cx="79452" cy="79452"/>
              </a:xfrm>
              <a:prstGeom prst="ellipse">
                <a:avLst/>
              </a:prstGeom>
              <a:solidFill>
                <a:schemeClr val="bg1">
                  <a:alpha val="70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28" name="Oval 127"/>
              <p:cNvSpPr/>
              <p:nvPr/>
            </p:nvSpPr>
            <p:spPr>
              <a:xfrm>
                <a:off x="10739111" y="4778511"/>
                <a:ext cx="79452" cy="79452"/>
              </a:xfrm>
              <a:prstGeom prst="ellipse">
                <a:avLst/>
              </a:prstGeom>
              <a:solidFill>
                <a:schemeClr val="bg1">
                  <a:alpha val="60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29" name="Oval 128"/>
              <p:cNvSpPr/>
              <p:nvPr/>
            </p:nvSpPr>
            <p:spPr>
              <a:xfrm>
                <a:off x="10936920" y="5102324"/>
                <a:ext cx="45719" cy="45719"/>
              </a:xfrm>
              <a:prstGeom prst="ellipse">
                <a:avLst/>
              </a:prstGeom>
              <a:solidFill>
                <a:schemeClr val="bg1">
                  <a:alpha val="40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30" name="Oval 129"/>
              <p:cNvSpPr/>
              <p:nvPr/>
            </p:nvSpPr>
            <p:spPr>
              <a:xfrm>
                <a:off x="11707992" y="4265279"/>
                <a:ext cx="45719" cy="45719"/>
              </a:xfrm>
              <a:prstGeom prst="ellipse">
                <a:avLst/>
              </a:prstGeom>
              <a:solidFill>
                <a:schemeClr val="bg1">
                  <a:alpha val="40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31" name="Oval 130"/>
              <p:cNvSpPr/>
              <p:nvPr/>
            </p:nvSpPr>
            <p:spPr>
              <a:xfrm>
                <a:off x="11957613" y="4161059"/>
                <a:ext cx="45719" cy="45719"/>
              </a:xfrm>
              <a:prstGeom prst="ellipse">
                <a:avLst/>
              </a:prstGeom>
              <a:solidFill>
                <a:schemeClr val="bg1">
                  <a:alpha val="40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32" name="Oval 131"/>
              <p:cNvSpPr/>
              <p:nvPr/>
            </p:nvSpPr>
            <p:spPr>
              <a:xfrm>
                <a:off x="11057753" y="5351715"/>
                <a:ext cx="45719" cy="45719"/>
              </a:xfrm>
              <a:prstGeom prst="ellipse">
                <a:avLst/>
              </a:prstGeom>
              <a:solidFill>
                <a:schemeClr val="bg1">
                  <a:alpha val="40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33" name="Freeform: Shape 132"/>
              <p:cNvSpPr/>
              <p:nvPr/>
            </p:nvSpPr>
            <p:spPr>
              <a:xfrm rot="1859816">
                <a:off x="9986645" y="3126797"/>
                <a:ext cx="1657518" cy="3532144"/>
              </a:xfrm>
              <a:custGeom>
                <a:avLst/>
                <a:gdLst>
                  <a:gd name="connsiteX0" fmla="*/ 1226774 w 1394417"/>
                  <a:gd name="connsiteY0" fmla="*/ 0 h 3497943"/>
                  <a:gd name="connsiteX1" fmla="*/ 660717 w 1394417"/>
                  <a:gd name="connsiteY1" fmla="*/ 254000 h 3497943"/>
                  <a:gd name="connsiteX2" fmla="*/ 1299345 w 1394417"/>
                  <a:gd name="connsiteY2" fmla="*/ 635000 h 3497943"/>
                  <a:gd name="connsiteX3" fmla="*/ 317 w 1394417"/>
                  <a:gd name="connsiteY3" fmla="*/ 1157514 h 3497943"/>
                  <a:gd name="connsiteX4" fmla="*/ 1168717 w 1394417"/>
                  <a:gd name="connsiteY4" fmla="*/ 2028371 h 3497943"/>
                  <a:gd name="connsiteX5" fmla="*/ 504688 w 1394417"/>
                  <a:gd name="connsiteY5" fmla="*/ 2630714 h 3497943"/>
                  <a:gd name="connsiteX6" fmla="*/ 1379174 w 1394417"/>
                  <a:gd name="connsiteY6" fmla="*/ 3066143 h 3497943"/>
                  <a:gd name="connsiteX7" fmla="*/ 1081631 w 1394417"/>
                  <a:gd name="connsiteY7" fmla="*/ 3334657 h 3497943"/>
                  <a:gd name="connsiteX8" fmla="*/ 1357402 w 1394417"/>
                  <a:gd name="connsiteY8" fmla="*/ 3497943 h 3497943"/>
                  <a:gd name="connsiteX0" fmla="*/ 1226774 w 1394417"/>
                  <a:gd name="connsiteY0" fmla="*/ 0 h 3334657"/>
                  <a:gd name="connsiteX1" fmla="*/ 660717 w 1394417"/>
                  <a:gd name="connsiteY1" fmla="*/ 254000 h 3334657"/>
                  <a:gd name="connsiteX2" fmla="*/ 1299345 w 1394417"/>
                  <a:gd name="connsiteY2" fmla="*/ 635000 h 3334657"/>
                  <a:gd name="connsiteX3" fmla="*/ 317 w 1394417"/>
                  <a:gd name="connsiteY3" fmla="*/ 1157514 h 3334657"/>
                  <a:gd name="connsiteX4" fmla="*/ 1168717 w 1394417"/>
                  <a:gd name="connsiteY4" fmla="*/ 2028371 h 3334657"/>
                  <a:gd name="connsiteX5" fmla="*/ 504688 w 1394417"/>
                  <a:gd name="connsiteY5" fmla="*/ 2630714 h 3334657"/>
                  <a:gd name="connsiteX6" fmla="*/ 1379174 w 1394417"/>
                  <a:gd name="connsiteY6" fmla="*/ 3066143 h 3334657"/>
                  <a:gd name="connsiteX7" fmla="*/ 1081631 w 1394417"/>
                  <a:gd name="connsiteY7" fmla="*/ 3334657 h 3334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394417" h="3334657">
                    <a:moveTo>
                      <a:pt x="1226774" y="0"/>
                    </a:moveTo>
                    <a:cubicBezTo>
                      <a:pt x="937698" y="74083"/>
                      <a:pt x="648622" y="148167"/>
                      <a:pt x="660717" y="254000"/>
                    </a:cubicBezTo>
                    <a:cubicBezTo>
                      <a:pt x="672812" y="359833"/>
                      <a:pt x="1409412" y="484414"/>
                      <a:pt x="1299345" y="635000"/>
                    </a:cubicBezTo>
                    <a:cubicBezTo>
                      <a:pt x="1189278" y="785586"/>
                      <a:pt x="22088" y="925286"/>
                      <a:pt x="317" y="1157514"/>
                    </a:cubicBezTo>
                    <a:cubicBezTo>
                      <a:pt x="-21454" y="1389742"/>
                      <a:pt x="1084655" y="1782838"/>
                      <a:pt x="1168717" y="2028371"/>
                    </a:cubicBezTo>
                    <a:cubicBezTo>
                      <a:pt x="1252779" y="2273904"/>
                      <a:pt x="469612" y="2457752"/>
                      <a:pt x="504688" y="2630714"/>
                    </a:cubicBezTo>
                    <a:cubicBezTo>
                      <a:pt x="539764" y="2803676"/>
                      <a:pt x="1283017" y="2948819"/>
                      <a:pt x="1379174" y="3066143"/>
                    </a:cubicBezTo>
                    <a:cubicBezTo>
                      <a:pt x="1475331" y="3183467"/>
                      <a:pt x="1085260" y="3262690"/>
                      <a:pt x="1081631" y="3334657"/>
                    </a:cubicBezTo>
                  </a:path>
                </a:pathLst>
              </a:custGeom>
              <a:noFill/>
              <a:ln>
                <a:solidFill>
                  <a:schemeClr val="bg1">
                    <a:alpha val="5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34" name="Group 133"/>
              <p:cNvGrpSpPr/>
              <p:nvPr/>
            </p:nvGrpSpPr>
            <p:grpSpPr>
              <a:xfrm>
                <a:off x="9659552" y="6255370"/>
                <a:ext cx="511804" cy="511804"/>
                <a:chOff x="3766458" y="4912364"/>
                <a:chExt cx="468086" cy="468086"/>
              </a:xfrm>
            </p:grpSpPr>
            <p:sp>
              <p:nvSpPr>
                <p:cNvPr id="146" name="Oval 145"/>
                <p:cNvSpPr/>
                <p:nvPr/>
              </p:nvSpPr>
              <p:spPr>
                <a:xfrm>
                  <a:off x="3766458" y="4912364"/>
                  <a:ext cx="468086" cy="468086"/>
                </a:xfrm>
                <a:prstGeom prst="ellipse">
                  <a:avLst/>
                </a:prstGeom>
                <a:noFill/>
                <a:ln w="28575">
                  <a:solidFill>
                    <a:schemeClr val="bg1">
                      <a:alpha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47" name="Oval 146"/>
                <p:cNvSpPr/>
                <p:nvPr/>
              </p:nvSpPr>
              <p:spPr>
                <a:xfrm>
                  <a:off x="3860079" y="5005985"/>
                  <a:ext cx="280844" cy="280844"/>
                </a:xfrm>
                <a:prstGeom prst="ellipse">
                  <a:avLst/>
                </a:prstGeom>
                <a:noFill/>
                <a:ln w="28575">
                  <a:solidFill>
                    <a:schemeClr val="bg1">
                      <a:alpha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48" name="Oval 147"/>
                <p:cNvSpPr/>
                <p:nvPr/>
              </p:nvSpPr>
              <p:spPr>
                <a:xfrm>
                  <a:off x="3959681" y="5105587"/>
                  <a:ext cx="81640" cy="81640"/>
                </a:xfrm>
                <a:prstGeom prst="ellipse">
                  <a:avLst/>
                </a:prstGeom>
                <a:solidFill>
                  <a:schemeClr val="bg1">
                    <a:alpha val="60000"/>
                  </a:schemeClr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135" name="Oval 134"/>
              <p:cNvSpPr/>
              <p:nvPr/>
            </p:nvSpPr>
            <p:spPr>
              <a:xfrm>
                <a:off x="10019476" y="3733781"/>
                <a:ext cx="45719" cy="45719"/>
              </a:xfrm>
              <a:prstGeom prst="ellipse">
                <a:avLst/>
              </a:prstGeom>
              <a:solidFill>
                <a:schemeClr val="bg1">
                  <a:alpha val="70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36" name="Group 135"/>
              <p:cNvGrpSpPr/>
              <p:nvPr/>
            </p:nvGrpSpPr>
            <p:grpSpPr>
              <a:xfrm rot="18900000" flipH="1">
                <a:off x="9997674" y="4364464"/>
                <a:ext cx="1590444" cy="3184396"/>
                <a:chOff x="1113971" y="3497757"/>
                <a:chExt cx="1150258" cy="3142530"/>
              </a:xfrm>
            </p:grpSpPr>
            <p:sp>
              <p:nvSpPr>
                <p:cNvPr id="142" name="Freeform: Shape 141"/>
                <p:cNvSpPr/>
                <p:nvPr/>
              </p:nvSpPr>
              <p:spPr>
                <a:xfrm>
                  <a:off x="1113971" y="3497944"/>
                  <a:ext cx="1150258" cy="3142343"/>
                </a:xfrm>
                <a:custGeom>
                  <a:avLst/>
                  <a:gdLst>
                    <a:gd name="connsiteX0" fmla="*/ 0 w 1150258"/>
                    <a:gd name="connsiteY0" fmla="*/ 3142421 h 3142421"/>
                    <a:gd name="connsiteX1" fmla="*/ 711200 w 1150258"/>
                    <a:gd name="connsiteY1" fmla="*/ 78 h 3142421"/>
                    <a:gd name="connsiteX2" fmla="*/ 1150258 w 1150258"/>
                    <a:gd name="connsiteY2" fmla="*/ 3066221 h 3142421"/>
                    <a:gd name="connsiteX0" fmla="*/ 0 w 1150258"/>
                    <a:gd name="connsiteY0" fmla="*/ 3166407 h 3166407"/>
                    <a:gd name="connsiteX1" fmla="*/ 711200 w 1150258"/>
                    <a:gd name="connsiteY1" fmla="*/ 24064 h 3166407"/>
                    <a:gd name="connsiteX2" fmla="*/ 1150258 w 1150258"/>
                    <a:gd name="connsiteY2" fmla="*/ 3090207 h 3166407"/>
                    <a:gd name="connsiteX0" fmla="*/ 0 w 1150258"/>
                    <a:gd name="connsiteY0" fmla="*/ 3143584 h 3143584"/>
                    <a:gd name="connsiteX1" fmla="*/ 711200 w 1150258"/>
                    <a:gd name="connsiteY1" fmla="*/ 1241 h 3143584"/>
                    <a:gd name="connsiteX2" fmla="*/ 1150258 w 1150258"/>
                    <a:gd name="connsiteY2" fmla="*/ 3067384 h 3143584"/>
                    <a:gd name="connsiteX0" fmla="*/ 0 w 1150258"/>
                    <a:gd name="connsiteY0" fmla="*/ 3143584 h 3143584"/>
                    <a:gd name="connsiteX1" fmla="*/ 711200 w 1150258"/>
                    <a:gd name="connsiteY1" fmla="*/ 1241 h 3143584"/>
                    <a:gd name="connsiteX2" fmla="*/ 1150258 w 1150258"/>
                    <a:gd name="connsiteY2" fmla="*/ 3067384 h 3143584"/>
                    <a:gd name="connsiteX0" fmla="*/ 0 w 1150258"/>
                    <a:gd name="connsiteY0" fmla="*/ 3143584 h 3143584"/>
                    <a:gd name="connsiteX1" fmla="*/ 711200 w 1150258"/>
                    <a:gd name="connsiteY1" fmla="*/ 1241 h 3143584"/>
                    <a:gd name="connsiteX2" fmla="*/ 1150258 w 1150258"/>
                    <a:gd name="connsiteY2" fmla="*/ 3067384 h 3143584"/>
                    <a:gd name="connsiteX0" fmla="*/ 0 w 1150258"/>
                    <a:gd name="connsiteY0" fmla="*/ 3142343 h 3142343"/>
                    <a:gd name="connsiteX1" fmla="*/ 711200 w 1150258"/>
                    <a:gd name="connsiteY1" fmla="*/ 0 h 3142343"/>
                    <a:gd name="connsiteX2" fmla="*/ 1150258 w 1150258"/>
                    <a:gd name="connsiteY2" fmla="*/ 3066143 h 3142343"/>
                    <a:gd name="connsiteX0" fmla="*/ 0 w 1150258"/>
                    <a:gd name="connsiteY0" fmla="*/ 3142343 h 3142343"/>
                    <a:gd name="connsiteX1" fmla="*/ 711200 w 1150258"/>
                    <a:gd name="connsiteY1" fmla="*/ 0 h 3142343"/>
                    <a:gd name="connsiteX2" fmla="*/ 1150258 w 1150258"/>
                    <a:gd name="connsiteY2" fmla="*/ 3066143 h 31423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150258" h="3142343">
                      <a:moveTo>
                        <a:pt x="0" y="3142343"/>
                      </a:moveTo>
                      <a:cubicBezTo>
                        <a:pt x="259745" y="1577521"/>
                        <a:pt x="410633" y="524329"/>
                        <a:pt x="711200" y="0"/>
                      </a:cubicBezTo>
                      <a:cubicBezTo>
                        <a:pt x="732367" y="948871"/>
                        <a:pt x="848784" y="2375807"/>
                        <a:pt x="1150258" y="3066143"/>
                      </a:cubicBezTo>
                    </a:path>
                  </a:pathLst>
                </a:custGeom>
                <a:noFill/>
                <a:ln w="19050" cap="rnd">
                  <a:solidFill>
                    <a:schemeClr val="bg1">
                      <a:alpha val="30000"/>
                    </a:schemeClr>
                  </a:solidFill>
                  <a:prstDash val="sysDot"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43" name="Freeform: Shape 142"/>
                <p:cNvSpPr/>
                <p:nvPr/>
              </p:nvSpPr>
              <p:spPr>
                <a:xfrm>
                  <a:off x="1201058" y="3497943"/>
                  <a:ext cx="885371" cy="3142343"/>
                </a:xfrm>
                <a:custGeom>
                  <a:avLst/>
                  <a:gdLst>
                    <a:gd name="connsiteX0" fmla="*/ 0 w 1150258"/>
                    <a:gd name="connsiteY0" fmla="*/ 3142421 h 3142421"/>
                    <a:gd name="connsiteX1" fmla="*/ 711200 w 1150258"/>
                    <a:gd name="connsiteY1" fmla="*/ 78 h 3142421"/>
                    <a:gd name="connsiteX2" fmla="*/ 1150258 w 1150258"/>
                    <a:gd name="connsiteY2" fmla="*/ 3066221 h 3142421"/>
                    <a:gd name="connsiteX0" fmla="*/ 0 w 1150258"/>
                    <a:gd name="connsiteY0" fmla="*/ 3166407 h 3166407"/>
                    <a:gd name="connsiteX1" fmla="*/ 711200 w 1150258"/>
                    <a:gd name="connsiteY1" fmla="*/ 24064 h 3166407"/>
                    <a:gd name="connsiteX2" fmla="*/ 1150258 w 1150258"/>
                    <a:gd name="connsiteY2" fmla="*/ 3090207 h 3166407"/>
                    <a:gd name="connsiteX0" fmla="*/ 0 w 1150258"/>
                    <a:gd name="connsiteY0" fmla="*/ 3143584 h 3143584"/>
                    <a:gd name="connsiteX1" fmla="*/ 711200 w 1150258"/>
                    <a:gd name="connsiteY1" fmla="*/ 1241 h 3143584"/>
                    <a:gd name="connsiteX2" fmla="*/ 1150258 w 1150258"/>
                    <a:gd name="connsiteY2" fmla="*/ 3067384 h 3143584"/>
                    <a:gd name="connsiteX0" fmla="*/ 0 w 1150258"/>
                    <a:gd name="connsiteY0" fmla="*/ 3143584 h 3143584"/>
                    <a:gd name="connsiteX1" fmla="*/ 711200 w 1150258"/>
                    <a:gd name="connsiteY1" fmla="*/ 1241 h 3143584"/>
                    <a:gd name="connsiteX2" fmla="*/ 1150258 w 1150258"/>
                    <a:gd name="connsiteY2" fmla="*/ 3067384 h 3143584"/>
                    <a:gd name="connsiteX0" fmla="*/ 0 w 1150258"/>
                    <a:gd name="connsiteY0" fmla="*/ 3143584 h 3143584"/>
                    <a:gd name="connsiteX1" fmla="*/ 711200 w 1150258"/>
                    <a:gd name="connsiteY1" fmla="*/ 1241 h 3143584"/>
                    <a:gd name="connsiteX2" fmla="*/ 1150258 w 1150258"/>
                    <a:gd name="connsiteY2" fmla="*/ 3067384 h 3143584"/>
                    <a:gd name="connsiteX0" fmla="*/ 0 w 1150258"/>
                    <a:gd name="connsiteY0" fmla="*/ 3142343 h 3142343"/>
                    <a:gd name="connsiteX1" fmla="*/ 711200 w 1150258"/>
                    <a:gd name="connsiteY1" fmla="*/ 0 h 3142343"/>
                    <a:gd name="connsiteX2" fmla="*/ 1150258 w 1150258"/>
                    <a:gd name="connsiteY2" fmla="*/ 3066143 h 3142343"/>
                    <a:gd name="connsiteX0" fmla="*/ 0 w 1150258"/>
                    <a:gd name="connsiteY0" fmla="*/ 3142343 h 3142343"/>
                    <a:gd name="connsiteX1" fmla="*/ 711200 w 1150258"/>
                    <a:gd name="connsiteY1" fmla="*/ 0 h 3142343"/>
                    <a:gd name="connsiteX2" fmla="*/ 1150258 w 1150258"/>
                    <a:gd name="connsiteY2" fmla="*/ 3066143 h 3142343"/>
                    <a:gd name="connsiteX0" fmla="*/ 0 w 1013223"/>
                    <a:gd name="connsiteY0" fmla="*/ 3142343 h 3142343"/>
                    <a:gd name="connsiteX1" fmla="*/ 711200 w 1013223"/>
                    <a:gd name="connsiteY1" fmla="*/ 0 h 3142343"/>
                    <a:gd name="connsiteX2" fmla="*/ 1013223 w 1013223"/>
                    <a:gd name="connsiteY2" fmla="*/ 3077029 h 3142343"/>
                    <a:gd name="connsiteX0" fmla="*/ 0 w 1013223"/>
                    <a:gd name="connsiteY0" fmla="*/ 3142343 h 3142343"/>
                    <a:gd name="connsiteX1" fmla="*/ 711200 w 1013223"/>
                    <a:gd name="connsiteY1" fmla="*/ 0 h 3142343"/>
                    <a:gd name="connsiteX2" fmla="*/ 1013223 w 1013223"/>
                    <a:gd name="connsiteY2" fmla="*/ 3077029 h 3142343"/>
                    <a:gd name="connsiteX0" fmla="*/ 0 w 1013223"/>
                    <a:gd name="connsiteY0" fmla="*/ 3142343 h 3142343"/>
                    <a:gd name="connsiteX1" fmla="*/ 711200 w 1013223"/>
                    <a:gd name="connsiteY1" fmla="*/ 0 h 3142343"/>
                    <a:gd name="connsiteX2" fmla="*/ 1013223 w 1013223"/>
                    <a:gd name="connsiteY2" fmla="*/ 3077029 h 31423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013223" h="3142343">
                      <a:moveTo>
                        <a:pt x="0" y="3142343"/>
                      </a:moveTo>
                      <a:cubicBezTo>
                        <a:pt x="259745" y="1577521"/>
                        <a:pt x="410633" y="524329"/>
                        <a:pt x="711200" y="0"/>
                      </a:cubicBezTo>
                      <a:cubicBezTo>
                        <a:pt x="691880" y="954314"/>
                        <a:pt x="820754" y="2288721"/>
                        <a:pt x="1013223" y="3077029"/>
                      </a:cubicBezTo>
                    </a:path>
                  </a:pathLst>
                </a:custGeom>
                <a:noFill/>
                <a:ln w="19050" cap="rnd">
                  <a:solidFill>
                    <a:schemeClr val="bg1">
                      <a:alpha val="30000"/>
                    </a:schemeClr>
                  </a:solidFill>
                  <a:prstDash val="sysDot"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44" name="Freeform: Shape 143"/>
                <p:cNvSpPr/>
                <p:nvPr/>
              </p:nvSpPr>
              <p:spPr>
                <a:xfrm>
                  <a:off x="1527273" y="3498130"/>
                  <a:ext cx="296864" cy="3128736"/>
                </a:xfrm>
                <a:custGeom>
                  <a:avLst/>
                  <a:gdLst>
                    <a:gd name="connsiteX0" fmla="*/ 0 w 1150258"/>
                    <a:gd name="connsiteY0" fmla="*/ 3142421 h 3142421"/>
                    <a:gd name="connsiteX1" fmla="*/ 711200 w 1150258"/>
                    <a:gd name="connsiteY1" fmla="*/ 78 h 3142421"/>
                    <a:gd name="connsiteX2" fmla="*/ 1150258 w 1150258"/>
                    <a:gd name="connsiteY2" fmla="*/ 3066221 h 3142421"/>
                    <a:gd name="connsiteX0" fmla="*/ 0 w 1150258"/>
                    <a:gd name="connsiteY0" fmla="*/ 3166407 h 3166407"/>
                    <a:gd name="connsiteX1" fmla="*/ 711200 w 1150258"/>
                    <a:gd name="connsiteY1" fmla="*/ 24064 h 3166407"/>
                    <a:gd name="connsiteX2" fmla="*/ 1150258 w 1150258"/>
                    <a:gd name="connsiteY2" fmla="*/ 3090207 h 3166407"/>
                    <a:gd name="connsiteX0" fmla="*/ 0 w 1150258"/>
                    <a:gd name="connsiteY0" fmla="*/ 3143584 h 3143584"/>
                    <a:gd name="connsiteX1" fmla="*/ 711200 w 1150258"/>
                    <a:gd name="connsiteY1" fmla="*/ 1241 h 3143584"/>
                    <a:gd name="connsiteX2" fmla="*/ 1150258 w 1150258"/>
                    <a:gd name="connsiteY2" fmla="*/ 3067384 h 3143584"/>
                    <a:gd name="connsiteX0" fmla="*/ 0 w 1150258"/>
                    <a:gd name="connsiteY0" fmla="*/ 3143584 h 3143584"/>
                    <a:gd name="connsiteX1" fmla="*/ 711200 w 1150258"/>
                    <a:gd name="connsiteY1" fmla="*/ 1241 h 3143584"/>
                    <a:gd name="connsiteX2" fmla="*/ 1150258 w 1150258"/>
                    <a:gd name="connsiteY2" fmla="*/ 3067384 h 3143584"/>
                    <a:gd name="connsiteX0" fmla="*/ 0 w 1150258"/>
                    <a:gd name="connsiteY0" fmla="*/ 3143584 h 3143584"/>
                    <a:gd name="connsiteX1" fmla="*/ 711200 w 1150258"/>
                    <a:gd name="connsiteY1" fmla="*/ 1241 h 3143584"/>
                    <a:gd name="connsiteX2" fmla="*/ 1150258 w 1150258"/>
                    <a:gd name="connsiteY2" fmla="*/ 3067384 h 3143584"/>
                    <a:gd name="connsiteX0" fmla="*/ 0 w 1150258"/>
                    <a:gd name="connsiteY0" fmla="*/ 3142343 h 3142343"/>
                    <a:gd name="connsiteX1" fmla="*/ 711200 w 1150258"/>
                    <a:gd name="connsiteY1" fmla="*/ 0 h 3142343"/>
                    <a:gd name="connsiteX2" fmla="*/ 1150258 w 1150258"/>
                    <a:gd name="connsiteY2" fmla="*/ 3066143 h 3142343"/>
                    <a:gd name="connsiteX0" fmla="*/ 0 w 1150258"/>
                    <a:gd name="connsiteY0" fmla="*/ 3142343 h 3142343"/>
                    <a:gd name="connsiteX1" fmla="*/ 711200 w 1150258"/>
                    <a:gd name="connsiteY1" fmla="*/ 0 h 3142343"/>
                    <a:gd name="connsiteX2" fmla="*/ 1150258 w 1150258"/>
                    <a:gd name="connsiteY2" fmla="*/ 3066143 h 3142343"/>
                    <a:gd name="connsiteX0" fmla="*/ 0 w 711911"/>
                    <a:gd name="connsiteY0" fmla="*/ 3142343 h 3142343"/>
                    <a:gd name="connsiteX1" fmla="*/ 711200 w 711911"/>
                    <a:gd name="connsiteY1" fmla="*/ 0 h 3142343"/>
                    <a:gd name="connsiteX2" fmla="*/ 573840 w 711911"/>
                    <a:gd name="connsiteY2" fmla="*/ 3115128 h 3142343"/>
                    <a:gd name="connsiteX0" fmla="*/ 0 w 711199"/>
                    <a:gd name="connsiteY0" fmla="*/ 3142343 h 3142343"/>
                    <a:gd name="connsiteX1" fmla="*/ 711200 w 711199"/>
                    <a:gd name="connsiteY1" fmla="*/ 0 h 3142343"/>
                    <a:gd name="connsiteX2" fmla="*/ 573840 w 711199"/>
                    <a:gd name="connsiteY2" fmla="*/ 3115128 h 3142343"/>
                    <a:gd name="connsiteX0" fmla="*/ 0 w 610465"/>
                    <a:gd name="connsiteY0" fmla="*/ 3128736 h 3128736"/>
                    <a:gd name="connsiteX1" fmla="*/ 610466 w 610465"/>
                    <a:gd name="connsiteY1" fmla="*/ 0 h 3128736"/>
                    <a:gd name="connsiteX2" fmla="*/ 473106 w 610465"/>
                    <a:gd name="connsiteY2" fmla="*/ 3115128 h 3128736"/>
                    <a:gd name="connsiteX0" fmla="*/ 0 w 610465"/>
                    <a:gd name="connsiteY0" fmla="*/ 3128736 h 3128736"/>
                    <a:gd name="connsiteX1" fmla="*/ 610466 w 610465"/>
                    <a:gd name="connsiteY1" fmla="*/ 0 h 3128736"/>
                    <a:gd name="connsiteX2" fmla="*/ 473106 w 610465"/>
                    <a:gd name="connsiteY2" fmla="*/ 3115128 h 31287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610465" h="3128736">
                      <a:moveTo>
                        <a:pt x="0" y="3128736"/>
                      </a:moveTo>
                      <a:cubicBezTo>
                        <a:pt x="58280" y="1629229"/>
                        <a:pt x="309899" y="524329"/>
                        <a:pt x="610466" y="0"/>
                      </a:cubicBezTo>
                      <a:cubicBezTo>
                        <a:pt x="402185" y="888999"/>
                        <a:pt x="171632" y="2424792"/>
                        <a:pt x="473106" y="3115128"/>
                      </a:cubicBezTo>
                    </a:path>
                  </a:pathLst>
                </a:custGeom>
                <a:noFill/>
                <a:ln w="19050" cap="rnd">
                  <a:solidFill>
                    <a:schemeClr val="bg1">
                      <a:alpha val="30000"/>
                    </a:schemeClr>
                  </a:solidFill>
                  <a:prstDash val="sysDot"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45" name="Freeform: Shape 144"/>
                <p:cNvSpPr/>
                <p:nvPr/>
              </p:nvSpPr>
              <p:spPr>
                <a:xfrm>
                  <a:off x="1340028" y="3497757"/>
                  <a:ext cx="572960" cy="3142343"/>
                </a:xfrm>
                <a:custGeom>
                  <a:avLst/>
                  <a:gdLst>
                    <a:gd name="connsiteX0" fmla="*/ 0 w 1150258"/>
                    <a:gd name="connsiteY0" fmla="*/ 3142421 h 3142421"/>
                    <a:gd name="connsiteX1" fmla="*/ 711200 w 1150258"/>
                    <a:gd name="connsiteY1" fmla="*/ 78 h 3142421"/>
                    <a:gd name="connsiteX2" fmla="*/ 1150258 w 1150258"/>
                    <a:gd name="connsiteY2" fmla="*/ 3066221 h 3142421"/>
                    <a:gd name="connsiteX0" fmla="*/ 0 w 1150258"/>
                    <a:gd name="connsiteY0" fmla="*/ 3166407 h 3166407"/>
                    <a:gd name="connsiteX1" fmla="*/ 711200 w 1150258"/>
                    <a:gd name="connsiteY1" fmla="*/ 24064 h 3166407"/>
                    <a:gd name="connsiteX2" fmla="*/ 1150258 w 1150258"/>
                    <a:gd name="connsiteY2" fmla="*/ 3090207 h 3166407"/>
                    <a:gd name="connsiteX0" fmla="*/ 0 w 1150258"/>
                    <a:gd name="connsiteY0" fmla="*/ 3143584 h 3143584"/>
                    <a:gd name="connsiteX1" fmla="*/ 711200 w 1150258"/>
                    <a:gd name="connsiteY1" fmla="*/ 1241 h 3143584"/>
                    <a:gd name="connsiteX2" fmla="*/ 1150258 w 1150258"/>
                    <a:gd name="connsiteY2" fmla="*/ 3067384 h 3143584"/>
                    <a:gd name="connsiteX0" fmla="*/ 0 w 1150258"/>
                    <a:gd name="connsiteY0" fmla="*/ 3143584 h 3143584"/>
                    <a:gd name="connsiteX1" fmla="*/ 711200 w 1150258"/>
                    <a:gd name="connsiteY1" fmla="*/ 1241 h 3143584"/>
                    <a:gd name="connsiteX2" fmla="*/ 1150258 w 1150258"/>
                    <a:gd name="connsiteY2" fmla="*/ 3067384 h 3143584"/>
                    <a:gd name="connsiteX0" fmla="*/ 0 w 1150258"/>
                    <a:gd name="connsiteY0" fmla="*/ 3143584 h 3143584"/>
                    <a:gd name="connsiteX1" fmla="*/ 711200 w 1150258"/>
                    <a:gd name="connsiteY1" fmla="*/ 1241 h 3143584"/>
                    <a:gd name="connsiteX2" fmla="*/ 1150258 w 1150258"/>
                    <a:gd name="connsiteY2" fmla="*/ 3067384 h 3143584"/>
                    <a:gd name="connsiteX0" fmla="*/ 0 w 1150258"/>
                    <a:gd name="connsiteY0" fmla="*/ 3142343 h 3142343"/>
                    <a:gd name="connsiteX1" fmla="*/ 711200 w 1150258"/>
                    <a:gd name="connsiteY1" fmla="*/ 0 h 3142343"/>
                    <a:gd name="connsiteX2" fmla="*/ 1150258 w 1150258"/>
                    <a:gd name="connsiteY2" fmla="*/ 3066143 h 3142343"/>
                    <a:gd name="connsiteX0" fmla="*/ 0 w 1150258"/>
                    <a:gd name="connsiteY0" fmla="*/ 3142343 h 3142343"/>
                    <a:gd name="connsiteX1" fmla="*/ 711200 w 1150258"/>
                    <a:gd name="connsiteY1" fmla="*/ 0 h 3142343"/>
                    <a:gd name="connsiteX2" fmla="*/ 1150258 w 1150258"/>
                    <a:gd name="connsiteY2" fmla="*/ 3066143 h 3142343"/>
                    <a:gd name="connsiteX0" fmla="*/ 0 w 839308"/>
                    <a:gd name="connsiteY0" fmla="*/ 3142343 h 3142343"/>
                    <a:gd name="connsiteX1" fmla="*/ 711200 w 839308"/>
                    <a:gd name="connsiteY1" fmla="*/ 0 h 3142343"/>
                    <a:gd name="connsiteX2" fmla="*/ 839308 w 839308"/>
                    <a:gd name="connsiteY2" fmla="*/ 3104243 h 3142343"/>
                    <a:gd name="connsiteX0" fmla="*/ 0 w 839308"/>
                    <a:gd name="connsiteY0" fmla="*/ 3142343 h 3142343"/>
                    <a:gd name="connsiteX1" fmla="*/ 711200 w 839308"/>
                    <a:gd name="connsiteY1" fmla="*/ 0 h 3142343"/>
                    <a:gd name="connsiteX2" fmla="*/ 839308 w 839308"/>
                    <a:gd name="connsiteY2" fmla="*/ 3104243 h 3142343"/>
                    <a:gd name="connsiteX0" fmla="*/ 0 w 839308"/>
                    <a:gd name="connsiteY0" fmla="*/ 3142343 h 3142343"/>
                    <a:gd name="connsiteX1" fmla="*/ 711200 w 839308"/>
                    <a:gd name="connsiteY1" fmla="*/ 0 h 3142343"/>
                    <a:gd name="connsiteX2" fmla="*/ 839308 w 839308"/>
                    <a:gd name="connsiteY2" fmla="*/ 3104243 h 31423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839308" h="3142343">
                      <a:moveTo>
                        <a:pt x="0" y="3142343"/>
                      </a:moveTo>
                      <a:cubicBezTo>
                        <a:pt x="259745" y="1577521"/>
                        <a:pt x="410633" y="524329"/>
                        <a:pt x="711200" y="0"/>
                      </a:cubicBezTo>
                      <a:cubicBezTo>
                        <a:pt x="640677" y="951593"/>
                        <a:pt x="661415" y="2389414"/>
                        <a:pt x="839308" y="3104243"/>
                      </a:cubicBezTo>
                    </a:path>
                  </a:pathLst>
                </a:custGeom>
                <a:noFill/>
                <a:ln w="19050" cap="rnd">
                  <a:solidFill>
                    <a:schemeClr val="bg1">
                      <a:alpha val="30000"/>
                    </a:schemeClr>
                  </a:solidFill>
                  <a:prstDash val="sysDot"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137" name="Group 136"/>
              <p:cNvGrpSpPr/>
              <p:nvPr/>
            </p:nvGrpSpPr>
            <p:grpSpPr>
              <a:xfrm rot="7200000" flipH="1" flipV="1">
                <a:off x="10907040" y="2618587"/>
                <a:ext cx="1590444" cy="2242188"/>
                <a:chOff x="1113971" y="3497757"/>
                <a:chExt cx="1150258" cy="3142530"/>
              </a:xfrm>
            </p:grpSpPr>
            <p:sp>
              <p:nvSpPr>
                <p:cNvPr id="138" name="Freeform: Shape 137"/>
                <p:cNvSpPr/>
                <p:nvPr/>
              </p:nvSpPr>
              <p:spPr>
                <a:xfrm>
                  <a:off x="1113971" y="3497944"/>
                  <a:ext cx="1150258" cy="3142343"/>
                </a:xfrm>
                <a:custGeom>
                  <a:avLst/>
                  <a:gdLst>
                    <a:gd name="connsiteX0" fmla="*/ 0 w 1150258"/>
                    <a:gd name="connsiteY0" fmla="*/ 3142421 h 3142421"/>
                    <a:gd name="connsiteX1" fmla="*/ 711200 w 1150258"/>
                    <a:gd name="connsiteY1" fmla="*/ 78 h 3142421"/>
                    <a:gd name="connsiteX2" fmla="*/ 1150258 w 1150258"/>
                    <a:gd name="connsiteY2" fmla="*/ 3066221 h 3142421"/>
                    <a:gd name="connsiteX0" fmla="*/ 0 w 1150258"/>
                    <a:gd name="connsiteY0" fmla="*/ 3166407 h 3166407"/>
                    <a:gd name="connsiteX1" fmla="*/ 711200 w 1150258"/>
                    <a:gd name="connsiteY1" fmla="*/ 24064 h 3166407"/>
                    <a:gd name="connsiteX2" fmla="*/ 1150258 w 1150258"/>
                    <a:gd name="connsiteY2" fmla="*/ 3090207 h 3166407"/>
                    <a:gd name="connsiteX0" fmla="*/ 0 w 1150258"/>
                    <a:gd name="connsiteY0" fmla="*/ 3143584 h 3143584"/>
                    <a:gd name="connsiteX1" fmla="*/ 711200 w 1150258"/>
                    <a:gd name="connsiteY1" fmla="*/ 1241 h 3143584"/>
                    <a:gd name="connsiteX2" fmla="*/ 1150258 w 1150258"/>
                    <a:gd name="connsiteY2" fmla="*/ 3067384 h 3143584"/>
                    <a:gd name="connsiteX0" fmla="*/ 0 w 1150258"/>
                    <a:gd name="connsiteY0" fmla="*/ 3143584 h 3143584"/>
                    <a:gd name="connsiteX1" fmla="*/ 711200 w 1150258"/>
                    <a:gd name="connsiteY1" fmla="*/ 1241 h 3143584"/>
                    <a:gd name="connsiteX2" fmla="*/ 1150258 w 1150258"/>
                    <a:gd name="connsiteY2" fmla="*/ 3067384 h 3143584"/>
                    <a:gd name="connsiteX0" fmla="*/ 0 w 1150258"/>
                    <a:gd name="connsiteY0" fmla="*/ 3143584 h 3143584"/>
                    <a:gd name="connsiteX1" fmla="*/ 711200 w 1150258"/>
                    <a:gd name="connsiteY1" fmla="*/ 1241 h 3143584"/>
                    <a:gd name="connsiteX2" fmla="*/ 1150258 w 1150258"/>
                    <a:gd name="connsiteY2" fmla="*/ 3067384 h 3143584"/>
                    <a:gd name="connsiteX0" fmla="*/ 0 w 1150258"/>
                    <a:gd name="connsiteY0" fmla="*/ 3142343 h 3142343"/>
                    <a:gd name="connsiteX1" fmla="*/ 711200 w 1150258"/>
                    <a:gd name="connsiteY1" fmla="*/ 0 h 3142343"/>
                    <a:gd name="connsiteX2" fmla="*/ 1150258 w 1150258"/>
                    <a:gd name="connsiteY2" fmla="*/ 3066143 h 3142343"/>
                    <a:gd name="connsiteX0" fmla="*/ 0 w 1150258"/>
                    <a:gd name="connsiteY0" fmla="*/ 3142343 h 3142343"/>
                    <a:gd name="connsiteX1" fmla="*/ 711200 w 1150258"/>
                    <a:gd name="connsiteY1" fmla="*/ 0 h 3142343"/>
                    <a:gd name="connsiteX2" fmla="*/ 1150258 w 1150258"/>
                    <a:gd name="connsiteY2" fmla="*/ 3066143 h 31423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150258" h="3142343">
                      <a:moveTo>
                        <a:pt x="0" y="3142343"/>
                      </a:moveTo>
                      <a:cubicBezTo>
                        <a:pt x="259745" y="1577521"/>
                        <a:pt x="410633" y="524329"/>
                        <a:pt x="711200" y="0"/>
                      </a:cubicBezTo>
                      <a:cubicBezTo>
                        <a:pt x="732367" y="948871"/>
                        <a:pt x="848784" y="2375807"/>
                        <a:pt x="1150258" y="3066143"/>
                      </a:cubicBezTo>
                    </a:path>
                  </a:pathLst>
                </a:custGeom>
                <a:noFill/>
                <a:ln w="19050" cap="rnd">
                  <a:solidFill>
                    <a:schemeClr val="bg1">
                      <a:alpha val="30000"/>
                    </a:schemeClr>
                  </a:solidFill>
                  <a:prstDash val="sysDot"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9" name="Freeform: Shape 138"/>
                <p:cNvSpPr/>
                <p:nvPr/>
              </p:nvSpPr>
              <p:spPr>
                <a:xfrm>
                  <a:off x="1201058" y="3497943"/>
                  <a:ext cx="885371" cy="3142343"/>
                </a:xfrm>
                <a:custGeom>
                  <a:avLst/>
                  <a:gdLst>
                    <a:gd name="connsiteX0" fmla="*/ 0 w 1150258"/>
                    <a:gd name="connsiteY0" fmla="*/ 3142421 h 3142421"/>
                    <a:gd name="connsiteX1" fmla="*/ 711200 w 1150258"/>
                    <a:gd name="connsiteY1" fmla="*/ 78 h 3142421"/>
                    <a:gd name="connsiteX2" fmla="*/ 1150258 w 1150258"/>
                    <a:gd name="connsiteY2" fmla="*/ 3066221 h 3142421"/>
                    <a:gd name="connsiteX0" fmla="*/ 0 w 1150258"/>
                    <a:gd name="connsiteY0" fmla="*/ 3166407 h 3166407"/>
                    <a:gd name="connsiteX1" fmla="*/ 711200 w 1150258"/>
                    <a:gd name="connsiteY1" fmla="*/ 24064 h 3166407"/>
                    <a:gd name="connsiteX2" fmla="*/ 1150258 w 1150258"/>
                    <a:gd name="connsiteY2" fmla="*/ 3090207 h 3166407"/>
                    <a:gd name="connsiteX0" fmla="*/ 0 w 1150258"/>
                    <a:gd name="connsiteY0" fmla="*/ 3143584 h 3143584"/>
                    <a:gd name="connsiteX1" fmla="*/ 711200 w 1150258"/>
                    <a:gd name="connsiteY1" fmla="*/ 1241 h 3143584"/>
                    <a:gd name="connsiteX2" fmla="*/ 1150258 w 1150258"/>
                    <a:gd name="connsiteY2" fmla="*/ 3067384 h 3143584"/>
                    <a:gd name="connsiteX0" fmla="*/ 0 w 1150258"/>
                    <a:gd name="connsiteY0" fmla="*/ 3143584 h 3143584"/>
                    <a:gd name="connsiteX1" fmla="*/ 711200 w 1150258"/>
                    <a:gd name="connsiteY1" fmla="*/ 1241 h 3143584"/>
                    <a:gd name="connsiteX2" fmla="*/ 1150258 w 1150258"/>
                    <a:gd name="connsiteY2" fmla="*/ 3067384 h 3143584"/>
                    <a:gd name="connsiteX0" fmla="*/ 0 w 1150258"/>
                    <a:gd name="connsiteY0" fmla="*/ 3143584 h 3143584"/>
                    <a:gd name="connsiteX1" fmla="*/ 711200 w 1150258"/>
                    <a:gd name="connsiteY1" fmla="*/ 1241 h 3143584"/>
                    <a:gd name="connsiteX2" fmla="*/ 1150258 w 1150258"/>
                    <a:gd name="connsiteY2" fmla="*/ 3067384 h 3143584"/>
                    <a:gd name="connsiteX0" fmla="*/ 0 w 1150258"/>
                    <a:gd name="connsiteY0" fmla="*/ 3142343 h 3142343"/>
                    <a:gd name="connsiteX1" fmla="*/ 711200 w 1150258"/>
                    <a:gd name="connsiteY1" fmla="*/ 0 h 3142343"/>
                    <a:gd name="connsiteX2" fmla="*/ 1150258 w 1150258"/>
                    <a:gd name="connsiteY2" fmla="*/ 3066143 h 3142343"/>
                    <a:gd name="connsiteX0" fmla="*/ 0 w 1150258"/>
                    <a:gd name="connsiteY0" fmla="*/ 3142343 h 3142343"/>
                    <a:gd name="connsiteX1" fmla="*/ 711200 w 1150258"/>
                    <a:gd name="connsiteY1" fmla="*/ 0 h 3142343"/>
                    <a:gd name="connsiteX2" fmla="*/ 1150258 w 1150258"/>
                    <a:gd name="connsiteY2" fmla="*/ 3066143 h 3142343"/>
                    <a:gd name="connsiteX0" fmla="*/ 0 w 1013223"/>
                    <a:gd name="connsiteY0" fmla="*/ 3142343 h 3142343"/>
                    <a:gd name="connsiteX1" fmla="*/ 711200 w 1013223"/>
                    <a:gd name="connsiteY1" fmla="*/ 0 h 3142343"/>
                    <a:gd name="connsiteX2" fmla="*/ 1013223 w 1013223"/>
                    <a:gd name="connsiteY2" fmla="*/ 3077029 h 3142343"/>
                    <a:gd name="connsiteX0" fmla="*/ 0 w 1013223"/>
                    <a:gd name="connsiteY0" fmla="*/ 3142343 h 3142343"/>
                    <a:gd name="connsiteX1" fmla="*/ 711200 w 1013223"/>
                    <a:gd name="connsiteY1" fmla="*/ 0 h 3142343"/>
                    <a:gd name="connsiteX2" fmla="*/ 1013223 w 1013223"/>
                    <a:gd name="connsiteY2" fmla="*/ 3077029 h 3142343"/>
                    <a:gd name="connsiteX0" fmla="*/ 0 w 1013223"/>
                    <a:gd name="connsiteY0" fmla="*/ 3142343 h 3142343"/>
                    <a:gd name="connsiteX1" fmla="*/ 711200 w 1013223"/>
                    <a:gd name="connsiteY1" fmla="*/ 0 h 3142343"/>
                    <a:gd name="connsiteX2" fmla="*/ 1013223 w 1013223"/>
                    <a:gd name="connsiteY2" fmla="*/ 3077029 h 31423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013223" h="3142343">
                      <a:moveTo>
                        <a:pt x="0" y="3142343"/>
                      </a:moveTo>
                      <a:cubicBezTo>
                        <a:pt x="259745" y="1577521"/>
                        <a:pt x="410633" y="524329"/>
                        <a:pt x="711200" y="0"/>
                      </a:cubicBezTo>
                      <a:cubicBezTo>
                        <a:pt x="691880" y="954314"/>
                        <a:pt x="820754" y="2288721"/>
                        <a:pt x="1013223" y="3077029"/>
                      </a:cubicBezTo>
                    </a:path>
                  </a:pathLst>
                </a:custGeom>
                <a:noFill/>
                <a:ln w="19050" cap="rnd">
                  <a:solidFill>
                    <a:schemeClr val="bg1">
                      <a:alpha val="30000"/>
                    </a:schemeClr>
                  </a:solidFill>
                  <a:prstDash val="sysDot"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40" name="Freeform: Shape 139"/>
                <p:cNvSpPr/>
                <p:nvPr/>
              </p:nvSpPr>
              <p:spPr>
                <a:xfrm>
                  <a:off x="1527273" y="3498130"/>
                  <a:ext cx="296864" cy="3128736"/>
                </a:xfrm>
                <a:custGeom>
                  <a:avLst/>
                  <a:gdLst>
                    <a:gd name="connsiteX0" fmla="*/ 0 w 1150258"/>
                    <a:gd name="connsiteY0" fmla="*/ 3142421 h 3142421"/>
                    <a:gd name="connsiteX1" fmla="*/ 711200 w 1150258"/>
                    <a:gd name="connsiteY1" fmla="*/ 78 h 3142421"/>
                    <a:gd name="connsiteX2" fmla="*/ 1150258 w 1150258"/>
                    <a:gd name="connsiteY2" fmla="*/ 3066221 h 3142421"/>
                    <a:gd name="connsiteX0" fmla="*/ 0 w 1150258"/>
                    <a:gd name="connsiteY0" fmla="*/ 3166407 h 3166407"/>
                    <a:gd name="connsiteX1" fmla="*/ 711200 w 1150258"/>
                    <a:gd name="connsiteY1" fmla="*/ 24064 h 3166407"/>
                    <a:gd name="connsiteX2" fmla="*/ 1150258 w 1150258"/>
                    <a:gd name="connsiteY2" fmla="*/ 3090207 h 3166407"/>
                    <a:gd name="connsiteX0" fmla="*/ 0 w 1150258"/>
                    <a:gd name="connsiteY0" fmla="*/ 3143584 h 3143584"/>
                    <a:gd name="connsiteX1" fmla="*/ 711200 w 1150258"/>
                    <a:gd name="connsiteY1" fmla="*/ 1241 h 3143584"/>
                    <a:gd name="connsiteX2" fmla="*/ 1150258 w 1150258"/>
                    <a:gd name="connsiteY2" fmla="*/ 3067384 h 3143584"/>
                    <a:gd name="connsiteX0" fmla="*/ 0 w 1150258"/>
                    <a:gd name="connsiteY0" fmla="*/ 3143584 h 3143584"/>
                    <a:gd name="connsiteX1" fmla="*/ 711200 w 1150258"/>
                    <a:gd name="connsiteY1" fmla="*/ 1241 h 3143584"/>
                    <a:gd name="connsiteX2" fmla="*/ 1150258 w 1150258"/>
                    <a:gd name="connsiteY2" fmla="*/ 3067384 h 3143584"/>
                    <a:gd name="connsiteX0" fmla="*/ 0 w 1150258"/>
                    <a:gd name="connsiteY0" fmla="*/ 3143584 h 3143584"/>
                    <a:gd name="connsiteX1" fmla="*/ 711200 w 1150258"/>
                    <a:gd name="connsiteY1" fmla="*/ 1241 h 3143584"/>
                    <a:gd name="connsiteX2" fmla="*/ 1150258 w 1150258"/>
                    <a:gd name="connsiteY2" fmla="*/ 3067384 h 3143584"/>
                    <a:gd name="connsiteX0" fmla="*/ 0 w 1150258"/>
                    <a:gd name="connsiteY0" fmla="*/ 3142343 h 3142343"/>
                    <a:gd name="connsiteX1" fmla="*/ 711200 w 1150258"/>
                    <a:gd name="connsiteY1" fmla="*/ 0 h 3142343"/>
                    <a:gd name="connsiteX2" fmla="*/ 1150258 w 1150258"/>
                    <a:gd name="connsiteY2" fmla="*/ 3066143 h 3142343"/>
                    <a:gd name="connsiteX0" fmla="*/ 0 w 1150258"/>
                    <a:gd name="connsiteY0" fmla="*/ 3142343 h 3142343"/>
                    <a:gd name="connsiteX1" fmla="*/ 711200 w 1150258"/>
                    <a:gd name="connsiteY1" fmla="*/ 0 h 3142343"/>
                    <a:gd name="connsiteX2" fmla="*/ 1150258 w 1150258"/>
                    <a:gd name="connsiteY2" fmla="*/ 3066143 h 3142343"/>
                    <a:gd name="connsiteX0" fmla="*/ 0 w 711911"/>
                    <a:gd name="connsiteY0" fmla="*/ 3142343 h 3142343"/>
                    <a:gd name="connsiteX1" fmla="*/ 711200 w 711911"/>
                    <a:gd name="connsiteY1" fmla="*/ 0 h 3142343"/>
                    <a:gd name="connsiteX2" fmla="*/ 573840 w 711911"/>
                    <a:gd name="connsiteY2" fmla="*/ 3115128 h 3142343"/>
                    <a:gd name="connsiteX0" fmla="*/ 0 w 711199"/>
                    <a:gd name="connsiteY0" fmla="*/ 3142343 h 3142343"/>
                    <a:gd name="connsiteX1" fmla="*/ 711200 w 711199"/>
                    <a:gd name="connsiteY1" fmla="*/ 0 h 3142343"/>
                    <a:gd name="connsiteX2" fmla="*/ 573840 w 711199"/>
                    <a:gd name="connsiteY2" fmla="*/ 3115128 h 3142343"/>
                    <a:gd name="connsiteX0" fmla="*/ 0 w 610465"/>
                    <a:gd name="connsiteY0" fmla="*/ 3128736 h 3128736"/>
                    <a:gd name="connsiteX1" fmla="*/ 610466 w 610465"/>
                    <a:gd name="connsiteY1" fmla="*/ 0 h 3128736"/>
                    <a:gd name="connsiteX2" fmla="*/ 473106 w 610465"/>
                    <a:gd name="connsiteY2" fmla="*/ 3115128 h 3128736"/>
                    <a:gd name="connsiteX0" fmla="*/ 0 w 610465"/>
                    <a:gd name="connsiteY0" fmla="*/ 3128736 h 3128736"/>
                    <a:gd name="connsiteX1" fmla="*/ 610466 w 610465"/>
                    <a:gd name="connsiteY1" fmla="*/ 0 h 3128736"/>
                    <a:gd name="connsiteX2" fmla="*/ 473106 w 610465"/>
                    <a:gd name="connsiteY2" fmla="*/ 3115128 h 31287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610465" h="3128736">
                      <a:moveTo>
                        <a:pt x="0" y="3128736"/>
                      </a:moveTo>
                      <a:cubicBezTo>
                        <a:pt x="58280" y="1629229"/>
                        <a:pt x="309899" y="524329"/>
                        <a:pt x="610466" y="0"/>
                      </a:cubicBezTo>
                      <a:cubicBezTo>
                        <a:pt x="402185" y="888999"/>
                        <a:pt x="171632" y="2424792"/>
                        <a:pt x="473106" y="3115128"/>
                      </a:cubicBezTo>
                    </a:path>
                  </a:pathLst>
                </a:custGeom>
                <a:noFill/>
                <a:ln w="19050" cap="rnd">
                  <a:solidFill>
                    <a:schemeClr val="bg1">
                      <a:alpha val="30000"/>
                    </a:schemeClr>
                  </a:solidFill>
                  <a:prstDash val="sysDot"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41" name="Freeform: Shape 140"/>
                <p:cNvSpPr/>
                <p:nvPr/>
              </p:nvSpPr>
              <p:spPr>
                <a:xfrm>
                  <a:off x="1340028" y="3497757"/>
                  <a:ext cx="572960" cy="3142343"/>
                </a:xfrm>
                <a:custGeom>
                  <a:avLst/>
                  <a:gdLst>
                    <a:gd name="connsiteX0" fmla="*/ 0 w 1150258"/>
                    <a:gd name="connsiteY0" fmla="*/ 3142421 h 3142421"/>
                    <a:gd name="connsiteX1" fmla="*/ 711200 w 1150258"/>
                    <a:gd name="connsiteY1" fmla="*/ 78 h 3142421"/>
                    <a:gd name="connsiteX2" fmla="*/ 1150258 w 1150258"/>
                    <a:gd name="connsiteY2" fmla="*/ 3066221 h 3142421"/>
                    <a:gd name="connsiteX0" fmla="*/ 0 w 1150258"/>
                    <a:gd name="connsiteY0" fmla="*/ 3166407 h 3166407"/>
                    <a:gd name="connsiteX1" fmla="*/ 711200 w 1150258"/>
                    <a:gd name="connsiteY1" fmla="*/ 24064 h 3166407"/>
                    <a:gd name="connsiteX2" fmla="*/ 1150258 w 1150258"/>
                    <a:gd name="connsiteY2" fmla="*/ 3090207 h 3166407"/>
                    <a:gd name="connsiteX0" fmla="*/ 0 w 1150258"/>
                    <a:gd name="connsiteY0" fmla="*/ 3143584 h 3143584"/>
                    <a:gd name="connsiteX1" fmla="*/ 711200 w 1150258"/>
                    <a:gd name="connsiteY1" fmla="*/ 1241 h 3143584"/>
                    <a:gd name="connsiteX2" fmla="*/ 1150258 w 1150258"/>
                    <a:gd name="connsiteY2" fmla="*/ 3067384 h 3143584"/>
                    <a:gd name="connsiteX0" fmla="*/ 0 w 1150258"/>
                    <a:gd name="connsiteY0" fmla="*/ 3143584 h 3143584"/>
                    <a:gd name="connsiteX1" fmla="*/ 711200 w 1150258"/>
                    <a:gd name="connsiteY1" fmla="*/ 1241 h 3143584"/>
                    <a:gd name="connsiteX2" fmla="*/ 1150258 w 1150258"/>
                    <a:gd name="connsiteY2" fmla="*/ 3067384 h 3143584"/>
                    <a:gd name="connsiteX0" fmla="*/ 0 w 1150258"/>
                    <a:gd name="connsiteY0" fmla="*/ 3143584 h 3143584"/>
                    <a:gd name="connsiteX1" fmla="*/ 711200 w 1150258"/>
                    <a:gd name="connsiteY1" fmla="*/ 1241 h 3143584"/>
                    <a:gd name="connsiteX2" fmla="*/ 1150258 w 1150258"/>
                    <a:gd name="connsiteY2" fmla="*/ 3067384 h 3143584"/>
                    <a:gd name="connsiteX0" fmla="*/ 0 w 1150258"/>
                    <a:gd name="connsiteY0" fmla="*/ 3142343 h 3142343"/>
                    <a:gd name="connsiteX1" fmla="*/ 711200 w 1150258"/>
                    <a:gd name="connsiteY1" fmla="*/ 0 h 3142343"/>
                    <a:gd name="connsiteX2" fmla="*/ 1150258 w 1150258"/>
                    <a:gd name="connsiteY2" fmla="*/ 3066143 h 3142343"/>
                    <a:gd name="connsiteX0" fmla="*/ 0 w 1150258"/>
                    <a:gd name="connsiteY0" fmla="*/ 3142343 h 3142343"/>
                    <a:gd name="connsiteX1" fmla="*/ 711200 w 1150258"/>
                    <a:gd name="connsiteY1" fmla="*/ 0 h 3142343"/>
                    <a:gd name="connsiteX2" fmla="*/ 1150258 w 1150258"/>
                    <a:gd name="connsiteY2" fmla="*/ 3066143 h 3142343"/>
                    <a:gd name="connsiteX0" fmla="*/ 0 w 839308"/>
                    <a:gd name="connsiteY0" fmla="*/ 3142343 h 3142343"/>
                    <a:gd name="connsiteX1" fmla="*/ 711200 w 839308"/>
                    <a:gd name="connsiteY1" fmla="*/ 0 h 3142343"/>
                    <a:gd name="connsiteX2" fmla="*/ 839308 w 839308"/>
                    <a:gd name="connsiteY2" fmla="*/ 3104243 h 3142343"/>
                    <a:gd name="connsiteX0" fmla="*/ 0 w 839308"/>
                    <a:gd name="connsiteY0" fmla="*/ 3142343 h 3142343"/>
                    <a:gd name="connsiteX1" fmla="*/ 711200 w 839308"/>
                    <a:gd name="connsiteY1" fmla="*/ 0 h 3142343"/>
                    <a:gd name="connsiteX2" fmla="*/ 839308 w 839308"/>
                    <a:gd name="connsiteY2" fmla="*/ 3104243 h 3142343"/>
                    <a:gd name="connsiteX0" fmla="*/ 0 w 839308"/>
                    <a:gd name="connsiteY0" fmla="*/ 3142343 h 3142343"/>
                    <a:gd name="connsiteX1" fmla="*/ 711200 w 839308"/>
                    <a:gd name="connsiteY1" fmla="*/ 0 h 3142343"/>
                    <a:gd name="connsiteX2" fmla="*/ 839308 w 839308"/>
                    <a:gd name="connsiteY2" fmla="*/ 3104243 h 31423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839308" h="3142343">
                      <a:moveTo>
                        <a:pt x="0" y="3142343"/>
                      </a:moveTo>
                      <a:cubicBezTo>
                        <a:pt x="259745" y="1577521"/>
                        <a:pt x="410633" y="524329"/>
                        <a:pt x="711200" y="0"/>
                      </a:cubicBezTo>
                      <a:cubicBezTo>
                        <a:pt x="640677" y="951593"/>
                        <a:pt x="661415" y="2389414"/>
                        <a:pt x="839308" y="3104243"/>
                      </a:cubicBezTo>
                    </a:path>
                  </a:pathLst>
                </a:custGeom>
                <a:noFill/>
                <a:ln w="19050" cap="rnd">
                  <a:solidFill>
                    <a:schemeClr val="bg1">
                      <a:alpha val="30000"/>
                    </a:schemeClr>
                  </a:solidFill>
                  <a:prstDash val="sysDot"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>
                    <a:solidFill>
                      <a:prstClr val="white"/>
                    </a:solidFill>
                  </a:endParaRPr>
                </a:p>
              </p:txBody>
            </p:sp>
          </p:grpSp>
        </p:grpSp>
      </p:grpSp>
      <p:grpSp>
        <p:nvGrpSpPr>
          <p:cNvPr id="152" name="Group 151"/>
          <p:cNvGrpSpPr/>
          <p:nvPr userDrawn="1"/>
        </p:nvGrpSpPr>
        <p:grpSpPr>
          <a:xfrm rot="21444120" flipH="1">
            <a:off x="10234111" y="-501857"/>
            <a:ext cx="2326374" cy="4134470"/>
            <a:chOff x="-213066" y="2126266"/>
            <a:chExt cx="2326374" cy="4134470"/>
          </a:xfrm>
        </p:grpSpPr>
        <p:grpSp>
          <p:nvGrpSpPr>
            <p:cNvPr id="153" name="Group 152"/>
            <p:cNvGrpSpPr/>
            <p:nvPr/>
          </p:nvGrpSpPr>
          <p:grpSpPr>
            <a:xfrm rot="5400000">
              <a:off x="-1021470" y="3125958"/>
              <a:ext cx="4134470" cy="2135086"/>
              <a:chOff x="2108201" y="5087492"/>
              <a:chExt cx="4484244" cy="2408425"/>
            </a:xfrm>
          </p:grpSpPr>
          <p:sp>
            <p:nvSpPr>
              <p:cNvPr id="159" name="Freeform: Shape 158"/>
              <p:cNvSpPr/>
              <p:nvPr/>
            </p:nvSpPr>
            <p:spPr>
              <a:xfrm>
                <a:off x="2108202" y="5087492"/>
                <a:ext cx="4484243" cy="2291402"/>
              </a:xfrm>
              <a:custGeom>
                <a:avLst/>
                <a:gdLst>
                  <a:gd name="connsiteX0" fmla="*/ 0 w 6527800"/>
                  <a:gd name="connsiteY0" fmla="*/ 1190184 h 2282384"/>
                  <a:gd name="connsiteX1" fmla="*/ 765628 w 6527800"/>
                  <a:gd name="connsiteY1" fmla="*/ 1865099 h 2282384"/>
                  <a:gd name="connsiteX2" fmla="*/ 1531257 w 6527800"/>
                  <a:gd name="connsiteY2" fmla="*/ 13 h 2282384"/>
                  <a:gd name="connsiteX3" fmla="*/ 2140857 w 6527800"/>
                  <a:gd name="connsiteY3" fmla="*/ 1897756 h 2282384"/>
                  <a:gd name="connsiteX4" fmla="*/ 2804886 w 6527800"/>
                  <a:gd name="connsiteY4" fmla="*/ 801927 h 2282384"/>
                  <a:gd name="connsiteX5" fmla="*/ 3291114 w 6527800"/>
                  <a:gd name="connsiteY5" fmla="*/ 1846956 h 2282384"/>
                  <a:gd name="connsiteX6" fmla="*/ 3755571 w 6527800"/>
                  <a:gd name="connsiteY6" fmla="*/ 1273641 h 2282384"/>
                  <a:gd name="connsiteX7" fmla="*/ 4071257 w 6527800"/>
                  <a:gd name="connsiteY7" fmla="*/ 1763499 h 2282384"/>
                  <a:gd name="connsiteX8" fmla="*/ 4466771 w 6527800"/>
                  <a:gd name="connsiteY8" fmla="*/ 399156 h 2282384"/>
                  <a:gd name="connsiteX9" fmla="*/ 4858657 w 6527800"/>
                  <a:gd name="connsiteY9" fmla="*/ 1357099 h 2282384"/>
                  <a:gd name="connsiteX10" fmla="*/ 5148943 w 6527800"/>
                  <a:gd name="connsiteY10" fmla="*/ 747499 h 2282384"/>
                  <a:gd name="connsiteX11" fmla="*/ 5588000 w 6527800"/>
                  <a:gd name="connsiteY11" fmla="*/ 1886870 h 2282384"/>
                  <a:gd name="connsiteX12" fmla="*/ 6074228 w 6527800"/>
                  <a:gd name="connsiteY12" fmla="*/ 928927 h 2282384"/>
                  <a:gd name="connsiteX13" fmla="*/ 6527800 w 6527800"/>
                  <a:gd name="connsiteY13" fmla="*/ 2282384 h 2282384"/>
                  <a:gd name="connsiteX0" fmla="*/ 0 w 6625100"/>
                  <a:gd name="connsiteY0" fmla="*/ 1190184 h 2687163"/>
                  <a:gd name="connsiteX1" fmla="*/ 765628 w 6625100"/>
                  <a:gd name="connsiteY1" fmla="*/ 1865099 h 2687163"/>
                  <a:gd name="connsiteX2" fmla="*/ 1531257 w 6625100"/>
                  <a:gd name="connsiteY2" fmla="*/ 13 h 2687163"/>
                  <a:gd name="connsiteX3" fmla="*/ 2140857 w 6625100"/>
                  <a:gd name="connsiteY3" fmla="*/ 1897756 h 2687163"/>
                  <a:gd name="connsiteX4" fmla="*/ 2804886 w 6625100"/>
                  <a:gd name="connsiteY4" fmla="*/ 801927 h 2687163"/>
                  <a:gd name="connsiteX5" fmla="*/ 3291114 w 6625100"/>
                  <a:gd name="connsiteY5" fmla="*/ 1846956 h 2687163"/>
                  <a:gd name="connsiteX6" fmla="*/ 3755571 w 6625100"/>
                  <a:gd name="connsiteY6" fmla="*/ 1273641 h 2687163"/>
                  <a:gd name="connsiteX7" fmla="*/ 4071257 w 6625100"/>
                  <a:gd name="connsiteY7" fmla="*/ 1763499 h 2687163"/>
                  <a:gd name="connsiteX8" fmla="*/ 4466771 w 6625100"/>
                  <a:gd name="connsiteY8" fmla="*/ 399156 h 2687163"/>
                  <a:gd name="connsiteX9" fmla="*/ 4858657 w 6625100"/>
                  <a:gd name="connsiteY9" fmla="*/ 1357099 h 2687163"/>
                  <a:gd name="connsiteX10" fmla="*/ 5148943 w 6625100"/>
                  <a:gd name="connsiteY10" fmla="*/ 747499 h 2687163"/>
                  <a:gd name="connsiteX11" fmla="*/ 5588000 w 6625100"/>
                  <a:gd name="connsiteY11" fmla="*/ 1886870 h 2687163"/>
                  <a:gd name="connsiteX12" fmla="*/ 6074228 w 6625100"/>
                  <a:gd name="connsiteY12" fmla="*/ 928927 h 2687163"/>
                  <a:gd name="connsiteX13" fmla="*/ 6625100 w 6625100"/>
                  <a:gd name="connsiteY13" fmla="*/ 2687163 h 2687163"/>
                  <a:gd name="connsiteX0" fmla="*/ 0 w 5859472"/>
                  <a:gd name="connsiteY0" fmla="*/ 1865099 h 2687163"/>
                  <a:gd name="connsiteX1" fmla="*/ 765629 w 5859472"/>
                  <a:gd name="connsiteY1" fmla="*/ 13 h 2687163"/>
                  <a:gd name="connsiteX2" fmla="*/ 1375229 w 5859472"/>
                  <a:gd name="connsiteY2" fmla="*/ 1897756 h 2687163"/>
                  <a:gd name="connsiteX3" fmla="*/ 2039258 w 5859472"/>
                  <a:gd name="connsiteY3" fmla="*/ 801927 h 2687163"/>
                  <a:gd name="connsiteX4" fmla="*/ 2525486 w 5859472"/>
                  <a:gd name="connsiteY4" fmla="*/ 1846956 h 2687163"/>
                  <a:gd name="connsiteX5" fmla="*/ 2989943 w 5859472"/>
                  <a:gd name="connsiteY5" fmla="*/ 1273641 h 2687163"/>
                  <a:gd name="connsiteX6" fmla="*/ 3305629 w 5859472"/>
                  <a:gd name="connsiteY6" fmla="*/ 1763499 h 2687163"/>
                  <a:gd name="connsiteX7" fmla="*/ 3701143 w 5859472"/>
                  <a:gd name="connsiteY7" fmla="*/ 399156 h 2687163"/>
                  <a:gd name="connsiteX8" fmla="*/ 4093029 w 5859472"/>
                  <a:gd name="connsiteY8" fmla="*/ 1357099 h 2687163"/>
                  <a:gd name="connsiteX9" fmla="*/ 4383315 w 5859472"/>
                  <a:gd name="connsiteY9" fmla="*/ 747499 h 2687163"/>
                  <a:gd name="connsiteX10" fmla="*/ 4822372 w 5859472"/>
                  <a:gd name="connsiteY10" fmla="*/ 1886870 h 2687163"/>
                  <a:gd name="connsiteX11" fmla="*/ 5308600 w 5859472"/>
                  <a:gd name="connsiteY11" fmla="*/ 928927 h 2687163"/>
                  <a:gd name="connsiteX12" fmla="*/ 5859472 w 5859472"/>
                  <a:gd name="connsiteY12" fmla="*/ 2687163 h 2687163"/>
                  <a:gd name="connsiteX0" fmla="*/ -1 w 5093842"/>
                  <a:gd name="connsiteY0" fmla="*/ -1 h 2687149"/>
                  <a:gd name="connsiteX1" fmla="*/ 609599 w 5093842"/>
                  <a:gd name="connsiteY1" fmla="*/ 1897742 h 2687149"/>
                  <a:gd name="connsiteX2" fmla="*/ 1273628 w 5093842"/>
                  <a:gd name="connsiteY2" fmla="*/ 801913 h 2687149"/>
                  <a:gd name="connsiteX3" fmla="*/ 1759856 w 5093842"/>
                  <a:gd name="connsiteY3" fmla="*/ 1846942 h 2687149"/>
                  <a:gd name="connsiteX4" fmla="*/ 2224313 w 5093842"/>
                  <a:gd name="connsiteY4" fmla="*/ 1273627 h 2687149"/>
                  <a:gd name="connsiteX5" fmla="*/ 2539999 w 5093842"/>
                  <a:gd name="connsiteY5" fmla="*/ 1763485 h 2687149"/>
                  <a:gd name="connsiteX6" fmla="*/ 2935513 w 5093842"/>
                  <a:gd name="connsiteY6" fmla="*/ 399142 h 2687149"/>
                  <a:gd name="connsiteX7" fmla="*/ 3327399 w 5093842"/>
                  <a:gd name="connsiteY7" fmla="*/ 1357085 h 2687149"/>
                  <a:gd name="connsiteX8" fmla="*/ 3617685 w 5093842"/>
                  <a:gd name="connsiteY8" fmla="*/ 747485 h 2687149"/>
                  <a:gd name="connsiteX9" fmla="*/ 4056742 w 5093842"/>
                  <a:gd name="connsiteY9" fmla="*/ 1886856 h 2687149"/>
                  <a:gd name="connsiteX10" fmla="*/ 4542970 w 5093842"/>
                  <a:gd name="connsiteY10" fmla="*/ 928913 h 2687149"/>
                  <a:gd name="connsiteX11" fmla="*/ 5093842 w 5093842"/>
                  <a:gd name="connsiteY11" fmla="*/ 2687149 h 2687149"/>
                  <a:gd name="connsiteX0" fmla="*/ 0 w 4484243"/>
                  <a:gd name="connsiteY0" fmla="*/ 1501995 h 2291402"/>
                  <a:gd name="connsiteX1" fmla="*/ 664029 w 4484243"/>
                  <a:gd name="connsiteY1" fmla="*/ 406166 h 2291402"/>
                  <a:gd name="connsiteX2" fmla="*/ 1150257 w 4484243"/>
                  <a:gd name="connsiteY2" fmla="*/ 1451195 h 2291402"/>
                  <a:gd name="connsiteX3" fmla="*/ 1614714 w 4484243"/>
                  <a:gd name="connsiteY3" fmla="*/ 877880 h 2291402"/>
                  <a:gd name="connsiteX4" fmla="*/ 1930400 w 4484243"/>
                  <a:gd name="connsiteY4" fmla="*/ 1367738 h 2291402"/>
                  <a:gd name="connsiteX5" fmla="*/ 2325914 w 4484243"/>
                  <a:gd name="connsiteY5" fmla="*/ 3395 h 2291402"/>
                  <a:gd name="connsiteX6" fmla="*/ 2717800 w 4484243"/>
                  <a:gd name="connsiteY6" fmla="*/ 961338 h 2291402"/>
                  <a:gd name="connsiteX7" fmla="*/ 3008086 w 4484243"/>
                  <a:gd name="connsiteY7" fmla="*/ 351738 h 2291402"/>
                  <a:gd name="connsiteX8" fmla="*/ 3447143 w 4484243"/>
                  <a:gd name="connsiteY8" fmla="*/ 1491109 h 2291402"/>
                  <a:gd name="connsiteX9" fmla="*/ 3933371 w 4484243"/>
                  <a:gd name="connsiteY9" fmla="*/ 533166 h 2291402"/>
                  <a:gd name="connsiteX10" fmla="*/ 4484243 w 4484243"/>
                  <a:gd name="connsiteY10" fmla="*/ 2291402 h 22914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484243" h="2291402">
                    <a:moveTo>
                      <a:pt x="0" y="1501995"/>
                    </a:moveTo>
                    <a:cubicBezTo>
                      <a:pt x="212272" y="1635647"/>
                      <a:pt x="472320" y="414633"/>
                      <a:pt x="664029" y="406166"/>
                    </a:cubicBezTo>
                    <a:cubicBezTo>
                      <a:pt x="855738" y="397699"/>
                      <a:pt x="991810" y="1372576"/>
                      <a:pt x="1150257" y="1451195"/>
                    </a:cubicBezTo>
                    <a:cubicBezTo>
                      <a:pt x="1308704" y="1529814"/>
                      <a:pt x="1484690" y="891789"/>
                      <a:pt x="1614714" y="877880"/>
                    </a:cubicBezTo>
                    <a:cubicBezTo>
                      <a:pt x="1744738" y="863971"/>
                      <a:pt x="1811867" y="1513486"/>
                      <a:pt x="1930400" y="1367738"/>
                    </a:cubicBezTo>
                    <a:cubicBezTo>
                      <a:pt x="2048933" y="1221991"/>
                      <a:pt x="2194681" y="71128"/>
                      <a:pt x="2325914" y="3395"/>
                    </a:cubicBezTo>
                    <a:cubicBezTo>
                      <a:pt x="2457147" y="-64338"/>
                      <a:pt x="2604105" y="903281"/>
                      <a:pt x="2717800" y="961338"/>
                    </a:cubicBezTo>
                    <a:cubicBezTo>
                      <a:pt x="2831495" y="1019395"/>
                      <a:pt x="2886529" y="263443"/>
                      <a:pt x="3008086" y="351738"/>
                    </a:cubicBezTo>
                    <a:cubicBezTo>
                      <a:pt x="3129643" y="440033"/>
                      <a:pt x="3292929" y="1460871"/>
                      <a:pt x="3447143" y="1491109"/>
                    </a:cubicBezTo>
                    <a:cubicBezTo>
                      <a:pt x="3601357" y="1521347"/>
                      <a:pt x="3760521" y="399784"/>
                      <a:pt x="3933371" y="533166"/>
                    </a:cubicBezTo>
                    <a:cubicBezTo>
                      <a:pt x="4106221" y="666548"/>
                      <a:pt x="4335773" y="1647633"/>
                      <a:pt x="4484243" y="2291402"/>
                    </a:cubicBezTo>
                  </a:path>
                </a:pathLst>
              </a:custGeom>
              <a:noFill/>
              <a:ln>
                <a:solidFill>
                  <a:schemeClr val="bg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60" name="Freeform: Shape 159"/>
              <p:cNvSpPr/>
              <p:nvPr/>
            </p:nvSpPr>
            <p:spPr>
              <a:xfrm>
                <a:off x="2108202" y="5531345"/>
                <a:ext cx="4445322" cy="1864309"/>
              </a:xfrm>
              <a:custGeom>
                <a:avLst/>
                <a:gdLst>
                  <a:gd name="connsiteX0" fmla="*/ 0 w 6527800"/>
                  <a:gd name="connsiteY0" fmla="*/ 1190184 h 2282384"/>
                  <a:gd name="connsiteX1" fmla="*/ 765628 w 6527800"/>
                  <a:gd name="connsiteY1" fmla="*/ 1865099 h 2282384"/>
                  <a:gd name="connsiteX2" fmla="*/ 1531257 w 6527800"/>
                  <a:gd name="connsiteY2" fmla="*/ 13 h 2282384"/>
                  <a:gd name="connsiteX3" fmla="*/ 2140857 w 6527800"/>
                  <a:gd name="connsiteY3" fmla="*/ 1897756 h 2282384"/>
                  <a:gd name="connsiteX4" fmla="*/ 2804886 w 6527800"/>
                  <a:gd name="connsiteY4" fmla="*/ 801927 h 2282384"/>
                  <a:gd name="connsiteX5" fmla="*/ 3291114 w 6527800"/>
                  <a:gd name="connsiteY5" fmla="*/ 1846956 h 2282384"/>
                  <a:gd name="connsiteX6" fmla="*/ 3755571 w 6527800"/>
                  <a:gd name="connsiteY6" fmla="*/ 1273641 h 2282384"/>
                  <a:gd name="connsiteX7" fmla="*/ 4071257 w 6527800"/>
                  <a:gd name="connsiteY7" fmla="*/ 1763499 h 2282384"/>
                  <a:gd name="connsiteX8" fmla="*/ 4466771 w 6527800"/>
                  <a:gd name="connsiteY8" fmla="*/ 399156 h 2282384"/>
                  <a:gd name="connsiteX9" fmla="*/ 4858657 w 6527800"/>
                  <a:gd name="connsiteY9" fmla="*/ 1357099 h 2282384"/>
                  <a:gd name="connsiteX10" fmla="*/ 5148943 w 6527800"/>
                  <a:gd name="connsiteY10" fmla="*/ 747499 h 2282384"/>
                  <a:gd name="connsiteX11" fmla="*/ 5588000 w 6527800"/>
                  <a:gd name="connsiteY11" fmla="*/ 1886870 h 2282384"/>
                  <a:gd name="connsiteX12" fmla="*/ 6074228 w 6527800"/>
                  <a:gd name="connsiteY12" fmla="*/ 928927 h 2282384"/>
                  <a:gd name="connsiteX13" fmla="*/ 6527800 w 6527800"/>
                  <a:gd name="connsiteY13" fmla="*/ 2282384 h 2282384"/>
                  <a:gd name="connsiteX0" fmla="*/ 0 w 6586180"/>
                  <a:gd name="connsiteY0" fmla="*/ 1190184 h 2518602"/>
                  <a:gd name="connsiteX1" fmla="*/ 765628 w 6586180"/>
                  <a:gd name="connsiteY1" fmla="*/ 1865099 h 2518602"/>
                  <a:gd name="connsiteX2" fmla="*/ 1531257 w 6586180"/>
                  <a:gd name="connsiteY2" fmla="*/ 13 h 2518602"/>
                  <a:gd name="connsiteX3" fmla="*/ 2140857 w 6586180"/>
                  <a:gd name="connsiteY3" fmla="*/ 1897756 h 2518602"/>
                  <a:gd name="connsiteX4" fmla="*/ 2804886 w 6586180"/>
                  <a:gd name="connsiteY4" fmla="*/ 801927 h 2518602"/>
                  <a:gd name="connsiteX5" fmla="*/ 3291114 w 6586180"/>
                  <a:gd name="connsiteY5" fmla="*/ 1846956 h 2518602"/>
                  <a:gd name="connsiteX6" fmla="*/ 3755571 w 6586180"/>
                  <a:gd name="connsiteY6" fmla="*/ 1273641 h 2518602"/>
                  <a:gd name="connsiteX7" fmla="*/ 4071257 w 6586180"/>
                  <a:gd name="connsiteY7" fmla="*/ 1763499 h 2518602"/>
                  <a:gd name="connsiteX8" fmla="*/ 4466771 w 6586180"/>
                  <a:gd name="connsiteY8" fmla="*/ 399156 h 2518602"/>
                  <a:gd name="connsiteX9" fmla="*/ 4858657 w 6586180"/>
                  <a:gd name="connsiteY9" fmla="*/ 1357099 h 2518602"/>
                  <a:gd name="connsiteX10" fmla="*/ 5148943 w 6586180"/>
                  <a:gd name="connsiteY10" fmla="*/ 747499 h 2518602"/>
                  <a:gd name="connsiteX11" fmla="*/ 5588000 w 6586180"/>
                  <a:gd name="connsiteY11" fmla="*/ 1886870 h 2518602"/>
                  <a:gd name="connsiteX12" fmla="*/ 6074228 w 6586180"/>
                  <a:gd name="connsiteY12" fmla="*/ 928927 h 2518602"/>
                  <a:gd name="connsiteX13" fmla="*/ 6586180 w 6586180"/>
                  <a:gd name="connsiteY13" fmla="*/ 2518602 h 2518602"/>
                  <a:gd name="connsiteX0" fmla="*/ 0 w 5820552"/>
                  <a:gd name="connsiteY0" fmla="*/ 1865099 h 2518602"/>
                  <a:gd name="connsiteX1" fmla="*/ 765629 w 5820552"/>
                  <a:gd name="connsiteY1" fmla="*/ 13 h 2518602"/>
                  <a:gd name="connsiteX2" fmla="*/ 1375229 w 5820552"/>
                  <a:gd name="connsiteY2" fmla="*/ 1897756 h 2518602"/>
                  <a:gd name="connsiteX3" fmla="*/ 2039258 w 5820552"/>
                  <a:gd name="connsiteY3" fmla="*/ 801927 h 2518602"/>
                  <a:gd name="connsiteX4" fmla="*/ 2525486 w 5820552"/>
                  <a:gd name="connsiteY4" fmla="*/ 1846956 h 2518602"/>
                  <a:gd name="connsiteX5" fmla="*/ 2989943 w 5820552"/>
                  <a:gd name="connsiteY5" fmla="*/ 1273641 h 2518602"/>
                  <a:gd name="connsiteX6" fmla="*/ 3305629 w 5820552"/>
                  <a:gd name="connsiteY6" fmla="*/ 1763499 h 2518602"/>
                  <a:gd name="connsiteX7" fmla="*/ 3701143 w 5820552"/>
                  <a:gd name="connsiteY7" fmla="*/ 399156 h 2518602"/>
                  <a:gd name="connsiteX8" fmla="*/ 4093029 w 5820552"/>
                  <a:gd name="connsiteY8" fmla="*/ 1357099 h 2518602"/>
                  <a:gd name="connsiteX9" fmla="*/ 4383315 w 5820552"/>
                  <a:gd name="connsiteY9" fmla="*/ 747499 h 2518602"/>
                  <a:gd name="connsiteX10" fmla="*/ 4822372 w 5820552"/>
                  <a:gd name="connsiteY10" fmla="*/ 1886870 h 2518602"/>
                  <a:gd name="connsiteX11" fmla="*/ 5308600 w 5820552"/>
                  <a:gd name="connsiteY11" fmla="*/ 928927 h 2518602"/>
                  <a:gd name="connsiteX12" fmla="*/ 5820552 w 5820552"/>
                  <a:gd name="connsiteY12" fmla="*/ 2518602 h 2518602"/>
                  <a:gd name="connsiteX0" fmla="*/ 0 w 5054923"/>
                  <a:gd name="connsiteY0" fmla="*/ 0 h 2518589"/>
                  <a:gd name="connsiteX1" fmla="*/ 609600 w 5054923"/>
                  <a:gd name="connsiteY1" fmla="*/ 1897743 h 2518589"/>
                  <a:gd name="connsiteX2" fmla="*/ 1273629 w 5054923"/>
                  <a:gd name="connsiteY2" fmla="*/ 801914 h 2518589"/>
                  <a:gd name="connsiteX3" fmla="*/ 1759857 w 5054923"/>
                  <a:gd name="connsiteY3" fmla="*/ 1846943 h 2518589"/>
                  <a:gd name="connsiteX4" fmla="*/ 2224314 w 5054923"/>
                  <a:gd name="connsiteY4" fmla="*/ 1273628 h 2518589"/>
                  <a:gd name="connsiteX5" fmla="*/ 2540000 w 5054923"/>
                  <a:gd name="connsiteY5" fmla="*/ 1763486 h 2518589"/>
                  <a:gd name="connsiteX6" fmla="*/ 2935514 w 5054923"/>
                  <a:gd name="connsiteY6" fmla="*/ 399143 h 2518589"/>
                  <a:gd name="connsiteX7" fmla="*/ 3327400 w 5054923"/>
                  <a:gd name="connsiteY7" fmla="*/ 1357086 h 2518589"/>
                  <a:gd name="connsiteX8" fmla="*/ 3617686 w 5054923"/>
                  <a:gd name="connsiteY8" fmla="*/ 747486 h 2518589"/>
                  <a:gd name="connsiteX9" fmla="*/ 4056743 w 5054923"/>
                  <a:gd name="connsiteY9" fmla="*/ 1886857 h 2518589"/>
                  <a:gd name="connsiteX10" fmla="*/ 4542971 w 5054923"/>
                  <a:gd name="connsiteY10" fmla="*/ 928914 h 2518589"/>
                  <a:gd name="connsiteX11" fmla="*/ 5054923 w 5054923"/>
                  <a:gd name="connsiteY11" fmla="*/ 2518589 h 2518589"/>
                  <a:gd name="connsiteX0" fmla="*/ 0 w 4445323"/>
                  <a:gd name="connsiteY0" fmla="*/ 1501995 h 2122841"/>
                  <a:gd name="connsiteX1" fmla="*/ 664029 w 4445323"/>
                  <a:gd name="connsiteY1" fmla="*/ 406166 h 2122841"/>
                  <a:gd name="connsiteX2" fmla="*/ 1150257 w 4445323"/>
                  <a:gd name="connsiteY2" fmla="*/ 1451195 h 2122841"/>
                  <a:gd name="connsiteX3" fmla="*/ 1614714 w 4445323"/>
                  <a:gd name="connsiteY3" fmla="*/ 877880 h 2122841"/>
                  <a:gd name="connsiteX4" fmla="*/ 1930400 w 4445323"/>
                  <a:gd name="connsiteY4" fmla="*/ 1367738 h 2122841"/>
                  <a:gd name="connsiteX5" fmla="*/ 2325914 w 4445323"/>
                  <a:gd name="connsiteY5" fmla="*/ 3395 h 2122841"/>
                  <a:gd name="connsiteX6" fmla="*/ 2717800 w 4445323"/>
                  <a:gd name="connsiteY6" fmla="*/ 961338 h 2122841"/>
                  <a:gd name="connsiteX7" fmla="*/ 3008086 w 4445323"/>
                  <a:gd name="connsiteY7" fmla="*/ 351738 h 2122841"/>
                  <a:gd name="connsiteX8" fmla="*/ 3447143 w 4445323"/>
                  <a:gd name="connsiteY8" fmla="*/ 1491109 h 2122841"/>
                  <a:gd name="connsiteX9" fmla="*/ 3933371 w 4445323"/>
                  <a:gd name="connsiteY9" fmla="*/ 533166 h 2122841"/>
                  <a:gd name="connsiteX10" fmla="*/ 4445323 w 4445323"/>
                  <a:gd name="connsiteY10" fmla="*/ 2122841 h 21228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445323" h="2122841">
                    <a:moveTo>
                      <a:pt x="0" y="1501995"/>
                    </a:moveTo>
                    <a:cubicBezTo>
                      <a:pt x="212272" y="1635647"/>
                      <a:pt x="472320" y="414633"/>
                      <a:pt x="664029" y="406166"/>
                    </a:cubicBezTo>
                    <a:cubicBezTo>
                      <a:pt x="855738" y="397699"/>
                      <a:pt x="991810" y="1372576"/>
                      <a:pt x="1150257" y="1451195"/>
                    </a:cubicBezTo>
                    <a:cubicBezTo>
                      <a:pt x="1308704" y="1529814"/>
                      <a:pt x="1484690" y="891789"/>
                      <a:pt x="1614714" y="877880"/>
                    </a:cubicBezTo>
                    <a:cubicBezTo>
                      <a:pt x="1744738" y="863971"/>
                      <a:pt x="1811867" y="1513486"/>
                      <a:pt x="1930400" y="1367738"/>
                    </a:cubicBezTo>
                    <a:cubicBezTo>
                      <a:pt x="2048933" y="1221991"/>
                      <a:pt x="2194681" y="71128"/>
                      <a:pt x="2325914" y="3395"/>
                    </a:cubicBezTo>
                    <a:cubicBezTo>
                      <a:pt x="2457147" y="-64338"/>
                      <a:pt x="2604105" y="903281"/>
                      <a:pt x="2717800" y="961338"/>
                    </a:cubicBezTo>
                    <a:cubicBezTo>
                      <a:pt x="2831495" y="1019395"/>
                      <a:pt x="2886529" y="263443"/>
                      <a:pt x="3008086" y="351738"/>
                    </a:cubicBezTo>
                    <a:cubicBezTo>
                      <a:pt x="3129643" y="440033"/>
                      <a:pt x="3292929" y="1460871"/>
                      <a:pt x="3447143" y="1491109"/>
                    </a:cubicBezTo>
                    <a:cubicBezTo>
                      <a:pt x="3601357" y="1521347"/>
                      <a:pt x="3767008" y="427877"/>
                      <a:pt x="3933371" y="533166"/>
                    </a:cubicBezTo>
                    <a:cubicBezTo>
                      <a:pt x="4099734" y="638455"/>
                      <a:pt x="4296853" y="1479072"/>
                      <a:pt x="4445323" y="2122841"/>
                    </a:cubicBezTo>
                  </a:path>
                </a:pathLst>
              </a:custGeom>
              <a:noFill/>
              <a:ln>
                <a:solidFill>
                  <a:schemeClr val="bg1">
                    <a:alpha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61" name="Freeform: Shape 160"/>
              <p:cNvSpPr/>
              <p:nvPr/>
            </p:nvSpPr>
            <p:spPr>
              <a:xfrm>
                <a:off x="2108201" y="6195930"/>
                <a:ext cx="4386943" cy="1220173"/>
              </a:xfrm>
              <a:custGeom>
                <a:avLst/>
                <a:gdLst>
                  <a:gd name="connsiteX0" fmla="*/ 0 w 6527800"/>
                  <a:gd name="connsiteY0" fmla="*/ 1190184 h 2282384"/>
                  <a:gd name="connsiteX1" fmla="*/ 765628 w 6527800"/>
                  <a:gd name="connsiteY1" fmla="*/ 1865099 h 2282384"/>
                  <a:gd name="connsiteX2" fmla="*/ 1531257 w 6527800"/>
                  <a:gd name="connsiteY2" fmla="*/ 13 h 2282384"/>
                  <a:gd name="connsiteX3" fmla="*/ 2140857 w 6527800"/>
                  <a:gd name="connsiteY3" fmla="*/ 1897756 h 2282384"/>
                  <a:gd name="connsiteX4" fmla="*/ 2804886 w 6527800"/>
                  <a:gd name="connsiteY4" fmla="*/ 801927 h 2282384"/>
                  <a:gd name="connsiteX5" fmla="*/ 3291114 w 6527800"/>
                  <a:gd name="connsiteY5" fmla="*/ 1846956 h 2282384"/>
                  <a:gd name="connsiteX6" fmla="*/ 3755571 w 6527800"/>
                  <a:gd name="connsiteY6" fmla="*/ 1273641 h 2282384"/>
                  <a:gd name="connsiteX7" fmla="*/ 4071257 w 6527800"/>
                  <a:gd name="connsiteY7" fmla="*/ 1763499 h 2282384"/>
                  <a:gd name="connsiteX8" fmla="*/ 4466771 w 6527800"/>
                  <a:gd name="connsiteY8" fmla="*/ 399156 h 2282384"/>
                  <a:gd name="connsiteX9" fmla="*/ 4858657 w 6527800"/>
                  <a:gd name="connsiteY9" fmla="*/ 1357099 h 2282384"/>
                  <a:gd name="connsiteX10" fmla="*/ 5148943 w 6527800"/>
                  <a:gd name="connsiteY10" fmla="*/ 747499 h 2282384"/>
                  <a:gd name="connsiteX11" fmla="*/ 5588000 w 6527800"/>
                  <a:gd name="connsiteY11" fmla="*/ 1886870 h 2282384"/>
                  <a:gd name="connsiteX12" fmla="*/ 6074228 w 6527800"/>
                  <a:gd name="connsiteY12" fmla="*/ 928927 h 2282384"/>
                  <a:gd name="connsiteX13" fmla="*/ 6527800 w 6527800"/>
                  <a:gd name="connsiteY13" fmla="*/ 2282384 h 2282384"/>
                  <a:gd name="connsiteX0" fmla="*/ 0 w 5762172"/>
                  <a:gd name="connsiteY0" fmla="*/ 1865099 h 2282384"/>
                  <a:gd name="connsiteX1" fmla="*/ 765629 w 5762172"/>
                  <a:gd name="connsiteY1" fmla="*/ 13 h 2282384"/>
                  <a:gd name="connsiteX2" fmla="*/ 1375229 w 5762172"/>
                  <a:gd name="connsiteY2" fmla="*/ 1897756 h 2282384"/>
                  <a:gd name="connsiteX3" fmla="*/ 2039258 w 5762172"/>
                  <a:gd name="connsiteY3" fmla="*/ 801927 h 2282384"/>
                  <a:gd name="connsiteX4" fmla="*/ 2525486 w 5762172"/>
                  <a:gd name="connsiteY4" fmla="*/ 1846956 h 2282384"/>
                  <a:gd name="connsiteX5" fmla="*/ 2989943 w 5762172"/>
                  <a:gd name="connsiteY5" fmla="*/ 1273641 h 2282384"/>
                  <a:gd name="connsiteX6" fmla="*/ 3305629 w 5762172"/>
                  <a:gd name="connsiteY6" fmla="*/ 1763499 h 2282384"/>
                  <a:gd name="connsiteX7" fmla="*/ 3701143 w 5762172"/>
                  <a:gd name="connsiteY7" fmla="*/ 399156 h 2282384"/>
                  <a:gd name="connsiteX8" fmla="*/ 4093029 w 5762172"/>
                  <a:gd name="connsiteY8" fmla="*/ 1357099 h 2282384"/>
                  <a:gd name="connsiteX9" fmla="*/ 4383315 w 5762172"/>
                  <a:gd name="connsiteY9" fmla="*/ 747499 h 2282384"/>
                  <a:gd name="connsiteX10" fmla="*/ 4822372 w 5762172"/>
                  <a:gd name="connsiteY10" fmla="*/ 1886870 h 2282384"/>
                  <a:gd name="connsiteX11" fmla="*/ 5308600 w 5762172"/>
                  <a:gd name="connsiteY11" fmla="*/ 928927 h 2282384"/>
                  <a:gd name="connsiteX12" fmla="*/ 5762172 w 5762172"/>
                  <a:gd name="connsiteY12" fmla="*/ 2282384 h 2282384"/>
                  <a:gd name="connsiteX0" fmla="*/ 0 w 4996543"/>
                  <a:gd name="connsiteY0" fmla="*/ 1 h 2282372"/>
                  <a:gd name="connsiteX1" fmla="*/ 609600 w 4996543"/>
                  <a:gd name="connsiteY1" fmla="*/ 1897744 h 2282372"/>
                  <a:gd name="connsiteX2" fmla="*/ 1273629 w 4996543"/>
                  <a:gd name="connsiteY2" fmla="*/ 801915 h 2282372"/>
                  <a:gd name="connsiteX3" fmla="*/ 1759857 w 4996543"/>
                  <a:gd name="connsiteY3" fmla="*/ 1846944 h 2282372"/>
                  <a:gd name="connsiteX4" fmla="*/ 2224314 w 4996543"/>
                  <a:gd name="connsiteY4" fmla="*/ 1273629 h 2282372"/>
                  <a:gd name="connsiteX5" fmla="*/ 2540000 w 4996543"/>
                  <a:gd name="connsiteY5" fmla="*/ 1763487 h 2282372"/>
                  <a:gd name="connsiteX6" fmla="*/ 2935514 w 4996543"/>
                  <a:gd name="connsiteY6" fmla="*/ 399144 h 2282372"/>
                  <a:gd name="connsiteX7" fmla="*/ 3327400 w 4996543"/>
                  <a:gd name="connsiteY7" fmla="*/ 1357087 h 2282372"/>
                  <a:gd name="connsiteX8" fmla="*/ 3617686 w 4996543"/>
                  <a:gd name="connsiteY8" fmla="*/ 747487 h 2282372"/>
                  <a:gd name="connsiteX9" fmla="*/ 4056743 w 4996543"/>
                  <a:gd name="connsiteY9" fmla="*/ 1886858 h 2282372"/>
                  <a:gd name="connsiteX10" fmla="*/ 4542971 w 4996543"/>
                  <a:gd name="connsiteY10" fmla="*/ 928915 h 2282372"/>
                  <a:gd name="connsiteX11" fmla="*/ 4996543 w 4996543"/>
                  <a:gd name="connsiteY11" fmla="*/ 2282372 h 2282372"/>
                  <a:gd name="connsiteX0" fmla="*/ 0 w 4386943"/>
                  <a:gd name="connsiteY0" fmla="*/ 1501995 h 1886623"/>
                  <a:gd name="connsiteX1" fmla="*/ 664029 w 4386943"/>
                  <a:gd name="connsiteY1" fmla="*/ 406166 h 1886623"/>
                  <a:gd name="connsiteX2" fmla="*/ 1150257 w 4386943"/>
                  <a:gd name="connsiteY2" fmla="*/ 1451195 h 1886623"/>
                  <a:gd name="connsiteX3" fmla="*/ 1614714 w 4386943"/>
                  <a:gd name="connsiteY3" fmla="*/ 877880 h 1886623"/>
                  <a:gd name="connsiteX4" fmla="*/ 1930400 w 4386943"/>
                  <a:gd name="connsiteY4" fmla="*/ 1367738 h 1886623"/>
                  <a:gd name="connsiteX5" fmla="*/ 2325914 w 4386943"/>
                  <a:gd name="connsiteY5" fmla="*/ 3395 h 1886623"/>
                  <a:gd name="connsiteX6" fmla="*/ 2717800 w 4386943"/>
                  <a:gd name="connsiteY6" fmla="*/ 961338 h 1886623"/>
                  <a:gd name="connsiteX7" fmla="*/ 3008086 w 4386943"/>
                  <a:gd name="connsiteY7" fmla="*/ 351738 h 1886623"/>
                  <a:gd name="connsiteX8" fmla="*/ 3447143 w 4386943"/>
                  <a:gd name="connsiteY8" fmla="*/ 1491109 h 1886623"/>
                  <a:gd name="connsiteX9" fmla="*/ 3933371 w 4386943"/>
                  <a:gd name="connsiteY9" fmla="*/ 533166 h 1886623"/>
                  <a:gd name="connsiteX10" fmla="*/ 4386943 w 4386943"/>
                  <a:gd name="connsiteY10" fmla="*/ 1886623 h 18866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386943" h="1886623">
                    <a:moveTo>
                      <a:pt x="0" y="1501995"/>
                    </a:moveTo>
                    <a:cubicBezTo>
                      <a:pt x="212272" y="1635647"/>
                      <a:pt x="472320" y="414633"/>
                      <a:pt x="664029" y="406166"/>
                    </a:cubicBezTo>
                    <a:cubicBezTo>
                      <a:pt x="855738" y="397699"/>
                      <a:pt x="991810" y="1372576"/>
                      <a:pt x="1150257" y="1451195"/>
                    </a:cubicBezTo>
                    <a:cubicBezTo>
                      <a:pt x="1308704" y="1529814"/>
                      <a:pt x="1484690" y="891789"/>
                      <a:pt x="1614714" y="877880"/>
                    </a:cubicBezTo>
                    <a:cubicBezTo>
                      <a:pt x="1744738" y="863971"/>
                      <a:pt x="1811867" y="1513486"/>
                      <a:pt x="1930400" y="1367738"/>
                    </a:cubicBezTo>
                    <a:cubicBezTo>
                      <a:pt x="2048933" y="1221991"/>
                      <a:pt x="2194681" y="71128"/>
                      <a:pt x="2325914" y="3395"/>
                    </a:cubicBezTo>
                    <a:cubicBezTo>
                      <a:pt x="2457147" y="-64338"/>
                      <a:pt x="2604105" y="903281"/>
                      <a:pt x="2717800" y="961338"/>
                    </a:cubicBezTo>
                    <a:cubicBezTo>
                      <a:pt x="2831495" y="1019395"/>
                      <a:pt x="2886529" y="263443"/>
                      <a:pt x="3008086" y="351738"/>
                    </a:cubicBezTo>
                    <a:cubicBezTo>
                      <a:pt x="3129643" y="440033"/>
                      <a:pt x="3292929" y="1460871"/>
                      <a:pt x="3447143" y="1491109"/>
                    </a:cubicBezTo>
                    <a:cubicBezTo>
                      <a:pt x="3601357" y="1521347"/>
                      <a:pt x="3776738" y="467247"/>
                      <a:pt x="3933371" y="533166"/>
                    </a:cubicBezTo>
                    <a:cubicBezTo>
                      <a:pt x="4090004" y="599085"/>
                      <a:pt x="4238473" y="1242854"/>
                      <a:pt x="4386943" y="1886623"/>
                    </a:cubicBezTo>
                  </a:path>
                </a:pathLst>
              </a:custGeom>
              <a:noFill/>
              <a:ln>
                <a:solidFill>
                  <a:schemeClr val="bg1">
                    <a:alpha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62" name="Freeform: Shape 161"/>
              <p:cNvSpPr/>
              <p:nvPr/>
            </p:nvSpPr>
            <p:spPr>
              <a:xfrm>
                <a:off x="2108201" y="6633272"/>
                <a:ext cx="4386943" cy="862645"/>
              </a:xfrm>
              <a:custGeom>
                <a:avLst/>
                <a:gdLst>
                  <a:gd name="connsiteX0" fmla="*/ 0 w 6527800"/>
                  <a:gd name="connsiteY0" fmla="*/ 1190184 h 2282384"/>
                  <a:gd name="connsiteX1" fmla="*/ 765628 w 6527800"/>
                  <a:gd name="connsiteY1" fmla="*/ 1865099 h 2282384"/>
                  <a:gd name="connsiteX2" fmla="*/ 1531257 w 6527800"/>
                  <a:gd name="connsiteY2" fmla="*/ 13 h 2282384"/>
                  <a:gd name="connsiteX3" fmla="*/ 2140857 w 6527800"/>
                  <a:gd name="connsiteY3" fmla="*/ 1897756 h 2282384"/>
                  <a:gd name="connsiteX4" fmla="*/ 2804886 w 6527800"/>
                  <a:gd name="connsiteY4" fmla="*/ 801927 h 2282384"/>
                  <a:gd name="connsiteX5" fmla="*/ 3291114 w 6527800"/>
                  <a:gd name="connsiteY5" fmla="*/ 1846956 h 2282384"/>
                  <a:gd name="connsiteX6" fmla="*/ 3755571 w 6527800"/>
                  <a:gd name="connsiteY6" fmla="*/ 1273641 h 2282384"/>
                  <a:gd name="connsiteX7" fmla="*/ 4071257 w 6527800"/>
                  <a:gd name="connsiteY7" fmla="*/ 1763499 h 2282384"/>
                  <a:gd name="connsiteX8" fmla="*/ 4466771 w 6527800"/>
                  <a:gd name="connsiteY8" fmla="*/ 399156 h 2282384"/>
                  <a:gd name="connsiteX9" fmla="*/ 4858657 w 6527800"/>
                  <a:gd name="connsiteY9" fmla="*/ 1357099 h 2282384"/>
                  <a:gd name="connsiteX10" fmla="*/ 5148943 w 6527800"/>
                  <a:gd name="connsiteY10" fmla="*/ 747499 h 2282384"/>
                  <a:gd name="connsiteX11" fmla="*/ 5588000 w 6527800"/>
                  <a:gd name="connsiteY11" fmla="*/ 1886870 h 2282384"/>
                  <a:gd name="connsiteX12" fmla="*/ 6074228 w 6527800"/>
                  <a:gd name="connsiteY12" fmla="*/ 928927 h 2282384"/>
                  <a:gd name="connsiteX13" fmla="*/ 6527800 w 6527800"/>
                  <a:gd name="connsiteY13" fmla="*/ 2282384 h 2282384"/>
                  <a:gd name="connsiteX0" fmla="*/ 0 w 5762172"/>
                  <a:gd name="connsiteY0" fmla="*/ 1865099 h 2282384"/>
                  <a:gd name="connsiteX1" fmla="*/ 765629 w 5762172"/>
                  <a:gd name="connsiteY1" fmla="*/ 13 h 2282384"/>
                  <a:gd name="connsiteX2" fmla="*/ 1375229 w 5762172"/>
                  <a:gd name="connsiteY2" fmla="*/ 1897756 h 2282384"/>
                  <a:gd name="connsiteX3" fmla="*/ 2039258 w 5762172"/>
                  <a:gd name="connsiteY3" fmla="*/ 801927 h 2282384"/>
                  <a:gd name="connsiteX4" fmla="*/ 2525486 w 5762172"/>
                  <a:gd name="connsiteY4" fmla="*/ 1846956 h 2282384"/>
                  <a:gd name="connsiteX5" fmla="*/ 2989943 w 5762172"/>
                  <a:gd name="connsiteY5" fmla="*/ 1273641 h 2282384"/>
                  <a:gd name="connsiteX6" fmla="*/ 3305629 w 5762172"/>
                  <a:gd name="connsiteY6" fmla="*/ 1763499 h 2282384"/>
                  <a:gd name="connsiteX7" fmla="*/ 3701143 w 5762172"/>
                  <a:gd name="connsiteY7" fmla="*/ 399156 h 2282384"/>
                  <a:gd name="connsiteX8" fmla="*/ 4093029 w 5762172"/>
                  <a:gd name="connsiteY8" fmla="*/ 1357099 h 2282384"/>
                  <a:gd name="connsiteX9" fmla="*/ 4383315 w 5762172"/>
                  <a:gd name="connsiteY9" fmla="*/ 747499 h 2282384"/>
                  <a:gd name="connsiteX10" fmla="*/ 4822372 w 5762172"/>
                  <a:gd name="connsiteY10" fmla="*/ 1886870 h 2282384"/>
                  <a:gd name="connsiteX11" fmla="*/ 5308600 w 5762172"/>
                  <a:gd name="connsiteY11" fmla="*/ 928927 h 2282384"/>
                  <a:gd name="connsiteX12" fmla="*/ 5762172 w 5762172"/>
                  <a:gd name="connsiteY12" fmla="*/ 2282384 h 2282384"/>
                  <a:gd name="connsiteX0" fmla="*/ 0 w 4996543"/>
                  <a:gd name="connsiteY0" fmla="*/ 1 h 2282372"/>
                  <a:gd name="connsiteX1" fmla="*/ 609600 w 4996543"/>
                  <a:gd name="connsiteY1" fmla="*/ 1897744 h 2282372"/>
                  <a:gd name="connsiteX2" fmla="*/ 1273629 w 4996543"/>
                  <a:gd name="connsiteY2" fmla="*/ 801915 h 2282372"/>
                  <a:gd name="connsiteX3" fmla="*/ 1759857 w 4996543"/>
                  <a:gd name="connsiteY3" fmla="*/ 1846944 h 2282372"/>
                  <a:gd name="connsiteX4" fmla="*/ 2224314 w 4996543"/>
                  <a:gd name="connsiteY4" fmla="*/ 1273629 h 2282372"/>
                  <a:gd name="connsiteX5" fmla="*/ 2540000 w 4996543"/>
                  <a:gd name="connsiteY5" fmla="*/ 1763487 h 2282372"/>
                  <a:gd name="connsiteX6" fmla="*/ 2935514 w 4996543"/>
                  <a:gd name="connsiteY6" fmla="*/ 399144 h 2282372"/>
                  <a:gd name="connsiteX7" fmla="*/ 3327400 w 4996543"/>
                  <a:gd name="connsiteY7" fmla="*/ 1357087 h 2282372"/>
                  <a:gd name="connsiteX8" fmla="*/ 3617686 w 4996543"/>
                  <a:gd name="connsiteY8" fmla="*/ 747487 h 2282372"/>
                  <a:gd name="connsiteX9" fmla="*/ 4056743 w 4996543"/>
                  <a:gd name="connsiteY9" fmla="*/ 1886858 h 2282372"/>
                  <a:gd name="connsiteX10" fmla="*/ 4542971 w 4996543"/>
                  <a:gd name="connsiteY10" fmla="*/ 928915 h 2282372"/>
                  <a:gd name="connsiteX11" fmla="*/ 4996543 w 4996543"/>
                  <a:gd name="connsiteY11" fmla="*/ 2282372 h 2282372"/>
                  <a:gd name="connsiteX0" fmla="*/ 0 w 4386943"/>
                  <a:gd name="connsiteY0" fmla="*/ 1501996 h 1886624"/>
                  <a:gd name="connsiteX1" fmla="*/ 664029 w 4386943"/>
                  <a:gd name="connsiteY1" fmla="*/ 406167 h 1886624"/>
                  <a:gd name="connsiteX2" fmla="*/ 1150257 w 4386943"/>
                  <a:gd name="connsiteY2" fmla="*/ 1451196 h 1886624"/>
                  <a:gd name="connsiteX3" fmla="*/ 1614714 w 4386943"/>
                  <a:gd name="connsiteY3" fmla="*/ 877881 h 1886624"/>
                  <a:gd name="connsiteX4" fmla="*/ 1930400 w 4386943"/>
                  <a:gd name="connsiteY4" fmla="*/ 1367739 h 1886624"/>
                  <a:gd name="connsiteX5" fmla="*/ 2325914 w 4386943"/>
                  <a:gd name="connsiteY5" fmla="*/ 3396 h 1886624"/>
                  <a:gd name="connsiteX6" fmla="*/ 2717800 w 4386943"/>
                  <a:gd name="connsiteY6" fmla="*/ 961339 h 1886624"/>
                  <a:gd name="connsiteX7" fmla="*/ 3008086 w 4386943"/>
                  <a:gd name="connsiteY7" fmla="*/ 351739 h 1886624"/>
                  <a:gd name="connsiteX8" fmla="*/ 3447143 w 4386943"/>
                  <a:gd name="connsiteY8" fmla="*/ 1491110 h 1886624"/>
                  <a:gd name="connsiteX9" fmla="*/ 3933371 w 4386943"/>
                  <a:gd name="connsiteY9" fmla="*/ 533167 h 1886624"/>
                  <a:gd name="connsiteX10" fmla="*/ 4386943 w 4386943"/>
                  <a:gd name="connsiteY10" fmla="*/ 1886624 h 18866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386943" h="1886624">
                    <a:moveTo>
                      <a:pt x="0" y="1501996"/>
                    </a:moveTo>
                    <a:cubicBezTo>
                      <a:pt x="212272" y="1635648"/>
                      <a:pt x="472320" y="414634"/>
                      <a:pt x="664029" y="406167"/>
                    </a:cubicBezTo>
                    <a:cubicBezTo>
                      <a:pt x="855738" y="397700"/>
                      <a:pt x="991810" y="1372577"/>
                      <a:pt x="1150257" y="1451196"/>
                    </a:cubicBezTo>
                    <a:cubicBezTo>
                      <a:pt x="1308704" y="1529815"/>
                      <a:pt x="1484690" y="891790"/>
                      <a:pt x="1614714" y="877881"/>
                    </a:cubicBezTo>
                    <a:cubicBezTo>
                      <a:pt x="1744738" y="863972"/>
                      <a:pt x="1811867" y="1513487"/>
                      <a:pt x="1930400" y="1367739"/>
                    </a:cubicBezTo>
                    <a:cubicBezTo>
                      <a:pt x="2048933" y="1221992"/>
                      <a:pt x="2194681" y="71129"/>
                      <a:pt x="2325914" y="3396"/>
                    </a:cubicBezTo>
                    <a:cubicBezTo>
                      <a:pt x="2457147" y="-64337"/>
                      <a:pt x="2604105" y="903282"/>
                      <a:pt x="2717800" y="961339"/>
                    </a:cubicBezTo>
                    <a:cubicBezTo>
                      <a:pt x="2831495" y="1019396"/>
                      <a:pt x="2886529" y="263444"/>
                      <a:pt x="3008086" y="351739"/>
                    </a:cubicBezTo>
                    <a:cubicBezTo>
                      <a:pt x="3129643" y="440034"/>
                      <a:pt x="3292929" y="1460872"/>
                      <a:pt x="3447143" y="1491110"/>
                    </a:cubicBezTo>
                    <a:cubicBezTo>
                      <a:pt x="3601357" y="1521348"/>
                      <a:pt x="3776738" y="467248"/>
                      <a:pt x="3933371" y="533167"/>
                    </a:cubicBezTo>
                    <a:cubicBezTo>
                      <a:pt x="4090004" y="599086"/>
                      <a:pt x="4238473" y="1242855"/>
                      <a:pt x="4386943" y="1886624"/>
                    </a:cubicBezTo>
                  </a:path>
                </a:pathLst>
              </a:custGeom>
              <a:noFill/>
              <a:ln>
                <a:solidFill>
                  <a:schemeClr val="bg1">
                    <a:alpha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54" name="Group 153"/>
            <p:cNvGrpSpPr/>
            <p:nvPr/>
          </p:nvGrpSpPr>
          <p:grpSpPr>
            <a:xfrm rot="5400000">
              <a:off x="-972652" y="3077916"/>
              <a:ext cx="2967991" cy="1448820"/>
              <a:chOff x="2772230" y="5087490"/>
              <a:chExt cx="3820215" cy="2408427"/>
            </a:xfrm>
          </p:grpSpPr>
          <p:sp>
            <p:nvSpPr>
              <p:cNvPr id="155" name="Freeform: Shape 154"/>
              <p:cNvSpPr/>
              <p:nvPr/>
            </p:nvSpPr>
            <p:spPr>
              <a:xfrm>
                <a:off x="2772230" y="5087490"/>
                <a:ext cx="3820215" cy="2291400"/>
              </a:xfrm>
              <a:custGeom>
                <a:avLst/>
                <a:gdLst>
                  <a:gd name="connsiteX0" fmla="*/ 0 w 6527800"/>
                  <a:gd name="connsiteY0" fmla="*/ 1190184 h 2282384"/>
                  <a:gd name="connsiteX1" fmla="*/ 765628 w 6527800"/>
                  <a:gd name="connsiteY1" fmla="*/ 1865099 h 2282384"/>
                  <a:gd name="connsiteX2" fmla="*/ 1531257 w 6527800"/>
                  <a:gd name="connsiteY2" fmla="*/ 13 h 2282384"/>
                  <a:gd name="connsiteX3" fmla="*/ 2140857 w 6527800"/>
                  <a:gd name="connsiteY3" fmla="*/ 1897756 h 2282384"/>
                  <a:gd name="connsiteX4" fmla="*/ 2804886 w 6527800"/>
                  <a:gd name="connsiteY4" fmla="*/ 801927 h 2282384"/>
                  <a:gd name="connsiteX5" fmla="*/ 3291114 w 6527800"/>
                  <a:gd name="connsiteY5" fmla="*/ 1846956 h 2282384"/>
                  <a:gd name="connsiteX6" fmla="*/ 3755571 w 6527800"/>
                  <a:gd name="connsiteY6" fmla="*/ 1273641 h 2282384"/>
                  <a:gd name="connsiteX7" fmla="*/ 4071257 w 6527800"/>
                  <a:gd name="connsiteY7" fmla="*/ 1763499 h 2282384"/>
                  <a:gd name="connsiteX8" fmla="*/ 4466771 w 6527800"/>
                  <a:gd name="connsiteY8" fmla="*/ 399156 h 2282384"/>
                  <a:gd name="connsiteX9" fmla="*/ 4858657 w 6527800"/>
                  <a:gd name="connsiteY9" fmla="*/ 1357099 h 2282384"/>
                  <a:gd name="connsiteX10" fmla="*/ 5148943 w 6527800"/>
                  <a:gd name="connsiteY10" fmla="*/ 747499 h 2282384"/>
                  <a:gd name="connsiteX11" fmla="*/ 5588000 w 6527800"/>
                  <a:gd name="connsiteY11" fmla="*/ 1886870 h 2282384"/>
                  <a:gd name="connsiteX12" fmla="*/ 6074228 w 6527800"/>
                  <a:gd name="connsiteY12" fmla="*/ 928927 h 2282384"/>
                  <a:gd name="connsiteX13" fmla="*/ 6527800 w 6527800"/>
                  <a:gd name="connsiteY13" fmla="*/ 2282384 h 2282384"/>
                  <a:gd name="connsiteX0" fmla="*/ 0 w 6625100"/>
                  <a:gd name="connsiteY0" fmla="*/ 1190184 h 2687163"/>
                  <a:gd name="connsiteX1" fmla="*/ 765628 w 6625100"/>
                  <a:gd name="connsiteY1" fmla="*/ 1865099 h 2687163"/>
                  <a:gd name="connsiteX2" fmla="*/ 1531257 w 6625100"/>
                  <a:gd name="connsiteY2" fmla="*/ 13 h 2687163"/>
                  <a:gd name="connsiteX3" fmla="*/ 2140857 w 6625100"/>
                  <a:gd name="connsiteY3" fmla="*/ 1897756 h 2687163"/>
                  <a:gd name="connsiteX4" fmla="*/ 2804886 w 6625100"/>
                  <a:gd name="connsiteY4" fmla="*/ 801927 h 2687163"/>
                  <a:gd name="connsiteX5" fmla="*/ 3291114 w 6625100"/>
                  <a:gd name="connsiteY5" fmla="*/ 1846956 h 2687163"/>
                  <a:gd name="connsiteX6" fmla="*/ 3755571 w 6625100"/>
                  <a:gd name="connsiteY6" fmla="*/ 1273641 h 2687163"/>
                  <a:gd name="connsiteX7" fmla="*/ 4071257 w 6625100"/>
                  <a:gd name="connsiteY7" fmla="*/ 1763499 h 2687163"/>
                  <a:gd name="connsiteX8" fmla="*/ 4466771 w 6625100"/>
                  <a:gd name="connsiteY8" fmla="*/ 399156 h 2687163"/>
                  <a:gd name="connsiteX9" fmla="*/ 4858657 w 6625100"/>
                  <a:gd name="connsiteY9" fmla="*/ 1357099 h 2687163"/>
                  <a:gd name="connsiteX10" fmla="*/ 5148943 w 6625100"/>
                  <a:gd name="connsiteY10" fmla="*/ 747499 h 2687163"/>
                  <a:gd name="connsiteX11" fmla="*/ 5588000 w 6625100"/>
                  <a:gd name="connsiteY11" fmla="*/ 1886870 h 2687163"/>
                  <a:gd name="connsiteX12" fmla="*/ 6074228 w 6625100"/>
                  <a:gd name="connsiteY12" fmla="*/ 928927 h 2687163"/>
                  <a:gd name="connsiteX13" fmla="*/ 6625100 w 6625100"/>
                  <a:gd name="connsiteY13" fmla="*/ 2687163 h 2687163"/>
                  <a:gd name="connsiteX0" fmla="*/ 0 w 5859472"/>
                  <a:gd name="connsiteY0" fmla="*/ 1865099 h 2687163"/>
                  <a:gd name="connsiteX1" fmla="*/ 765629 w 5859472"/>
                  <a:gd name="connsiteY1" fmla="*/ 13 h 2687163"/>
                  <a:gd name="connsiteX2" fmla="*/ 1375229 w 5859472"/>
                  <a:gd name="connsiteY2" fmla="*/ 1897756 h 2687163"/>
                  <a:gd name="connsiteX3" fmla="*/ 2039258 w 5859472"/>
                  <a:gd name="connsiteY3" fmla="*/ 801927 h 2687163"/>
                  <a:gd name="connsiteX4" fmla="*/ 2525486 w 5859472"/>
                  <a:gd name="connsiteY4" fmla="*/ 1846956 h 2687163"/>
                  <a:gd name="connsiteX5" fmla="*/ 2989943 w 5859472"/>
                  <a:gd name="connsiteY5" fmla="*/ 1273641 h 2687163"/>
                  <a:gd name="connsiteX6" fmla="*/ 3305629 w 5859472"/>
                  <a:gd name="connsiteY6" fmla="*/ 1763499 h 2687163"/>
                  <a:gd name="connsiteX7" fmla="*/ 3701143 w 5859472"/>
                  <a:gd name="connsiteY7" fmla="*/ 399156 h 2687163"/>
                  <a:gd name="connsiteX8" fmla="*/ 4093029 w 5859472"/>
                  <a:gd name="connsiteY8" fmla="*/ 1357099 h 2687163"/>
                  <a:gd name="connsiteX9" fmla="*/ 4383315 w 5859472"/>
                  <a:gd name="connsiteY9" fmla="*/ 747499 h 2687163"/>
                  <a:gd name="connsiteX10" fmla="*/ 4822372 w 5859472"/>
                  <a:gd name="connsiteY10" fmla="*/ 1886870 h 2687163"/>
                  <a:gd name="connsiteX11" fmla="*/ 5308600 w 5859472"/>
                  <a:gd name="connsiteY11" fmla="*/ 928927 h 2687163"/>
                  <a:gd name="connsiteX12" fmla="*/ 5859472 w 5859472"/>
                  <a:gd name="connsiteY12" fmla="*/ 2687163 h 2687163"/>
                  <a:gd name="connsiteX0" fmla="*/ -1 w 5093842"/>
                  <a:gd name="connsiteY0" fmla="*/ 0 h 2687150"/>
                  <a:gd name="connsiteX1" fmla="*/ 609599 w 5093842"/>
                  <a:gd name="connsiteY1" fmla="*/ 1897743 h 2687150"/>
                  <a:gd name="connsiteX2" fmla="*/ 1273628 w 5093842"/>
                  <a:gd name="connsiteY2" fmla="*/ 801914 h 2687150"/>
                  <a:gd name="connsiteX3" fmla="*/ 1759856 w 5093842"/>
                  <a:gd name="connsiteY3" fmla="*/ 1846943 h 2687150"/>
                  <a:gd name="connsiteX4" fmla="*/ 2224313 w 5093842"/>
                  <a:gd name="connsiteY4" fmla="*/ 1273628 h 2687150"/>
                  <a:gd name="connsiteX5" fmla="*/ 2539999 w 5093842"/>
                  <a:gd name="connsiteY5" fmla="*/ 1763486 h 2687150"/>
                  <a:gd name="connsiteX6" fmla="*/ 2935513 w 5093842"/>
                  <a:gd name="connsiteY6" fmla="*/ 399143 h 2687150"/>
                  <a:gd name="connsiteX7" fmla="*/ 3327399 w 5093842"/>
                  <a:gd name="connsiteY7" fmla="*/ 1357086 h 2687150"/>
                  <a:gd name="connsiteX8" fmla="*/ 3617685 w 5093842"/>
                  <a:gd name="connsiteY8" fmla="*/ 747486 h 2687150"/>
                  <a:gd name="connsiteX9" fmla="*/ 4056742 w 5093842"/>
                  <a:gd name="connsiteY9" fmla="*/ 1886857 h 2687150"/>
                  <a:gd name="connsiteX10" fmla="*/ 4542970 w 5093842"/>
                  <a:gd name="connsiteY10" fmla="*/ 928914 h 2687150"/>
                  <a:gd name="connsiteX11" fmla="*/ 5093842 w 5093842"/>
                  <a:gd name="connsiteY11" fmla="*/ 2687150 h 2687150"/>
                  <a:gd name="connsiteX0" fmla="*/ 0 w 4484243"/>
                  <a:gd name="connsiteY0" fmla="*/ 1501996 h 2291403"/>
                  <a:gd name="connsiteX1" fmla="*/ 664029 w 4484243"/>
                  <a:gd name="connsiteY1" fmla="*/ 406167 h 2291403"/>
                  <a:gd name="connsiteX2" fmla="*/ 1150257 w 4484243"/>
                  <a:gd name="connsiteY2" fmla="*/ 1451196 h 2291403"/>
                  <a:gd name="connsiteX3" fmla="*/ 1614714 w 4484243"/>
                  <a:gd name="connsiteY3" fmla="*/ 877881 h 2291403"/>
                  <a:gd name="connsiteX4" fmla="*/ 1930400 w 4484243"/>
                  <a:gd name="connsiteY4" fmla="*/ 1367739 h 2291403"/>
                  <a:gd name="connsiteX5" fmla="*/ 2325914 w 4484243"/>
                  <a:gd name="connsiteY5" fmla="*/ 3396 h 2291403"/>
                  <a:gd name="connsiteX6" fmla="*/ 2717800 w 4484243"/>
                  <a:gd name="connsiteY6" fmla="*/ 961339 h 2291403"/>
                  <a:gd name="connsiteX7" fmla="*/ 3008086 w 4484243"/>
                  <a:gd name="connsiteY7" fmla="*/ 351739 h 2291403"/>
                  <a:gd name="connsiteX8" fmla="*/ 3447143 w 4484243"/>
                  <a:gd name="connsiteY8" fmla="*/ 1491110 h 2291403"/>
                  <a:gd name="connsiteX9" fmla="*/ 3933371 w 4484243"/>
                  <a:gd name="connsiteY9" fmla="*/ 533167 h 2291403"/>
                  <a:gd name="connsiteX10" fmla="*/ 4484243 w 4484243"/>
                  <a:gd name="connsiteY10" fmla="*/ 2291403 h 2291403"/>
                  <a:gd name="connsiteX0" fmla="*/ 0 w 3820214"/>
                  <a:gd name="connsiteY0" fmla="*/ 406165 h 2291401"/>
                  <a:gd name="connsiteX1" fmla="*/ 486228 w 3820214"/>
                  <a:gd name="connsiteY1" fmla="*/ 1451194 h 2291401"/>
                  <a:gd name="connsiteX2" fmla="*/ 950685 w 3820214"/>
                  <a:gd name="connsiteY2" fmla="*/ 877879 h 2291401"/>
                  <a:gd name="connsiteX3" fmla="*/ 1266371 w 3820214"/>
                  <a:gd name="connsiteY3" fmla="*/ 1367737 h 2291401"/>
                  <a:gd name="connsiteX4" fmla="*/ 1661885 w 3820214"/>
                  <a:gd name="connsiteY4" fmla="*/ 3394 h 2291401"/>
                  <a:gd name="connsiteX5" fmla="*/ 2053771 w 3820214"/>
                  <a:gd name="connsiteY5" fmla="*/ 961337 h 2291401"/>
                  <a:gd name="connsiteX6" fmla="*/ 2344057 w 3820214"/>
                  <a:gd name="connsiteY6" fmla="*/ 351737 h 2291401"/>
                  <a:gd name="connsiteX7" fmla="*/ 2783114 w 3820214"/>
                  <a:gd name="connsiteY7" fmla="*/ 1491108 h 2291401"/>
                  <a:gd name="connsiteX8" fmla="*/ 3269342 w 3820214"/>
                  <a:gd name="connsiteY8" fmla="*/ 533165 h 2291401"/>
                  <a:gd name="connsiteX9" fmla="*/ 3820214 w 3820214"/>
                  <a:gd name="connsiteY9" fmla="*/ 2291401 h 22914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820214" h="2291401">
                    <a:moveTo>
                      <a:pt x="0" y="406165"/>
                    </a:moveTo>
                    <a:cubicBezTo>
                      <a:pt x="191709" y="397698"/>
                      <a:pt x="327781" y="1372575"/>
                      <a:pt x="486228" y="1451194"/>
                    </a:cubicBezTo>
                    <a:cubicBezTo>
                      <a:pt x="644675" y="1529813"/>
                      <a:pt x="820661" y="891788"/>
                      <a:pt x="950685" y="877879"/>
                    </a:cubicBezTo>
                    <a:cubicBezTo>
                      <a:pt x="1080709" y="863970"/>
                      <a:pt x="1147838" y="1513485"/>
                      <a:pt x="1266371" y="1367737"/>
                    </a:cubicBezTo>
                    <a:cubicBezTo>
                      <a:pt x="1384904" y="1221990"/>
                      <a:pt x="1530652" y="71127"/>
                      <a:pt x="1661885" y="3394"/>
                    </a:cubicBezTo>
                    <a:cubicBezTo>
                      <a:pt x="1793118" y="-64339"/>
                      <a:pt x="1940076" y="903280"/>
                      <a:pt x="2053771" y="961337"/>
                    </a:cubicBezTo>
                    <a:cubicBezTo>
                      <a:pt x="2167466" y="1019394"/>
                      <a:pt x="2222500" y="263442"/>
                      <a:pt x="2344057" y="351737"/>
                    </a:cubicBezTo>
                    <a:cubicBezTo>
                      <a:pt x="2465614" y="440032"/>
                      <a:pt x="2628900" y="1460870"/>
                      <a:pt x="2783114" y="1491108"/>
                    </a:cubicBezTo>
                    <a:cubicBezTo>
                      <a:pt x="2937328" y="1521346"/>
                      <a:pt x="3096492" y="399783"/>
                      <a:pt x="3269342" y="533165"/>
                    </a:cubicBezTo>
                    <a:cubicBezTo>
                      <a:pt x="3442192" y="666547"/>
                      <a:pt x="3671744" y="1647632"/>
                      <a:pt x="3820214" y="2291401"/>
                    </a:cubicBezTo>
                  </a:path>
                </a:pathLst>
              </a:custGeom>
              <a:noFill/>
              <a:ln>
                <a:solidFill>
                  <a:schemeClr val="bg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56" name="Freeform: Shape 155"/>
              <p:cNvSpPr/>
              <p:nvPr/>
            </p:nvSpPr>
            <p:spPr>
              <a:xfrm>
                <a:off x="2772230" y="5531340"/>
                <a:ext cx="3781294" cy="1864309"/>
              </a:xfrm>
              <a:custGeom>
                <a:avLst/>
                <a:gdLst>
                  <a:gd name="connsiteX0" fmla="*/ 0 w 6527800"/>
                  <a:gd name="connsiteY0" fmla="*/ 1190184 h 2282384"/>
                  <a:gd name="connsiteX1" fmla="*/ 765628 w 6527800"/>
                  <a:gd name="connsiteY1" fmla="*/ 1865099 h 2282384"/>
                  <a:gd name="connsiteX2" fmla="*/ 1531257 w 6527800"/>
                  <a:gd name="connsiteY2" fmla="*/ 13 h 2282384"/>
                  <a:gd name="connsiteX3" fmla="*/ 2140857 w 6527800"/>
                  <a:gd name="connsiteY3" fmla="*/ 1897756 h 2282384"/>
                  <a:gd name="connsiteX4" fmla="*/ 2804886 w 6527800"/>
                  <a:gd name="connsiteY4" fmla="*/ 801927 h 2282384"/>
                  <a:gd name="connsiteX5" fmla="*/ 3291114 w 6527800"/>
                  <a:gd name="connsiteY5" fmla="*/ 1846956 h 2282384"/>
                  <a:gd name="connsiteX6" fmla="*/ 3755571 w 6527800"/>
                  <a:gd name="connsiteY6" fmla="*/ 1273641 h 2282384"/>
                  <a:gd name="connsiteX7" fmla="*/ 4071257 w 6527800"/>
                  <a:gd name="connsiteY7" fmla="*/ 1763499 h 2282384"/>
                  <a:gd name="connsiteX8" fmla="*/ 4466771 w 6527800"/>
                  <a:gd name="connsiteY8" fmla="*/ 399156 h 2282384"/>
                  <a:gd name="connsiteX9" fmla="*/ 4858657 w 6527800"/>
                  <a:gd name="connsiteY9" fmla="*/ 1357099 h 2282384"/>
                  <a:gd name="connsiteX10" fmla="*/ 5148943 w 6527800"/>
                  <a:gd name="connsiteY10" fmla="*/ 747499 h 2282384"/>
                  <a:gd name="connsiteX11" fmla="*/ 5588000 w 6527800"/>
                  <a:gd name="connsiteY11" fmla="*/ 1886870 h 2282384"/>
                  <a:gd name="connsiteX12" fmla="*/ 6074228 w 6527800"/>
                  <a:gd name="connsiteY12" fmla="*/ 928927 h 2282384"/>
                  <a:gd name="connsiteX13" fmla="*/ 6527800 w 6527800"/>
                  <a:gd name="connsiteY13" fmla="*/ 2282384 h 2282384"/>
                  <a:gd name="connsiteX0" fmla="*/ 0 w 6586180"/>
                  <a:gd name="connsiteY0" fmla="*/ 1190184 h 2518602"/>
                  <a:gd name="connsiteX1" fmla="*/ 765628 w 6586180"/>
                  <a:gd name="connsiteY1" fmla="*/ 1865099 h 2518602"/>
                  <a:gd name="connsiteX2" fmla="*/ 1531257 w 6586180"/>
                  <a:gd name="connsiteY2" fmla="*/ 13 h 2518602"/>
                  <a:gd name="connsiteX3" fmla="*/ 2140857 w 6586180"/>
                  <a:gd name="connsiteY3" fmla="*/ 1897756 h 2518602"/>
                  <a:gd name="connsiteX4" fmla="*/ 2804886 w 6586180"/>
                  <a:gd name="connsiteY4" fmla="*/ 801927 h 2518602"/>
                  <a:gd name="connsiteX5" fmla="*/ 3291114 w 6586180"/>
                  <a:gd name="connsiteY5" fmla="*/ 1846956 h 2518602"/>
                  <a:gd name="connsiteX6" fmla="*/ 3755571 w 6586180"/>
                  <a:gd name="connsiteY6" fmla="*/ 1273641 h 2518602"/>
                  <a:gd name="connsiteX7" fmla="*/ 4071257 w 6586180"/>
                  <a:gd name="connsiteY7" fmla="*/ 1763499 h 2518602"/>
                  <a:gd name="connsiteX8" fmla="*/ 4466771 w 6586180"/>
                  <a:gd name="connsiteY8" fmla="*/ 399156 h 2518602"/>
                  <a:gd name="connsiteX9" fmla="*/ 4858657 w 6586180"/>
                  <a:gd name="connsiteY9" fmla="*/ 1357099 h 2518602"/>
                  <a:gd name="connsiteX10" fmla="*/ 5148943 w 6586180"/>
                  <a:gd name="connsiteY10" fmla="*/ 747499 h 2518602"/>
                  <a:gd name="connsiteX11" fmla="*/ 5588000 w 6586180"/>
                  <a:gd name="connsiteY11" fmla="*/ 1886870 h 2518602"/>
                  <a:gd name="connsiteX12" fmla="*/ 6074228 w 6586180"/>
                  <a:gd name="connsiteY12" fmla="*/ 928927 h 2518602"/>
                  <a:gd name="connsiteX13" fmla="*/ 6586180 w 6586180"/>
                  <a:gd name="connsiteY13" fmla="*/ 2518602 h 2518602"/>
                  <a:gd name="connsiteX0" fmla="*/ 0 w 6586180"/>
                  <a:gd name="connsiteY0" fmla="*/ 794423 h 2122841"/>
                  <a:gd name="connsiteX1" fmla="*/ 765628 w 6586180"/>
                  <a:gd name="connsiteY1" fmla="*/ 1469338 h 2122841"/>
                  <a:gd name="connsiteX2" fmla="*/ 2140857 w 6586180"/>
                  <a:gd name="connsiteY2" fmla="*/ 1501995 h 2122841"/>
                  <a:gd name="connsiteX3" fmla="*/ 2804886 w 6586180"/>
                  <a:gd name="connsiteY3" fmla="*/ 406166 h 2122841"/>
                  <a:gd name="connsiteX4" fmla="*/ 3291114 w 6586180"/>
                  <a:gd name="connsiteY4" fmla="*/ 1451195 h 2122841"/>
                  <a:gd name="connsiteX5" fmla="*/ 3755571 w 6586180"/>
                  <a:gd name="connsiteY5" fmla="*/ 877880 h 2122841"/>
                  <a:gd name="connsiteX6" fmla="*/ 4071257 w 6586180"/>
                  <a:gd name="connsiteY6" fmla="*/ 1367738 h 2122841"/>
                  <a:gd name="connsiteX7" fmla="*/ 4466771 w 6586180"/>
                  <a:gd name="connsiteY7" fmla="*/ 3395 h 2122841"/>
                  <a:gd name="connsiteX8" fmla="*/ 4858657 w 6586180"/>
                  <a:gd name="connsiteY8" fmla="*/ 961338 h 2122841"/>
                  <a:gd name="connsiteX9" fmla="*/ 5148943 w 6586180"/>
                  <a:gd name="connsiteY9" fmla="*/ 351738 h 2122841"/>
                  <a:gd name="connsiteX10" fmla="*/ 5588000 w 6586180"/>
                  <a:gd name="connsiteY10" fmla="*/ 1491109 h 2122841"/>
                  <a:gd name="connsiteX11" fmla="*/ 6074228 w 6586180"/>
                  <a:gd name="connsiteY11" fmla="*/ 533166 h 2122841"/>
                  <a:gd name="connsiteX12" fmla="*/ 6586180 w 6586180"/>
                  <a:gd name="connsiteY12" fmla="*/ 2122841 h 2122841"/>
                  <a:gd name="connsiteX0" fmla="*/ 0 w 6586180"/>
                  <a:gd name="connsiteY0" fmla="*/ 794423 h 2122841"/>
                  <a:gd name="connsiteX1" fmla="*/ 2140857 w 6586180"/>
                  <a:gd name="connsiteY1" fmla="*/ 1501995 h 2122841"/>
                  <a:gd name="connsiteX2" fmla="*/ 2804886 w 6586180"/>
                  <a:gd name="connsiteY2" fmla="*/ 406166 h 2122841"/>
                  <a:gd name="connsiteX3" fmla="*/ 3291114 w 6586180"/>
                  <a:gd name="connsiteY3" fmla="*/ 1451195 h 2122841"/>
                  <a:gd name="connsiteX4" fmla="*/ 3755571 w 6586180"/>
                  <a:gd name="connsiteY4" fmla="*/ 877880 h 2122841"/>
                  <a:gd name="connsiteX5" fmla="*/ 4071257 w 6586180"/>
                  <a:gd name="connsiteY5" fmla="*/ 1367738 h 2122841"/>
                  <a:gd name="connsiteX6" fmla="*/ 4466771 w 6586180"/>
                  <a:gd name="connsiteY6" fmla="*/ 3395 h 2122841"/>
                  <a:gd name="connsiteX7" fmla="*/ 4858657 w 6586180"/>
                  <a:gd name="connsiteY7" fmla="*/ 961338 h 2122841"/>
                  <a:gd name="connsiteX8" fmla="*/ 5148943 w 6586180"/>
                  <a:gd name="connsiteY8" fmla="*/ 351738 h 2122841"/>
                  <a:gd name="connsiteX9" fmla="*/ 5588000 w 6586180"/>
                  <a:gd name="connsiteY9" fmla="*/ 1491109 h 2122841"/>
                  <a:gd name="connsiteX10" fmla="*/ 6074228 w 6586180"/>
                  <a:gd name="connsiteY10" fmla="*/ 533166 h 2122841"/>
                  <a:gd name="connsiteX11" fmla="*/ 6586180 w 6586180"/>
                  <a:gd name="connsiteY11" fmla="*/ 2122841 h 2122841"/>
                  <a:gd name="connsiteX0" fmla="*/ 0 w 4445323"/>
                  <a:gd name="connsiteY0" fmla="*/ 1501995 h 2122841"/>
                  <a:gd name="connsiteX1" fmla="*/ 664029 w 4445323"/>
                  <a:gd name="connsiteY1" fmla="*/ 406166 h 2122841"/>
                  <a:gd name="connsiteX2" fmla="*/ 1150257 w 4445323"/>
                  <a:gd name="connsiteY2" fmla="*/ 1451195 h 2122841"/>
                  <a:gd name="connsiteX3" fmla="*/ 1614714 w 4445323"/>
                  <a:gd name="connsiteY3" fmla="*/ 877880 h 2122841"/>
                  <a:gd name="connsiteX4" fmla="*/ 1930400 w 4445323"/>
                  <a:gd name="connsiteY4" fmla="*/ 1367738 h 2122841"/>
                  <a:gd name="connsiteX5" fmla="*/ 2325914 w 4445323"/>
                  <a:gd name="connsiteY5" fmla="*/ 3395 h 2122841"/>
                  <a:gd name="connsiteX6" fmla="*/ 2717800 w 4445323"/>
                  <a:gd name="connsiteY6" fmla="*/ 961338 h 2122841"/>
                  <a:gd name="connsiteX7" fmla="*/ 3008086 w 4445323"/>
                  <a:gd name="connsiteY7" fmla="*/ 351738 h 2122841"/>
                  <a:gd name="connsiteX8" fmla="*/ 3447143 w 4445323"/>
                  <a:gd name="connsiteY8" fmla="*/ 1491109 h 2122841"/>
                  <a:gd name="connsiteX9" fmla="*/ 3933371 w 4445323"/>
                  <a:gd name="connsiteY9" fmla="*/ 533166 h 2122841"/>
                  <a:gd name="connsiteX10" fmla="*/ 4445323 w 4445323"/>
                  <a:gd name="connsiteY10" fmla="*/ 2122841 h 2122841"/>
                  <a:gd name="connsiteX0" fmla="*/ 0 w 3781294"/>
                  <a:gd name="connsiteY0" fmla="*/ 406166 h 2122841"/>
                  <a:gd name="connsiteX1" fmla="*/ 486228 w 3781294"/>
                  <a:gd name="connsiteY1" fmla="*/ 1451195 h 2122841"/>
                  <a:gd name="connsiteX2" fmla="*/ 950685 w 3781294"/>
                  <a:gd name="connsiteY2" fmla="*/ 877880 h 2122841"/>
                  <a:gd name="connsiteX3" fmla="*/ 1266371 w 3781294"/>
                  <a:gd name="connsiteY3" fmla="*/ 1367738 h 2122841"/>
                  <a:gd name="connsiteX4" fmla="*/ 1661885 w 3781294"/>
                  <a:gd name="connsiteY4" fmla="*/ 3395 h 2122841"/>
                  <a:gd name="connsiteX5" fmla="*/ 2053771 w 3781294"/>
                  <a:gd name="connsiteY5" fmla="*/ 961338 h 2122841"/>
                  <a:gd name="connsiteX6" fmla="*/ 2344057 w 3781294"/>
                  <a:gd name="connsiteY6" fmla="*/ 351738 h 2122841"/>
                  <a:gd name="connsiteX7" fmla="*/ 2783114 w 3781294"/>
                  <a:gd name="connsiteY7" fmla="*/ 1491109 h 2122841"/>
                  <a:gd name="connsiteX8" fmla="*/ 3269342 w 3781294"/>
                  <a:gd name="connsiteY8" fmla="*/ 533166 h 2122841"/>
                  <a:gd name="connsiteX9" fmla="*/ 3781294 w 3781294"/>
                  <a:gd name="connsiteY9" fmla="*/ 2122841 h 21228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781294" h="2122841">
                    <a:moveTo>
                      <a:pt x="0" y="406166"/>
                    </a:moveTo>
                    <a:cubicBezTo>
                      <a:pt x="191709" y="397699"/>
                      <a:pt x="327781" y="1372576"/>
                      <a:pt x="486228" y="1451195"/>
                    </a:cubicBezTo>
                    <a:cubicBezTo>
                      <a:pt x="644675" y="1529814"/>
                      <a:pt x="820661" y="891789"/>
                      <a:pt x="950685" y="877880"/>
                    </a:cubicBezTo>
                    <a:cubicBezTo>
                      <a:pt x="1080709" y="863971"/>
                      <a:pt x="1147838" y="1513486"/>
                      <a:pt x="1266371" y="1367738"/>
                    </a:cubicBezTo>
                    <a:cubicBezTo>
                      <a:pt x="1384904" y="1221991"/>
                      <a:pt x="1530652" y="71128"/>
                      <a:pt x="1661885" y="3395"/>
                    </a:cubicBezTo>
                    <a:cubicBezTo>
                      <a:pt x="1793118" y="-64338"/>
                      <a:pt x="1940076" y="903281"/>
                      <a:pt x="2053771" y="961338"/>
                    </a:cubicBezTo>
                    <a:cubicBezTo>
                      <a:pt x="2167466" y="1019395"/>
                      <a:pt x="2222500" y="263443"/>
                      <a:pt x="2344057" y="351738"/>
                    </a:cubicBezTo>
                    <a:cubicBezTo>
                      <a:pt x="2465614" y="440033"/>
                      <a:pt x="2628900" y="1460871"/>
                      <a:pt x="2783114" y="1491109"/>
                    </a:cubicBezTo>
                    <a:cubicBezTo>
                      <a:pt x="2937328" y="1521347"/>
                      <a:pt x="3102979" y="427877"/>
                      <a:pt x="3269342" y="533166"/>
                    </a:cubicBezTo>
                    <a:cubicBezTo>
                      <a:pt x="3435705" y="638455"/>
                      <a:pt x="3632824" y="1479072"/>
                      <a:pt x="3781294" y="2122841"/>
                    </a:cubicBezTo>
                  </a:path>
                </a:pathLst>
              </a:custGeom>
              <a:noFill/>
              <a:ln>
                <a:solidFill>
                  <a:schemeClr val="bg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57" name="Freeform: Shape 156"/>
              <p:cNvSpPr/>
              <p:nvPr/>
            </p:nvSpPr>
            <p:spPr>
              <a:xfrm>
                <a:off x="3258458" y="6195929"/>
                <a:ext cx="3236685" cy="1220174"/>
              </a:xfrm>
              <a:custGeom>
                <a:avLst/>
                <a:gdLst>
                  <a:gd name="connsiteX0" fmla="*/ 0 w 6527800"/>
                  <a:gd name="connsiteY0" fmla="*/ 1190184 h 2282384"/>
                  <a:gd name="connsiteX1" fmla="*/ 765628 w 6527800"/>
                  <a:gd name="connsiteY1" fmla="*/ 1865099 h 2282384"/>
                  <a:gd name="connsiteX2" fmla="*/ 1531257 w 6527800"/>
                  <a:gd name="connsiteY2" fmla="*/ 13 h 2282384"/>
                  <a:gd name="connsiteX3" fmla="*/ 2140857 w 6527800"/>
                  <a:gd name="connsiteY3" fmla="*/ 1897756 h 2282384"/>
                  <a:gd name="connsiteX4" fmla="*/ 2804886 w 6527800"/>
                  <a:gd name="connsiteY4" fmla="*/ 801927 h 2282384"/>
                  <a:gd name="connsiteX5" fmla="*/ 3291114 w 6527800"/>
                  <a:gd name="connsiteY5" fmla="*/ 1846956 h 2282384"/>
                  <a:gd name="connsiteX6" fmla="*/ 3755571 w 6527800"/>
                  <a:gd name="connsiteY6" fmla="*/ 1273641 h 2282384"/>
                  <a:gd name="connsiteX7" fmla="*/ 4071257 w 6527800"/>
                  <a:gd name="connsiteY7" fmla="*/ 1763499 h 2282384"/>
                  <a:gd name="connsiteX8" fmla="*/ 4466771 w 6527800"/>
                  <a:gd name="connsiteY8" fmla="*/ 399156 h 2282384"/>
                  <a:gd name="connsiteX9" fmla="*/ 4858657 w 6527800"/>
                  <a:gd name="connsiteY9" fmla="*/ 1357099 h 2282384"/>
                  <a:gd name="connsiteX10" fmla="*/ 5148943 w 6527800"/>
                  <a:gd name="connsiteY10" fmla="*/ 747499 h 2282384"/>
                  <a:gd name="connsiteX11" fmla="*/ 5588000 w 6527800"/>
                  <a:gd name="connsiteY11" fmla="*/ 1886870 h 2282384"/>
                  <a:gd name="connsiteX12" fmla="*/ 6074228 w 6527800"/>
                  <a:gd name="connsiteY12" fmla="*/ 928927 h 2282384"/>
                  <a:gd name="connsiteX13" fmla="*/ 6527800 w 6527800"/>
                  <a:gd name="connsiteY13" fmla="*/ 2282384 h 2282384"/>
                  <a:gd name="connsiteX0" fmla="*/ 0 w 6527800"/>
                  <a:gd name="connsiteY0" fmla="*/ 1219485 h 2311685"/>
                  <a:gd name="connsiteX1" fmla="*/ 765628 w 6527800"/>
                  <a:gd name="connsiteY1" fmla="*/ 1894400 h 2311685"/>
                  <a:gd name="connsiteX2" fmla="*/ 1531257 w 6527800"/>
                  <a:gd name="connsiteY2" fmla="*/ 29314 h 2311685"/>
                  <a:gd name="connsiteX3" fmla="*/ 2804886 w 6527800"/>
                  <a:gd name="connsiteY3" fmla="*/ 831228 h 2311685"/>
                  <a:gd name="connsiteX4" fmla="*/ 3291114 w 6527800"/>
                  <a:gd name="connsiteY4" fmla="*/ 1876257 h 2311685"/>
                  <a:gd name="connsiteX5" fmla="*/ 3755571 w 6527800"/>
                  <a:gd name="connsiteY5" fmla="*/ 1302942 h 2311685"/>
                  <a:gd name="connsiteX6" fmla="*/ 4071257 w 6527800"/>
                  <a:gd name="connsiteY6" fmla="*/ 1792800 h 2311685"/>
                  <a:gd name="connsiteX7" fmla="*/ 4466771 w 6527800"/>
                  <a:gd name="connsiteY7" fmla="*/ 428457 h 2311685"/>
                  <a:gd name="connsiteX8" fmla="*/ 4858657 w 6527800"/>
                  <a:gd name="connsiteY8" fmla="*/ 1386400 h 2311685"/>
                  <a:gd name="connsiteX9" fmla="*/ 5148943 w 6527800"/>
                  <a:gd name="connsiteY9" fmla="*/ 776800 h 2311685"/>
                  <a:gd name="connsiteX10" fmla="*/ 5588000 w 6527800"/>
                  <a:gd name="connsiteY10" fmla="*/ 1916171 h 2311685"/>
                  <a:gd name="connsiteX11" fmla="*/ 6074228 w 6527800"/>
                  <a:gd name="connsiteY11" fmla="*/ 958228 h 2311685"/>
                  <a:gd name="connsiteX12" fmla="*/ 6527800 w 6527800"/>
                  <a:gd name="connsiteY12" fmla="*/ 2311685 h 2311685"/>
                  <a:gd name="connsiteX0" fmla="*/ 0 w 6527800"/>
                  <a:gd name="connsiteY0" fmla="*/ 794423 h 1886623"/>
                  <a:gd name="connsiteX1" fmla="*/ 765628 w 6527800"/>
                  <a:gd name="connsiteY1" fmla="*/ 1469338 h 1886623"/>
                  <a:gd name="connsiteX2" fmla="*/ 2804886 w 6527800"/>
                  <a:gd name="connsiteY2" fmla="*/ 406166 h 1886623"/>
                  <a:gd name="connsiteX3" fmla="*/ 3291114 w 6527800"/>
                  <a:gd name="connsiteY3" fmla="*/ 1451195 h 1886623"/>
                  <a:gd name="connsiteX4" fmla="*/ 3755571 w 6527800"/>
                  <a:gd name="connsiteY4" fmla="*/ 877880 h 1886623"/>
                  <a:gd name="connsiteX5" fmla="*/ 4071257 w 6527800"/>
                  <a:gd name="connsiteY5" fmla="*/ 1367738 h 1886623"/>
                  <a:gd name="connsiteX6" fmla="*/ 4466771 w 6527800"/>
                  <a:gd name="connsiteY6" fmla="*/ 3395 h 1886623"/>
                  <a:gd name="connsiteX7" fmla="*/ 4858657 w 6527800"/>
                  <a:gd name="connsiteY7" fmla="*/ 961338 h 1886623"/>
                  <a:gd name="connsiteX8" fmla="*/ 5148943 w 6527800"/>
                  <a:gd name="connsiteY8" fmla="*/ 351738 h 1886623"/>
                  <a:gd name="connsiteX9" fmla="*/ 5588000 w 6527800"/>
                  <a:gd name="connsiteY9" fmla="*/ 1491109 h 1886623"/>
                  <a:gd name="connsiteX10" fmla="*/ 6074228 w 6527800"/>
                  <a:gd name="connsiteY10" fmla="*/ 533166 h 1886623"/>
                  <a:gd name="connsiteX11" fmla="*/ 6527800 w 6527800"/>
                  <a:gd name="connsiteY11" fmla="*/ 1886623 h 1886623"/>
                  <a:gd name="connsiteX0" fmla="*/ 0 w 6527800"/>
                  <a:gd name="connsiteY0" fmla="*/ 794423 h 1886623"/>
                  <a:gd name="connsiteX1" fmla="*/ 765628 w 6527800"/>
                  <a:gd name="connsiteY1" fmla="*/ 1469338 h 1886623"/>
                  <a:gd name="connsiteX2" fmla="*/ 3291114 w 6527800"/>
                  <a:gd name="connsiteY2" fmla="*/ 1451195 h 1886623"/>
                  <a:gd name="connsiteX3" fmla="*/ 3755571 w 6527800"/>
                  <a:gd name="connsiteY3" fmla="*/ 877880 h 1886623"/>
                  <a:gd name="connsiteX4" fmla="*/ 4071257 w 6527800"/>
                  <a:gd name="connsiteY4" fmla="*/ 1367738 h 1886623"/>
                  <a:gd name="connsiteX5" fmla="*/ 4466771 w 6527800"/>
                  <a:gd name="connsiteY5" fmla="*/ 3395 h 1886623"/>
                  <a:gd name="connsiteX6" fmla="*/ 4858657 w 6527800"/>
                  <a:gd name="connsiteY6" fmla="*/ 961338 h 1886623"/>
                  <a:gd name="connsiteX7" fmla="*/ 5148943 w 6527800"/>
                  <a:gd name="connsiteY7" fmla="*/ 351738 h 1886623"/>
                  <a:gd name="connsiteX8" fmla="*/ 5588000 w 6527800"/>
                  <a:gd name="connsiteY8" fmla="*/ 1491109 h 1886623"/>
                  <a:gd name="connsiteX9" fmla="*/ 6074228 w 6527800"/>
                  <a:gd name="connsiteY9" fmla="*/ 533166 h 1886623"/>
                  <a:gd name="connsiteX10" fmla="*/ 6527800 w 6527800"/>
                  <a:gd name="connsiteY10" fmla="*/ 1886623 h 1886623"/>
                  <a:gd name="connsiteX0" fmla="*/ 0 w 6527800"/>
                  <a:gd name="connsiteY0" fmla="*/ 794423 h 1886623"/>
                  <a:gd name="connsiteX1" fmla="*/ 3291114 w 6527800"/>
                  <a:gd name="connsiteY1" fmla="*/ 1451195 h 1886623"/>
                  <a:gd name="connsiteX2" fmla="*/ 3755571 w 6527800"/>
                  <a:gd name="connsiteY2" fmla="*/ 877880 h 1886623"/>
                  <a:gd name="connsiteX3" fmla="*/ 4071257 w 6527800"/>
                  <a:gd name="connsiteY3" fmla="*/ 1367738 h 1886623"/>
                  <a:gd name="connsiteX4" fmla="*/ 4466771 w 6527800"/>
                  <a:gd name="connsiteY4" fmla="*/ 3395 h 1886623"/>
                  <a:gd name="connsiteX5" fmla="*/ 4858657 w 6527800"/>
                  <a:gd name="connsiteY5" fmla="*/ 961338 h 1886623"/>
                  <a:gd name="connsiteX6" fmla="*/ 5148943 w 6527800"/>
                  <a:gd name="connsiteY6" fmla="*/ 351738 h 1886623"/>
                  <a:gd name="connsiteX7" fmla="*/ 5588000 w 6527800"/>
                  <a:gd name="connsiteY7" fmla="*/ 1491109 h 1886623"/>
                  <a:gd name="connsiteX8" fmla="*/ 6074228 w 6527800"/>
                  <a:gd name="connsiteY8" fmla="*/ 533166 h 1886623"/>
                  <a:gd name="connsiteX9" fmla="*/ 6527800 w 6527800"/>
                  <a:gd name="connsiteY9" fmla="*/ 1886623 h 1886623"/>
                  <a:gd name="connsiteX0" fmla="*/ -1 w 3236685"/>
                  <a:gd name="connsiteY0" fmla="*/ 1451195 h 1886623"/>
                  <a:gd name="connsiteX1" fmla="*/ 464456 w 3236685"/>
                  <a:gd name="connsiteY1" fmla="*/ 877880 h 1886623"/>
                  <a:gd name="connsiteX2" fmla="*/ 780142 w 3236685"/>
                  <a:gd name="connsiteY2" fmla="*/ 1367738 h 1886623"/>
                  <a:gd name="connsiteX3" fmla="*/ 1175656 w 3236685"/>
                  <a:gd name="connsiteY3" fmla="*/ 3395 h 1886623"/>
                  <a:gd name="connsiteX4" fmla="*/ 1567542 w 3236685"/>
                  <a:gd name="connsiteY4" fmla="*/ 961338 h 1886623"/>
                  <a:gd name="connsiteX5" fmla="*/ 1857828 w 3236685"/>
                  <a:gd name="connsiteY5" fmla="*/ 351738 h 1886623"/>
                  <a:gd name="connsiteX6" fmla="*/ 2296885 w 3236685"/>
                  <a:gd name="connsiteY6" fmla="*/ 1491109 h 1886623"/>
                  <a:gd name="connsiteX7" fmla="*/ 2783113 w 3236685"/>
                  <a:gd name="connsiteY7" fmla="*/ 533166 h 1886623"/>
                  <a:gd name="connsiteX8" fmla="*/ 3236685 w 3236685"/>
                  <a:gd name="connsiteY8" fmla="*/ 1886623 h 18866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236685" h="1886623">
                    <a:moveTo>
                      <a:pt x="-1" y="1451195"/>
                    </a:moveTo>
                    <a:cubicBezTo>
                      <a:pt x="625927" y="1465104"/>
                      <a:pt x="334432" y="891789"/>
                      <a:pt x="464456" y="877880"/>
                    </a:cubicBezTo>
                    <a:cubicBezTo>
                      <a:pt x="594480" y="863971"/>
                      <a:pt x="661609" y="1513486"/>
                      <a:pt x="780142" y="1367738"/>
                    </a:cubicBezTo>
                    <a:cubicBezTo>
                      <a:pt x="898675" y="1221991"/>
                      <a:pt x="1044423" y="71128"/>
                      <a:pt x="1175656" y="3395"/>
                    </a:cubicBezTo>
                    <a:cubicBezTo>
                      <a:pt x="1306889" y="-64338"/>
                      <a:pt x="1453847" y="903281"/>
                      <a:pt x="1567542" y="961338"/>
                    </a:cubicBezTo>
                    <a:cubicBezTo>
                      <a:pt x="1681237" y="1019395"/>
                      <a:pt x="1736271" y="263443"/>
                      <a:pt x="1857828" y="351738"/>
                    </a:cubicBezTo>
                    <a:cubicBezTo>
                      <a:pt x="1979385" y="440033"/>
                      <a:pt x="2142671" y="1460871"/>
                      <a:pt x="2296885" y="1491109"/>
                    </a:cubicBezTo>
                    <a:cubicBezTo>
                      <a:pt x="2451099" y="1521347"/>
                      <a:pt x="2626480" y="467247"/>
                      <a:pt x="2783113" y="533166"/>
                    </a:cubicBezTo>
                    <a:cubicBezTo>
                      <a:pt x="2939746" y="599085"/>
                      <a:pt x="3088215" y="1242854"/>
                      <a:pt x="3236685" y="1886623"/>
                    </a:cubicBezTo>
                  </a:path>
                </a:pathLst>
              </a:custGeom>
              <a:noFill/>
              <a:ln>
                <a:solidFill>
                  <a:schemeClr val="bg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58" name="Freeform: Shape 157"/>
              <p:cNvSpPr/>
              <p:nvPr/>
            </p:nvSpPr>
            <p:spPr>
              <a:xfrm>
                <a:off x="4038601" y="6633271"/>
                <a:ext cx="2456542" cy="862645"/>
              </a:xfrm>
              <a:custGeom>
                <a:avLst/>
                <a:gdLst>
                  <a:gd name="connsiteX0" fmla="*/ 0 w 6527800"/>
                  <a:gd name="connsiteY0" fmla="*/ 1190184 h 2282384"/>
                  <a:gd name="connsiteX1" fmla="*/ 765628 w 6527800"/>
                  <a:gd name="connsiteY1" fmla="*/ 1865099 h 2282384"/>
                  <a:gd name="connsiteX2" fmla="*/ 1531257 w 6527800"/>
                  <a:gd name="connsiteY2" fmla="*/ 13 h 2282384"/>
                  <a:gd name="connsiteX3" fmla="*/ 2140857 w 6527800"/>
                  <a:gd name="connsiteY3" fmla="*/ 1897756 h 2282384"/>
                  <a:gd name="connsiteX4" fmla="*/ 2804886 w 6527800"/>
                  <a:gd name="connsiteY4" fmla="*/ 801927 h 2282384"/>
                  <a:gd name="connsiteX5" fmla="*/ 3291114 w 6527800"/>
                  <a:gd name="connsiteY5" fmla="*/ 1846956 h 2282384"/>
                  <a:gd name="connsiteX6" fmla="*/ 3755571 w 6527800"/>
                  <a:gd name="connsiteY6" fmla="*/ 1273641 h 2282384"/>
                  <a:gd name="connsiteX7" fmla="*/ 4071257 w 6527800"/>
                  <a:gd name="connsiteY7" fmla="*/ 1763499 h 2282384"/>
                  <a:gd name="connsiteX8" fmla="*/ 4466771 w 6527800"/>
                  <a:gd name="connsiteY8" fmla="*/ 399156 h 2282384"/>
                  <a:gd name="connsiteX9" fmla="*/ 4858657 w 6527800"/>
                  <a:gd name="connsiteY9" fmla="*/ 1357099 h 2282384"/>
                  <a:gd name="connsiteX10" fmla="*/ 5148943 w 6527800"/>
                  <a:gd name="connsiteY10" fmla="*/ 747499 h 2282384"/>
                  <a:gd name="connsiteX11" fmla="*/ 5588000 w 6527800"/>
                  <a:gd name="connsiteY11" fmla="*/ 1886870 h 2282384"/>
                  <a:gd name="connsiteX12" fmla="*/ 6074228 w 6527800"/>
                  <a:gd name="connsiteY12" fmla="*/ 928927 h 2282384"/>
                  <a:gd name="connsiteX13" fmla="*/ 6527800 w 6527800"/>
                  <a:gd name="connsiteY13" fmla="*/ 2282384 h 2282384"/>
                  <a:gd name="connsiteX0" fmla="*/ 0 w 5762172"/>
                  <a:gd name="connsiteY0" fmla="*/ 1865099 h 2282384"/>
                  <a:gd name="connsiteX1" fmla="*/ 765629 w 5762172"/>
                  <a:gd name="connsiteY1" fmla="*/ 13 h 2282384"/>
                  <a:gd name="connsiteX2" fmla="*/ 1375229 w 5762172"/>
                  <a:gd name="connsiteY2" fmla="*/ 1897756 h 2282384"/>
                  <a:gd name="connsiteX3" fmla="*/ 2039258 w 5762172"/>
                  <a:gd name="connsiteY3" fmla="*/ 801927 h 2282384"/>
                  <a:gd name="connsiteX4" fmla="*/ 2525486 w 5762172"/>
                  <a:gd name="connsiteY4" fmla="*/ 1846956 h 2282384"/>
                  <a:gd name="connsiteX5" fmla="*/ 2989943 w 5762172"/>
                  <a:gd name="connsiteY5" fmla="*/ 1273641 h 2282384"/>
                  <a:gd name="connsiteX6" fmla="*/ 3305629 w 5762172"/>
                  <a:gd name="connsiteY6" fmla="*/ 1763499 h 2282384"/>
                  <a:gd name="connsiteX7" fmla="*/ 3701143 w 5762172"/>
                  <a:gd name="connsiteY7" fmla="*/ 399156 h 2282384"/>
                  <a:gd name="connsiteX8" fmla="*/ 4093029 w 5762172"/>
                  <a:gd name="connsiteY8" fmla="*/ 1357099 h 2282384"/>
                  <a:gd name="connsiteX9" fmla="*/ 4383315 w 5762172"/>
                  <a:gd name="connsiteY9" fmla="*/ 747499 h 2282384"/>
                  <a:gd name="connsiteX10" fmla="*/ 4822372 w 5762172"/>
                  <a:gd name="connsiteY10" fmla="*/ 1886870 h 2282384"/>
                  <a:gd name="connsiteX11" fmla="*/ 5308600 w 5762172"/>
                  <a:gd name="connsiteY11" fmla="*/ 928927 h 2282384"/>
                  <a:gd name="connsiteX12" fmla="*/ 5762172 w 5762172"/>
                  <a:gd name="connsiteY12" fmla="*/ 2282384 h 2282384"/>
                  <a:gd name="connsiteX0" fmla="*/ 1 w 4996544"/>
                  <a:gd name="connsiteY0" fmla="*/ -2 h 2282369"/>
                  <a:gd name="connsiteX1" fmla="*/ 609601 w 4996544"/>
                  <a:gd name="connsiteY1" fmla="*/ 1897741 h 2282369"/>
                  <a:gd name="connsiteX2" fmla="*/ 1273630 w 4996544"/>
                  <a:gd name="connsiteY2" fmla="*/ 801912 h 2282369"/>
                  <a:gd name="connsiteX3" fmla="*/ 1759858 w 4996544"/>
                  <a:gd name="connsiteY3" fmla="*/ 1846941 h 2282369"/>
                  <a:gd name="connsiteX4" fmla="*/ 2224315 w 4996544"/>
                  <a:gd name="connsiteY4" fmla="*/ 1273626 h 2282369"/>
                  <a:gd name="connsiteX5" fmla="*/ 2540001 w 4996544"/>
                  <a:gd name="connsiteY5" fmla="*/ 1763484 h 2282369"/>
                  <a:gd name="connsiteX6" fmla="*/ 2935515 w 4996544"/>
                  <a:gd name="connsiteY6" fmla="*/ 399141 h 2282369"/>
                  <a:gd name="connsiteX7" fmla="*/ 3327401 w 4996544"/>
                  <a:gd name="connsiteY7" fmla="*/ 1357084 h 2282369"/>
                  <a:gd name="connsiteX8" fmla="*/ 3617687 w 4996544"/>
                  <a:gd name="connsiteY8" fmla="*/ 747484 h 2282369"/>
                  <a:gd name="connsiteX9" fmla="*/ 4056744 w 4996544"/>
                  <a:gd name="connsiteY9" fmla="*/ 1886855 h 2282369"/>
                  <a:gd name="connsiteX10" fmla="*/ 4542972 w 4996544"/>
                  <a:gd name="connsiteY10" fmla="*/ 928912 h 2282369"/>
                  <a:gd name="connsiteX11" fmla="*/ 4996544 w 4996544"/>
                  <a:gd name="connsiteY11" fmla="*/ 2282369 h 2282369"/>
                  <a:gd name="connsiteX0" fmla="*/ 0 w 4386943"/>
                  <a:gd name="connsiteY0" fmla="*/ 1501995 h 1886623"/>
                  <a:gd name="connsiteX1" fmla="*/ 664029 w 4386943"/>
                  <a:gd name="connsiteY1" fmla="*/ 406166 h 1886623"/>
                  <a:gd name="connsiteX2" fmla="*/ 1150257 w 4386943"/>
                  <a:gd name="connsiteY2" fmla="*/ 1451195 h 1886623"/>
                  <a:gd name="connsiteX3" fmla="*/ 1614714 w 4386943"/>
                  <a:gd name="connsiteY3" fmla="*/ 877880 h 1886623"/>
                  <a:gd name="connsiteX4" fmla="*/ 1930400 w 4386943"/>
                  <a:gd name="connsiteY4" fmla="*/ 1367738 h 1886623"/>
                  <a:gd name="connsiteX5" fmla="*/ 2325914 w 4386943"/>
                  <a:gd name="connsiteY5" fmla="*/ 3395 h 1886623"/>
                  <a:gd name="connsiteX6" fmla="*/ 2717800 w 4386943"/>
                  <a:gd name="connsiteY6" fmla="*/ 961338 h 1886623"/>
                  <a:gd name="connsiteX7" fmla="*/ 3008086 w 4386943"/>
                  <a:gd name="connsiteY7" fmla="*/ 351738 h 1886623"/>
                  <a:gd name="connsiteX8" fmla="*/ 3447143 w 4386943"/>
                  <a:gd name="connsiteY8" fmla="*/ 1491109 h 1886623"/>
                  <a:gd name="connsiteX9" fmla="*/ 3933371 w 4386943"/>
                  <a:gd name="connsiteY9" fmla="*/ 533166 h 1886623"/>
                  <a:gd name="connsiteX10" fmla="*/ 4386943 w 4386943"/>
                  <a:gd name="connsiteY10" fmla="*/ 1886623 h 1886623"/>
                  <a:gd name="connsiteX0" fmla="*/ 1 w 3722915"/>
                  <a:gd name="connsiteY0" fmla="*/ 406166 h 1886623"/>
                  <a:gd name="connsiteX1" fmla="*/ 486229 w 3722915"/>
                  <a:gd name="connsiteY1" fmla="*/ 1451195 h 1886623"/>
                  <a:gd name="connsiteX2" fmla="*/ 950686 w 3722915"/>
                  <a:gd name="connsiteY2" fmla="*/ 877880 h 1886623"/>
                  <a:gd name="connsiteX3" fmla="*/ 1266372 w 3722915"/>
                  <a:gd name="connsiteY3" fmla="*/ 1367738 h 1886623"/>
                  <a:gd name="connsiteX4" fmla="*/ 1661886 w 3722915"/>
                  <a:gd name="connsiteY4" fmla="*/ 3395 h 1886623"/>
                  <a:gd name="connsiteX5" fmla="*/ 2053772 w 3722915"/>
                  <a:gd name="connsiteY5" fmla="*/ 961338 h 1886623"/>
                  <a:gd name="connsiteX6" fmla="*/ 2344058 w 3722915"/>
                  <a:gd name="connsiteY6" fmla="*/ 351738 h 1886623"/>
                  <a:gd name="connsiteX7" fmla="*/ 2783115 w 3722915"/>
                  <a:gd name="connsiteY7" fmla="*/ 1491109 h 1886623"/>
                  <a:gd name="connsiteX8" fmla="*/ 3269343 w 3722915"/>
                  <a:gd name="connsiteY8" fmla="*/ 533166 h 1886623"/>
                  <a:gd name="connsiteX9" fmla="*/ 3722915 w 3722915"/>
                  <a:gd name="connsiteY9" fmla="*/ 1886623 h 1886623"/>
                  <a:gd name="connsiteX0" fmla="*/ -1 w 3236685"/>
                  <a:gd name="connsiteY0" fmla="*/ 1451195 h 1886623"/>
                  <a:gd name="connsiteX1" fmla="*/ 464456 w 3236685"/>
                  <a:gd name="connsiteY1" fmla="*/ 877880 h 1886623"/>
                  <a:gd name="connsiteX2" fmla="*/ 780142 w 3236685"/>
                  <a:gd name="connsiteY2" fmla="*/ 1367738 h 1886623"/>
                  <a:gd name="connsiteX3" fmla="*/ 1175656 w 3236685"/>
                  <a:gd name="connsiteY3" fmla="*/ 3395 h 1886623"/>
                  <a:gd name="connsiteX4" fmla="*/ 1567542 w 3236685"/>
                  <a:gd name="connsiteY4" fmla="*/ 961338 h 1886623"/>
                  <a:gd name="connsiteX5" fmla="*/ 1857828 w 3236685"/>
                  <a:gd name="connsiteY5" fmla="*/ 351738 h 1886623"/>
                  <a:gd name="connsiteX6" fmla="*/ 2296885 w 3236685"/>
                  <a:gd name="connsiteY6" fmla="*/ 1491109 h 1886623"/>
                  <a:gd name="connsiteX7" fmla="*/ 2783113 w 3236685"/>
                  <a:gd name="connsiteY7" fmla="*/ 533166 h 1886623"/>
                  <a:gd name="connsiteX8" fmla="*/ 3236685 w 3236685"/>
                  <a:gd name="connsiteY8" fmla="*/ 1886623 h 1886623"/>
                  <a:gd name="connsiteX0" fmla="*/ 0 w 2772229"/>
                  <a:gd name="connsiteY0" fmla="*/ 877880 h 1886623"/>
                  <a:gd name="connsiteX1" fmla="*/ 315686 w 2772229"/>
                  <a:gd name="connsiteY1" fmla="*/ 1367738 h 1886623"/>
                  <a:gd name="connsiteX2" fmla="*/ 711200 w 2772229"/>
                  <a:gd name="connsiteY2" fmla="*/ 3395 h 1886623"/>
                  <a:gd name="connsiteX3" fmla="*/ 1103086 w 2772229"/>
                  <a:gd name="connsiteY3" fmla="*/ 961338 h 1886623"/>
                  <a:gd name="connsiteX4" fmla="*/ 1393372 w 2772229"/>
                  <a:gd name="connsiteY4" fmla="*/ 351738 h 1886623"/>
                  <a:gd name="connsiteX5" fmla="*/ 1832429 w 2772229"/>
                  <a:gd name="connsiteY5" fmla="*/ 1491109 h 1886623"/>
                  <a:gd name="connsiteX6" fmla="*/ 2318657 w 2772229"/>
                  <a:gd name="connsiteY6" fmla="*/ 533166 h 1886623"/>
                  <a:gd name="connsiteX7" fmla="*/ 2772229 w 2772229"/>
                  <a:gd name="connsiteY7" fmla="*/ 1886623 h 1886623"/>
                  <a:gd name="connsiteX0" fmla="*/ 0 w 2456543"/>
                  <a:gd name="connsiteY0" fmla="*/ 1367738 h 1886623"/>
                  <a:gd name="connsiteX1" fmla="*/ 395514 w 2456543"/>
                  <a:gd name="connsiteY1" fmla="*/ 3395 h 1886623"/>
                  <a:gd name="connsiteX2" fmla="*/ 787400 w 2456543"/>
                  <a:gd name="connsiteY2" fmla="*/ 961338 h 1886623"/>
                  <a:gd name="connsiteX3" fmla="*/ 1077686 w 2456543"/>
                  <a:gd name="connsiteY3" fmla="*/ 351738 h 1886623"/>
                  <a:gd name="connsiteX4" fmla="*/ 1516743 w 2456543"/>
                  <a:gd name="connsiteY4" fmla="*/ 1491109 h 1886623"/>
                  <a:gd name="connsiteX5" fmla="*/ 2002971 w 2456543"/>
                  <a:gd name="connsiteY5" fmla="*/ 533166 h 1886623"/>
                  <a:gd name="connsiteX6" fmla="*/ 2456543 w 2456543"/>
                  <a:gd name="connsiteY6" fmla="*/ 1886623 h 18866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456543" h="1886623">
                    <a:moveTo>
                      <a:pt x="0" y="1367738"/>
                    </a:moveTo>
                    <a:cubicBezTo>
                      <a:pt x="118533" y="1221991"/>
                      <a:pt x="264281" y="71128"/>
                      <a:pt x="395514" y="3395"/>
                    </a:cubicBezTo>
                    <a:cubicBezTo>
                      <a:pt x="526747" y="-64338"/>
                      <a:pt x="673705" y="903281"/>
                      <a:pt x="787400" y="961338"/>
                    </a:cubicBezTo>
                    <a:cubicBezTo>
                      <a:pt x="901095" y="1019395"/>
                      <a:pt x="956129" y="263443"/>
                      <a:pt x="1077686" y="351738"/>
                    </a:cubicBezTo>
                    <a:cubicBezTo>
                      <a:pt x="1199243" y="440033"/>
                      <a:pt x="1362529" y="1460871"/>
                      <a:pt x="1516743" y="1491109"/>
                    </a:cubicBezTo>
                    <a:cubicBezTo>
                      <a:pt x="1670957" y="1521347"/>
                      <a:pt x="1846338" y="467247"/>
                      <a:pt x="2002971" y="533166"/>
                    </a:cubicBezTo>
                    <a:cubicBezTo>
                      <a:pt x="2159604" y="599085"/>
                      <a:pt x="2308073" y="1242854"/>
                      <a:pt x="2456543" y="1886623"/>
                    </a:cubicBezTo>
                  </a:path>
                </a:pathLst>
              </a:custGeom>
              <a:noFill/>
              <a:ln>
                <a:solidFill>
                  <a:schemeClr val="bg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63" name="Rectangle 16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02050">
                  <a:alpha val="60000"/>
                </a:srgbClr>
              </a:gs>
              <a:gs pos="100000">
                <a:srgbClr val="00205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sz="1800" kern="0">
              <a:solidFill>
                <a:sysClr val="windowText" lastClr="000000"/>
              </a:solidFill>
            </a:endParaRPr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0" y="2531"/>
          <a:ext cx="1556" cy="1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7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11" name="Object 10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0" y="2531"/>
                        <a:ext cx="1556" cy="15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47264496"/>
      </p:ext>
    </p:extLst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ne Column">
    <p:bg>
      <p:bgPr>
        <a:solidFill>
          <a:srgbClr val="002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 noChangeAspect="1"/>
          </p:cNvSpPr>
          <p:nvPr>
            <p:ph type="title"/>
          </p:nvPr>
        </p:nvSpPr>
        <p:spPr>
          <a:xfrm>
            <a:off x="304800" y="358227"/>
            <a:ext cx="11582400" cy="889000"/>
          </a:xfrm>
          <a:prstGeom prst="rect">
            <a:avLst/>
          </a:prstGeom>
        </p:spPr>
        <p:txBody>
          <a:bodyPr lIns="0" tIns="0" rIns="0" bIns="0" anchor="ctr"/>
          <a:lstStyle>
            <a:lvl1pPr algn="l">
              <a:defRPr sz="5867">
                <a:solidFill>
                  <a:srgbClr val="FFFFFF"/>
                </a:solidFill>
                <a:latin typeface="Segoe UI Light"/>
                <a:cs typeface="Segoe UI 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" hasCustomPrompt="1"/>
          </p:nvPr>
        </p:nvSpPr>
        <p:spPr>
          <a:xfrm>
            <a:off x="304800" y="1304261"/>
            <a:ext cx="11582400" cy="4768519"/>
          </a:xfrm>
          <a:prstGeom prst="rect">
            <a:avLst/>
          </a:prstGeom>
        </p:spPr>
        <p:txBody>
          <a:bodyPr lIns="0" tIns="0" rIns="0" bIns="0"/>
          <a:lstStyle>
            <a:lvl1pPr marL="243834" indent="-243834">
              <a:lnSpc>
                <a:spcPct val="100000"/>
              </a:lnSpc>
              <a:spcBef>
                <a:spcPts val="667"/>
              </a:spcBef>
              <a:buFont typeface="Arial" charset="0"/>
              <a:buChar char="•"/>
              <a:defRPr sz="3200" baseline="0">
                <a:solidFill>
                  <a:schemeClr val="bg1"/>
                </a:solidFill>
                <a:latin typeface="Segoe UI Light"/>
                <a:cs typeface="Segoe UI Light"/>
              </a:defRPr>
            </a:lvl1pPr>
            <a:lvl2pPr marL="609585" indent="-243834">
              <a:lnSpc>
                <a:spcPct val="10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933">
                <a:solidFill>
                  <a:schemeClr val="bg1"/>
                </a:solidFill>
                <a:latin typeface="Segoe UI Light"/>
                <a:cs typeface="Segoe UI Light"/>
              </a:defRPr>
            </a:lvl2pPr>
            <a:lvl3pPr marL="914377" indent="-243834">
              <a:lnSpc>
                <a:spcPct val="100000"/>
              </a:lnSpc>
              <a:spcBef>
                <a:spcPts val="667"/>
              </a:spcBef>
              <a:buFont typeface="Arial"/>
              <a:buChar char="•"/>
              <a:defRPr sz="2667">
                <a:solidFill>
                  <a:schemeClr val="bg1"/>
                </a:solidFill>
                <a:latin typeface="Segoe UI Light"/>
                <a:cs typeface="Segoe UI Light"/>
              </a:defRPr>
            </a:lvl3pPr>
            <a:lvl4pPr marL="1219170" marR="0" indent="-243834" algn="l" defTabSz="1219170" rtl="0" eaLnBrk="1" fontAlgn="auto" latinLnBrk="0" hangingPunct="1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2400" baseline="0">
                <a:solidFill>
                  <a:schemeClr val="bg1"/>
                </a:solidFill>
                <a:latin typeface="Segoe UI Light"/>
                <a:cs typeface="Segoe UI Light"/>
              </a:defRPr>
            </a:lvl4pPr>
            <a:lvl5pPr marL="2072588" indent="243834">
              <a:spcBef>
                <a:spcPts val="1333"/>
              </a:spcBef>
              <a:buFont typeface="Arial"/>
              <a:buChar char="•"/>
              <a:tabLst>
                <a:tab pos="2135664" algn="l"/>
              </a:tabLst>
              <a:defRPr sz="2667" baseline="0">
                <a:solidFill>
                  <a:schemeClr val="bg1"/>
                </a:solidFill>
                <a:latin typeface="Segoe UI Light"/>
                <a:cs typeface="Segoe UI Light"/>
              </a:defRPr>
            </a:lvl5pPr>
          </a:lstStyle>
          <a:p>
            <a:pPr lvl="0"/>
            <a:r>
              <a:rPr lang="en-US"/>
              <a:t>Bullet first level</a:t>
            </a:r>
          </a:p>
          <a:p>
            <a:pPr lvl="1"/>
            <a:r>
              <a:rPr lang="en-US"/>
              <a:t>Bullet second level</a:t>
            </a:r>
          </a:p>
          <a:p>
            <a:pPr lvl="2"/>
            <a:r>
              <a:rPr lang="en-US"/>
              <a:t>Bullet third level</a:t>
            </a:r>
          </a:p>
          <a:p>
            <a:pPr lvl="3"/>
            <a:r>
              <a:rPr lang="en-US"/>
              <a:t>Bullet fourth level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297677" y="6379834"/>
            <a:ext cx="1395659" cy="16421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US" sz="1067">
                <a:solidFill>
                  <a:schemeClr val="bg1"/>
                </a:solidFill>
                <a:latin typeface="Segoe UI"/>
                <a:cs typeface="Segoe UI"/>
              </a:rPr>
              <a:t>Microsoft Confidential</a:t>
            </a:r>
          </a:p>
        </p:txBody>
      </p:sp>
    </p:spTree>
    <p:extLst>
      <p:ext uri="{BB962C8B-B14F-4D97-AF65-F5344CB8AC3E}">
        <p14:creationId xmlns:p14="http://schemas.microsoft.com/office/powerpoint/2010/main" val="1109530062"/>
      </p:ext>
    </p:extLst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lumn">
    <p:bg>
      <p:bgPr>
        <a:solidFill>
          <a:srgbClr val="002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>
            <a:spLocks noGrp="1" noChangeAspect="1"/>
          </p:cNvSpPr>
          <p:nvPr>
            <p:ph type="title"/>
          </p:nvPr>
        </p:nvSpPr>
        <p:spPr>
          <a:xfrm>
            <a:off x="304800" y="358227"/>
            <a:ext cx="11582400" cy="889000"/>
          </a:xfrm>
          <a:prstGeom prst="rect">
            <a:avLst/>
          </a:prstGeom>
        </p:spPr>
        <p:txBody>
          <a:bodyPr lIns="0" tIns="0" rIns="0" bIns="0" anchor="ctr"/>
          <a:lstStyle>
            <a:lvl1pPr algn="l">
              <a:defRPr sz="5867">
                <a:solidFill>
                  <a:srgbClr val="FFFFFF"/>
                </a:solidFill>
                <a:latin typeface="Segoe UI Light"/>
                <a:cs typeface="Segoe UI 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297677" y="6379834"/>
            <a:ext cx="1395659" cy="16421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US" sz="1067">
                <a:solidFill>
                  <a:schemeClr val="bg1"/>
                </a:solidFill>
                <a:latin typeface="Segoe UI"/>
                <a:cs typeface="Segoe UI"/>
              </a:rPr>
              <a:t>Microsoft Confidential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" hasCustomPrompt="1"/>
          </p:nvPr>
        </p:nvSpPr>
        <p:spPr>
          <a:xfrm>
            <a:off x="304800" y="1304261"/>
            <a:ext cx="5791200" cy="4768519"/>
          </a:xfrm>
          <a:prstGeom prst="rect">
            <a:avLst/>
          </a:prstGeom>
        </p:spPr>
        <p:txBody>
          <a:bodyPr lIns="0" tIns="0" rIns="0" bIns="0"/>
          <a:lstStyle>
            <a:lvl1pPr marL="243834" indent="-243834">
              <a:lnSpc>
                <a:spcPct val="100000"/>
              </a:lnSpc>
              <a:spcBef>
                <a:spcPts val="667"/>
              </a:spcBef>
              <a:buFont typeface="Arial" charset="0"/>
              <a:buChar char="•"/>
              <a:defRPr sz="3200" baseline="0">
                <a:solidFill>
                  <a:schemeClr val="bg1"/>
                </a:solidFill>
                <a:latin typeface="Segoe UI Light"/>
                <a:cs typeface="Segoe UI Light"/>
              </a:defRPr>
            </a:lvl1pPr>
            <a:lvl2pPr marL="609585" indent="-243834">
              <a:lnSpc>
                <a:spcPct val="10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933">
                <a:solidFill>
                  <a:schemeClr val="bg1"/>
                </a:solidFill>
                <a:latin typeface="Segoe UI Light"/>
                <a:cs typeface="Segoe UI Light"/>
              </a:defRPr>
            </a:lvl2pPr>
            <a:lvl3pPr marL="914377" indent="-243834">
              <a:lnSpc>
                <a:spcPct val="100000"/>
              </a:lnSpc>
              <a:spcBef>
                <a:spcPts val="667"/>
              </a:spcBef>
              <a:buFont typeface="Arial"/>
              <a:buChar char="•"/>
              <a:defRPr sz="2667">
                <a:solidFill>
                  <a:schemeClr val="bg1"/>
                </a:solidFill>
                <a:latin typeface="Segoe UI Light"/>
                <a:cs typeface="Segoe UI Light"/>
              </a:defRPr>
            </a:lvl3pPr>
            <a:lvl4pPr marL="1219170" marR="0" indent="-243834" algn="l" defTabSz="1219170" rtl="0" eaLnBrk="1" fontAlgn="auto" latinLnBrk="0" hangingPunct="1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2400" baseline="0">
                <a:solidFill>
                  <a:schemeClr val="bg1"/>
                </a:solidFill>
                <a:latin typeface="Segoe UI Light"/>
                <a:cs typeface="Segoe UI Light"/>
              </a:defRPr>
            </a:lvl4pPr>
            <a:lvl5pPr marL="2072588" indent="243834">
              <a:spcBef>
                <a:spcPts val="1333"/>
              </a:spcBef>
              <a:buFont typeface="Arial"/>
              <a:buChar char="•"/>
              <a:tabLst>
                <a:tab pos="2135664" algn="l"/>
              </a:tabLst>
              <a:defRPr sz="2667" baseline="0">
                <a:solidFill>
                  <a:schemeClr val="bg1"/>
                </a:solidFill>
                <a:latin typeface="Segoe UI Light"/>
                <a:cs typeface="Segoe UI Light"/>
              </a:defRPr>
            </a:lvl5pPr>
          </a:lstStyle>
          <a:p>
            <a:pPr lvl="0"/>
            <a:r>
              <a:rPr lang="en-US"/>
              <a:t>Bullet first level</a:t>
            </a:r>
          </a:p>
          <a:p>
            <a:pPr lvl="1"/>
            <a:r>
              <a:rPr lang="en-US"/>
              <a:t>Bullet second level</a:t>
            </a:r>
          </a:p>
          <a:p>
            <a:pPr lvl="2"/>
            <a:r>
              <a:rPr lang="en-US"/>
              <a:t>Bullet third level</a:t>
            </a:r>
          </a:p>
          <a:p>
            <a:pPr lvl="3"/>
            <a:r>
              <a:rPr lang="en-US"/>
              <a:t>Bullet fourth level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0" hasCustomPrompt="1"/>
          </p:nvPr>
        </p:nvSpPr>
        <p:spPr>
          <a:xfrm>
            <a:off x="6096000" y="1304261"/>
            <a:ext cx="5791200" cy="4768519"/>
          </a:xfrm>
          <a:prstGeom prst="rect">
            <a:avLst/>
          </a:prstGeom>
        </p:spPr>
        <p:txBody>
          <a:bodyPr lIns="0" tIns="0" rIns="0" bIns="0"/>
          <a:lstStyle>
            <a:lvl1pPr marL="243834" indent="-243834">
              <a:lnSpc>
                <a:spcPct val="100000"/>
              </a:lnSpc>
              <a:spcBef>
                <a:spcPts val="667"/>
              </a:spcBef>
              <a:buFont typeface="Arial" charset="0"/>
              <a:buChar char="•"/>
              <a:defRPr sz="3200" baseline="0">
                <a:solidFill>
                  <a:schemeClr val="bg1"/>
                </a:solidFill>
                <a:latin typeface="Segoe UI Light"/>
                <a:cs typeface="Segoe UI Light"/>
              </a:defRPr>
            </a:lvl1pPr>
            <a:lvl2pPr marL="609585" indent="-243834">
              <a:lnSpc>
                <a:spcPct val="10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933">
                <a:solidFill>
                  <a:schemeClr val="bg1"/>
                </a:solidFill>
                <a:latin typeface="Segoe UI Light"/>
                <a:cs typeface="Segoe UI Light"/>
              </a:defRPr>
            </a:lvl2pPr>
            <a:lvl3pPr marL="914377" indent="-243834">
              <a:lnSpc>
                <a:spcPct val="100000"/>
              </a:lnSpc>
              <a:spcBef>
                <a:spcPts val="667"/>
              </a:spcBef>
              <a:buFont typeface="Arial"/>
              <a:buChar char="•"/>
              <a:defRPr sz="2667">
                <a:solidFill>
                  <a:schemeClr val="bg1"/>
                </a:solidFill>
                <a:latin typeface="Segoe UI Light"/>
                <a:cs typeface="Segoe UI Light"/>
              </a:defRPr>
            </a:lvl3pPr>
            <a:lvl4pPr marL="1219170" marR="0" indent="-243834" algn="l" defTabSz="1219170" rtl="0" eaLnBrk="1" fontAlgn="auto" latinLnBrk="0" hangingPunct="1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2400" baseline="0">
                <a:solidFill>
                  <a:schemeClr val="bg1"/>
                </a:solidFill>
                <a:latin typeface="Segoe UI Light"/>
                <a:cs typeface="Segoe UI Light"/>
              </a:defRPr>
            </a:lvl4pPr>
            <a:lvl5pPr marL="2072588" indent="243834">
              <a:spcBef>
                <a:spcPts val="1333"/>
              </a:spcBef>
              <a:buFont typeface="Arial"/>
              <a:buChar char="•"/>
              <a:tabLst>
                <a:tab pos="2135664" algn="l"/>
              </a:tabLst>
              <a:defRPr sz="2667" baseline="0">
                <a:solidFill>
                  <a:schemeClr val="bg1"/>
                </a:solidFill>
                <a:latin typeface="Segoe UI Light"/>
                <a:cs typeface="Segoe UI Light"/>
              </a:defRPr>
            </a:lvl5pPr>
          </a:lstStyle>
          <a:p>
            <a:pPr lvl="0"/>
            <a:r>
              <a:rPr lang="en-US"/>
              <a:t>Bullet first level</a:t>
            </a:r>
          </a:p>
          <a:p>
            <a:pPr lvl="1"/>
            <a:r>
              <a:rPr lang="en-US"/>
              <a:t>Bullet second level</a:t>
            </a:r>
          </a:p>
          <a:p>
            <a:pPr lvl="2"/>
            <a:r>
              <a:rPr lang="en-US"/>
              <a:t>Bullet third level</a:t>
            </a:r>
          </a:p>
          <a:p>
            <a:pPr lvl="3"/>
            <a:r>
              <a:rPr lang="en-US"/>
              <a:t>Bullet fourth level</a:t>
            </a:r>
          </a:p>
        </p:txBody>
      </p:sp>
    </p:spTree>
    <p:extLst>
      <p:ext uri="{BB962C8B-B14F-4D97-AF65-F5344CB8AC3E}">
        <p14:creationId xmlns:p14="http://schemas.microsoft.com/office/powerpoint/2010/main" val="2607448073"/>
      </p:ext>
    </p:extLst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269240" y="1189177"/>
            <a:ext cx="11653600" cy="4667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609585" marR="0" lvl="0" indent="-42332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1219170" marR="0" lvl="1" indent="-397923" algn="l" rtl="0">
              <a:lnSpc>
                <a:spcPct val="90000"/>
              </a:lnSpc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828754" marR="0" lvl="2" indent="-380990" algn="l" rtl="0">
              <a:lnSpc>
                <a:spcPct val="90000"/>
              </a:lnSpc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1467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2438339" marR="0" lvl="3" indent="-372524" algn="l" rtl="0">
              <a:lnSpc>
                <a:spcPct val="90000"/>
              </a:lnSpc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3047924" marR="0" lvl="4" indent="-372524" algn="l" rtl="0">
              <a:lnSpc>
                <a:spcPct val="90000"/>
              </a:lnSpc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3657509" marR="0" lvl="5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4267093" marR="0" lvl="6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4876678" marR="0" lvl="7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5486263" marR="0" lvl="8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9" name="Shape 59"/>
          <p:cNvSpPr txBox="1">
            <a:spLocks noGrp="1"/>
          </p:cNvSpPr>
          <p:nvPr>
            <p:ph type="title"/>
          </p:nvPr>
        </p:nvSpPr>
        <p:spPr>
          <a:xfrm>
            <a:off x="269240" y="289513"/>
            <a:ext cx="11656000" cy="803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Quattrocento Sans"/>
              <a:buNone/>
              <a:defRPr sz="4800" b="0" i="0" u="none" strike="noStrike" cap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323765638"/>
      </p:ext>
    </p:extLst>
  </p:cSld>
  <p:clrMapOvr>
    <a:masterClrMapping/>
  </p:clrMapOvr>
  <p:transition>
    <p:fade/>
  </p:transition>
</p:sldLayout>
</file>

<file path=ppt/slideLayouts/slideLayout3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1187621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2982008"/>
            <a:ext cx="7171337" cy="1792326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7" name="Rectangle 6"/>
          <p:cNvSpPr/>
          <p:nvPr userDrawn="1"/>
        </p:nvSpPr>
        <p:spPr bwMode="gray">
          <a:xfrm>
            <a:off x="0" y="5646494"/>
            <a:ext cx="12191377" cy="1211506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03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3192" y="6087890"/>
            <a:ext cx="1427788" cy="30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4634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5078" cy="2263268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4097" indent="0">
              <a:buNone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46696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303" y="1187644"/>
            <a:ext cx="11655078" cy="226658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93906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7644"/>
            <a:ext cx="5378548" cy="2115402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941" b="0">
                <a:latin typeface="+mn-lt"/>
              </a:defRPr>
            </a:lvl1pPr>
            <a:lvl2pPr marL="250553" indent="0">
              <a:buFont typeface="Wingdings" panose="05000000000000000000" pitchFamily="2" charset="2"/>
              <a:buNone/>
              <a:defRPr sz="2353" b="0"/>
            </a:lvl2pPr>
            <a:lvl3pPr marL="441968" indent="0">
              <a:buFont typeface="Wingdings" panose="05000000000000000000" pitchFamily="2" charset="2"/>
              <a:buNone/>
              <a:tabLst/>
              <a:defRPr sz="2157" b="0"/>
            </a:lvl3pPr>
            <a:lvl4pPr marL="639608" indent="0">
              <a:buFont typeface="Wingdings" panose="05000000000000000000" pitchFamily="2" charset="2"/>
              <a:buNone/>
              <a:defRPr sz="2157" b="0"/>
            </a:lvl4pPr>
            <a:lvl5pPr marL="837250" indent="0">
              <a:buFont typeface="Wingdings" panose="05000000000000000000" pitchFamily="2" charset="2"/>
              <a:buNone/>
              <a:tabLst/>
              <a:defRPr sz="2157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7644"/>
            <a:ext cx="5378548" cy="2429576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2941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0553" indent="0">
              <a:buFont typeface="Arial" panose="020B0604020202020204" pitchFamily="34" charset="0"/>
              <a:buNone/>
              <a:defRPr lang="en-US" sz="2353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41968" indent="0">
              <a:buFont typeface="Arial" panose="020B0604020202020204" pitchFamily="34" charset="0"/>
              <a:buNone/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39608" indent="0">
              <a:buFont typeface="Arial" panose="020B0604020202020204" pitchFamily="34" charset="0"/>
              <a:buNone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37250" indent="0">
              <a:buFont typeface="Arial" panose="020B0604020202020204" pitchFamily="34" charset="0"/>
              <a:buNone/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04217" marR="0" lvl="0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Edit Master text styles</a:t>
            </a:r>
          </a:p>
          <a:p>
            <a:pPr marL="504217" marR="0" lvl="1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Second level</a:t>
            </a:r>
          </a:p>
          <a:p>
            <a:pPr marL="504217" marR="0" lvl="2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Third level</a:t>
            </a:r>
          </a:p>
          <a:p>
            <a:pPr marL="504217" marR="0" lvl="3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Fourth level</a:t>
            </a:r>
          </a:p>
          <a:p>
            <a:pPr marL="504217" marR="0" lvl="4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09947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7644"/>
            <a:ext cx="5378548" cy="2115402"/>
          </a:xfrm>
        </p:spPr>
        <p:txBody>
          <a:bodyPr wrap="square">
            <a:spAutoFit/>
          </a:bodyPr>
          <a:lstStyle>
            <a:lvl1pPr marL="227209" indent="-227209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941" b="0">
                <a:latin typeface="+mn-lt"/>
              </a:defRPr>
            </a:lvl1pPr>
            <a:lvl2pPr marL="418625" indent="-168072">
              <a:buFont typeface="Wingdings" panose="05000000000000000000" pitchFamily="2" charset="2"/>
              <a:buChar char=""/>
              <a:defRPr sz="2353" b="0"/>
            </a:lvl2pPr>
            <a:lvl3pPr marL="627160" indent="-185191">
              <a:buFont typeface="Wingdings" panose="05000000000000000000" pitchFamily="2" charset="2"/>
              <a:buChar char=""/>
              <a:tabLst/>
              <a:defRPr sz="2157" b="0"/>
            </a:lvl3pPr>
            <a:lvl4pPr marL="812350" indent="-172742">
              <a:buFont typeface="Wingdings" panose="05000000000000000000" pitchFamily="2" charset="2"/>
              <a:buChar char=""/>
              <a:defRPr sz="2157" b="0"/>
            </a:lvl4pPr>
            <a:lvl5pPr marL="1003766" indent="-166517">
              <a:buFont typeface="Wingdings" panose="05000000000000000000" pitchFamily="2" charset="2"/>
              <a:buChar char=""/>
              <a:tabLst/>
              <a:defRPr sz="2157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7644"/>
            <a:ext cx="5378548" cy="2429576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lang="en-US" sz="2941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86698" indent="-336145">
              <a:defRPr lang="en-US" sz="2353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78113" indent="-336145"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75753" indent="-336145"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73395" indent="-336145"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27209" marR="0" lvl="0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Edit Master text styles</a:t>
            </a:r>
          </a:p>
          <a:p>
            <a:pPr marL="227209" marR="0" lvl="1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Second level</a:t>
            </a:r>
          </a:p>
          <a:p>
            <a:pPr marL="227209" marR="0" lvl="2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Third level</a:t>
            </a:r>
          </a:p>
          <a:p>
            <a:pPr marL="227209" marR="0" lvl="3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Fourth level</a:t>
            </a:r>
          </a:p>
          <a:p>
            <a:pPr marL="227209" marR="0" lvl="4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26583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65684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9860674" cy="724246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9298279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_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68927" y="286381"/>
            <a:ext cx="11653523" cy="927940"/>
          </a:xfrm>
          <a:prstGeom prst="rect">
            <a:avLst/>
          </a:prstGeom>
        </p:spPr>
        <p:txBody>
          <a:bodyPr lIns="146304" tIns="91440" rIns="146304" bIns="91440" anchor="ctr"/>
          <a:lstStyle>
            <a:lvl1pPr marL="0" algn="ctr" defTabSz="91401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353" b="0" kern="1200" cap="all" spc="800" baseline="0" dirty="0">
                <a:ln w="3175">
                  <a:noFill/>
                </a:ln>
                <a:solidFill>
                  <a:srgbClr val="0078D7"/>
                </a:solidFill>
                <a:effectLst/>
                <a:latin typeface="Segoe UI Light" charset="0"/>
                <a:ea typeface="+mn-ea"/>
                <a:cs typeface="Segoe UI Light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Box 7">
            <a:extLst>
              <a:ext uri="{FF2B5EF4-FFF2-40B4-BE49-F238E27FC236}">
                <a16:creationId xmlns:a16="http://schemas.microsoft.com/office/drawing/2014/main" id="{8D0D8F9C-9D73-432D-8577-60228C3C0A12}"/>
              </a:ext>
            </a:extLst>
          </p:cNvPr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b="0" spc="147" baseline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3263393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058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38457315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3704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3708189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686648"/>
            <a:ext cx="4795873" cy="1484704"/>
          </a:xfrm>
        </p:spPr>
        <p:txBody>
          <a:bodyPr wrap="square" anchor="ctr">
            <a:spAutoFit/>
          </a:bodyPr>
          <a:lstStyle>
            <a:lvl1pPr>
              <a:defRPr sz="4705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Square photo layout</a:t>
            </a:r>
          </a:p>
        </p:txBody>
      </p:sp>
      <p:sp>
        <p:nvSpPr>
          <p:cNvPr id="6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334350" y="0"/>
            <a:ext cx="6857650" cy="68561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460915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3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06523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702055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valua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0302" y="289511"/>
            <a:ext cx="6904778" cy="899665"/>
          </a:xfrm>
        </p:spPr>
        <p:txBody>
          <a:bodyPr/>
          <a:lstStyle>
            <a:lvl1pPr>
              <a:defRPr sz="392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020303" y="4773828"/>
            <a:ext cx="6904016" cy="1793104"/>
          </a:xfrm>
        </p:spPr>
        <p:txBody>
          <a:bodyPr wrap="square">
            <a:noAutofit/>
          </a:bodyPr>
          <a:lstStyle>
            <a:lvl1pPr marL="0" indent="0">
              <a:spcBef>
                <a:spcPts val="1765"/>
              </a:spcBef>
              <a:buNone/>
              <a:defRPr sz="1961">
                <a:latin typeface="+mn-lt"/>
              </a:defRPr>
            </a:lvl1pPr>
            <a:lvl2pPr marL="224097" indent="0">
              <a:buNone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5" name="Picture 4" descr="Image of Ignite app on a Windows Device." title="Ignite event image">
            <a:extLst>
              <a:ext uri="{FF2B5EF4-FFF2-40B4-BE49-F238E27FC236}">
                <a16:creationId xmlns:a16="http://schemas.microsoft.com/office/drawing/2014/main" id="{E803C22C-E970-4ADA-A60C-5127C1C2C1D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7119" r="5881"/>
          <a:stretch/>
        </p:blipFill>
        <p:spPr>
          <a:xfrm>
            <a:off x="0" y="-1"/>
            <a:ext cx="4828867" cy="6858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145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2225866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35564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40" y="6099190"/>
            <a:ext cx="4482124" cy="46774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79285" rIns="179285" bIns="179285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MS logo white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1632" y="470067"/>
            <a:ext cx="1423303" cy="30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4082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083377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1187621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2982008"/>
            <a:ext cx="7171337" cy="1792326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7" name="Rectangle 6"/>
          <p:cNvSpPr/>
          <p:nvPr userDrawn="1"/>
        </p:nvSpPr>
        <p:spPr bwMode="gray">
          <a:xfrm>
            <a:off x="0" y="5646494"/>
            <a:ext cx="12191377" cy="1211506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03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3192" y="6087890"/>
            <a:ext cx="1427788" cy="30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0224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Slide">
    <p:bg>
      <p:bgPr>
        <a:solidFill>
          <a:srgbClr val="D2D2D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>
            <a:spLocks/>
          </p:cNvSpPr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5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3" name="Title 1"/>
          <p:cNvSpPr>
            <a:spLocks noGrp="1" noChangeAspect="1"/>
          </p:cNvSpPr>
          <p:nvPr>
            <p:ph type="title"/>
          </p:nvPr>
        </p:nvSpPr>
        <p:spPr>
          <a:xfrm>
            <a:off x="213422" y="2746094"/>
            <a:ext cx="11765156" cy="2315435"/>
          </a:xfrm>
          <a:prstGeom prst="rect">
            <a:avLst/>
          </a:prstGeom>
        </p:spPr>
        <p:txBody>
          <a:bodyPr lIns="91440" tIns="91440" bIns="91440" anchor="t"/>
          <a:lstStyle>
            <a:lvl1pPr algn="l">
              <a:defRPr sz="5998">
                <a:solidFill>
                  <a:srgbClr val="FFFFFF"/>
                </a:solidFill>
                <a:latin typeface="Segoe UI Light"/>
                <a:cs typeface="Segoe UI 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47272345"/>
      </p:ext>
    </p:extLst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F7917-2784-4EB3-A54D-3B8C8F513F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660A789-C7A4-440A-969D-25A4EC3328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CAA607-2F02-4D3B-8255-F405C4B853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84B1DD-D6C5-4790-BA5B-E6C4876836FA}" type="datetimeFigureOut">
              <a:rPr lang="en-IN" smtClean="0"/>
              <a:t>23-06-2019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6BE0FB-3F75-4E2D-BF5C-98DC997295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1BE56F-BB96-4D48-9397-B042E386B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3E285-EB91-46AB-B97B-BE9E0CB66B5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6021285"/>
      </p:ext>
    </p:extLst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BB64C7-0115-4B0D-9006-66DC391D4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10B0B0-480F-4A45-9106-EDE15E3C94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137FF6-08DD-446F-84A5-B518045340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84B1DD-D6C5-4790-BA5B-E6C4876836FA}" type="datetimeFigureOut">
              <a:rPr lang="en-IN" smtClean="0"/>
              <a:t>23-06-2019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F26919-5CA5-4C53-A2F1-F670393FFD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7FA11D-FB6C-4FB9-BEC3-ED85A2A59A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3E285-EB91-46AB-B97B-BE9E0CB66B5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93749436"/>
      </p:ext>
    </p:extLst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75A418-0AE6-4C20-B863-D9A75F0342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42AE82-B0B5-4694-9EDB-A29A042B34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48735C-A3E8-44AD-B3F6-3F42EFBEBB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84B1DD-D6C5-4790-BA5B-E6C4876836FA}" type="datetimeFigureOut">
              <a:rPr lang="en-IN" smtClean="0"/>
              <a:t>23-06-2019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E3B71E-D5AA-4090-9607-B23B76D39E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6C8D4D-3467-4636-9770-43D0633187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3E285-EB91-46AB-B97B-BE9E0CB66B5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92485101"/>
      </p:ext>
    </p:extLst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CA000E-FD89-4F8F-A42A-E670D8878B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BDAA16-4B91-4FFE-BE76-677B0B3F9C4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D5EF01-6400-45C7-A5F1-AD1ABA3588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CB28D4-C852-4D20-854F-2AF786BE64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84B1DD-D6C5-4790-BA5B-E6C4876836FA}" type="datetimeFigureOut">
              <a:rPr lang="en-IN" smtClean="0"/>
              <a:t>23-06-2019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9F9265-5ACE-461C-9732-DDD1A38D84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922F03-F447-4CD3-A488-5B0DEAAC0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3E285-EB91-46AB-B97B-BE9E0CB66B5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77945195"/>
      </p:ext>
    </p:extLst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4ABD9-EE01-4268-87DC-1F3899BDAD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B10D19-26C8-451A-981C-D4DCAD7788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CB04DD-65B4-470E-9A20-54FD81C82B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818D828-A7DE-4DE7-A373-ABE9F0E87C8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BDA3D15-AAF6-4425-B088-BCCB625FFC2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C459A8F-D15A-4F03-8FE2-F1A581962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84B1DD-D6C5-4790-BA5B-E6C4876836FA}" type="datetimeFigureOut">
              <a:rPr lang="en-IN" smtClean="0"/>
              <a:t>23-06-2019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E4F7FC-85D8-4E14-8A73-0380EB88E6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958ED36-B9CF-4B20-B236-B6339DAE7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3E285-EB91-46AB-B97B-BE9E0CB66B5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65191199"/>
      </p:ext>
    </p:extLst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9CE1C-39C6-49A5-BCF1-01EAB92D6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C4E604C-D60A-48D7-80F0-CF1622A725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84B1DD-D6C5-4790-BA5B-E6C4876836FA}" type="datetimeFigureOut">
              <a:rPr lang="en-IN" smtClean="0"/>
              <a:t>23-06-2019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698A8E-120F-4F59-8D21-BD662CDB4A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0F9B65-0F94-4BFB-9103-85BB412D7E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3E285-EB91-46AB-B97B-BE9E0CB66B5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46048556"/>
      </p:ext>
    </p:extLst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2CDD6F-A6B4-4270-A455-273C15CCF4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84B1DD-D6C5-4790-BA5B-E6C4876836FA}" type="datetimeFigureOut">
              <a:rPr lang="en-IN" smtClean="0"/>
              <a:t>23-06-2019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0525162-E0E5-423A-B508-4D09AE1540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0023BD-3AF5-4527-B373-1DABDB9D4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3E285-EB91-46AB-B97B-BE9E0CB66B5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55882803"/>
      </p:ext>
    </p:extLst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B6FF2D-727B-4178-91CB-06153A4455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A95358-9DF2-4688-90F4-9A4CD6E717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665BE2-DD83-4F2E-9F92-6CF7826FF8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E40F1F-A84C-4750-9425-325D45E082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84B1DD-D6C5-4790-BA5B-E6C4876836FA}" type="datetimeFigureOut">
              <a:rPr lang="en-IN" smtClean="0"/>
              <a:t>23-06-2019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81C37C-D76D-4FB7-8CE9-99743E788E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A41499-0149-490C-BEE2-CF7E184E99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3E285-EB91-46AB-B97B-BE9E0CB66B5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99363073"/>
      </p:ext>
    </p:extLst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1B106-2C16-47CF-A5F8-78F576079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A467F68-3AFF-4B00-8F59-F893CE500E3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F97233-F5EC-4C0F-999E-390353FA6F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99004D-E4BD-4D10-8E8D-7EBE499BED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84B1DD-D6C5-4790-BA5B-E6C4876836FA}" type="datetimeFigureOut">
              <a:rPr lang="en-IN" smtClean="0"/>
              <a:t>23-06-2019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C4DE27-C44C-4527-A8D3-AB0EBD7408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A6A608-F02A-4205-9952-5BE249F51B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3E285-EB91-46AB-B97B-BE9E0CB66B5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0797742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5078" cy="2263268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4097" indent="0">
              <a:buNone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93760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7E8C16-D90E-4F10-99EA-2615B5CD6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418A40A-9CF2-45E7-AE97-027BE09646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67D9DF-D956-4051-8454-6C069C9BD1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84B1DD-D6C5-4790-BA5B-E6C4876836FA}" type="datetimeFigureOut">
              <a:rPr lang="en-IN" smtClean="0"/>
              <a:t>23-06-2019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D628F9-2790-420A-A02B-FB620E1D8B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CD679-F404-4183-A51D-F90E17C72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3E285-EB91-46AB-B97B-BE9E0CB66B5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98890415"/>
      </p:ext>
    </p:extLst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1B6F22E-71E0-4AE2-ADEF-C6E46FA220C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63ACC8-CA2D-4304-A31D-41FC8F1D22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7E4686-0944-453F-96B7-3D9B76BDAF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84B1DD-D6C5-4790-BA5B-E6C4876836FA}" type="datetimeFigureOut">
              <a:rPr lang="en-IN" smtClean="0"/>
              <a:t>23-06-2019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D5D9E9-86BA-4C05-A8F0-12B3360A15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A3A62F-AD8D-400E-8A1A-017147F07B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3E285-EB91-46AB-B97B-BE9E0CB66B5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79520638"/>
      </p:ext>
    </p:extLst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5176" cy="73152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7849056" y="1905000"/>
            <a:ext cx="3963432" cy="2324684"/>
          </a:xfrm>
        </p:spPr>
        <p:txBody>
          <a:bodyPr>
            <a:noAutofit/>
          </a:bodyPr>
          <a:lstStyle>
            <a:lvl1pPr>
              <a:defRPr sz="1380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dirty="0"/>
              <a:t>Q&amp;A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69345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3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493751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303" y="1187644"/>
            <a:ext cx="11655078" cy="226658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50056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7644"/>
            <a:ext cx="5378548" cy="2115402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941" b="0">
                <a:latin typeface="+mn-lt"/>
              </a:defRPr>
            </a:lvl1pPr>
            <a:lvl2pPr marL="250553" indent="0">
              <a:buFont typeface="Wingdings" panose="05000000000000000000" pitchFamily="2" charset="2"/>
              <a:buNone/>
              <a:defRPr sz="2353" b="0"/>
            </a:lvl2pPr>
            <a:lvl3pPr marL="441968" indent="0">
              <a:buFont typeface="Wingdings" panose="05000000000000000000" pitchFamily="2" charset="2"/>
              <a:buNone/>
              <a:tabLst/>
              <a:defRPr sz="2157" b="0"/>
            </a:lvl3pPr>
            <a:lvl4pPr marL="639608" indent="0">
              <a:buFont typeface="Wingdings" panose="05000000000000000000" pitchFamily="2" charset="2"/>
              <a:buNone/>
              <a:defRPr sz="2157" b="0"/>
            </a:lvl4pPr>
            <a:lvl5pPr marL="837250" indent="0">
              <a:buFont typeface="Wingdings" panose="05000000000000000000" pitchFamily="2" charset="2"/>
              <a:buNone/>
              <a:tabLst/>
              <a:defRPr sz="2157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7644"/>
            <a:ext cx="5378548" cy="2429576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2941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0553" indent="0">
              <a:buFont typeface="Arial" panose="020B0604020202020204" pitchFamily="34" charset="0"/>
              <a:buNone/>
              <a:defRPr lang="en-US" sz="2353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41968" indent="0">
              <a:buFont typeface="Arial" panose="020B0604020202020204" pitchFamily="34" charset="0"/>
              <a:buNone/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39608" indent="0">
              <a:buFont typeface="Arial" panose="020B0604020202020204" pitchFamily="34" charset="0"/>
              <a:buNone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37250" indent="0">
              <a:buFont typeface="Arial" panose="020B0604020202020204" pitchFamily="34" charset="0"/>
              <a:buNone/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04217" marR="0" lvl="0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Edit Master text styles</a:t>
            </a:r>
          </a:p>
          <a:p>
            <a:pPr marL="504217" marR="0" lvl="1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Second level</a:t>
            </a:r>
          </a:p>
          <a:p>
            <a:pPr marL="504217" marR="0" lvl="2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Third level</a:t>
            </a:r>
          </a:p>
          <a:p>
            <a:pPr marL="504217" marR="0" lvl="3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Fourth level</a:t>
            </a:r>
          </a:p>
          <a:p>
            <a:pPr marL="504217" marR="0" lvl="4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72274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7644"/>
            <a:ext cx="5378548" cy="2115402"/>
          </a:xfrm>
        </p:spPr>
        <p:txBody>
          <a:bodyPr wrap="square">
            <a:spAutoFit/>
          </a:bodyPr>
          <a:lstStyle>
            <a:lvl1pPr marL="227209" indent="-227209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941" b="0">
                <a:latin typeface="+mn-lt"/>
              </a:defRPr>
            </a:lvl1pPr>
            <a:lvl2pPr marL="418625" indent="-168072">
              <a:buFont typeface="Wingdings" panose="05000000000000000000" pitchFamily="2" charset="2"/>
              <a:buChar char=""/>
              <a:defRPr sz="2353" b="0"/>
            </a:lvl2pPr>
            <a:lvl3pPr marL="627160" indent="-185191">
              <a:buFont typeface="Wingdings" panose="05000000000000000000" pitchFamily="2" charset="2"/>
              <a:buChar char=""/>
              <a:tabLst/>
              <a:defRPr sz="2157" b="0"/>
            </a:lvl3pPr>
            <a:lvl4pPr marL="812350" indent="-172742">
              <a:buFont typeface="Wingdings" panose="05000000000000000000" pitchFamily="2" charset="2"/>
              <a:buChar char=""/>
              <a:defRPr sz="2157" b="0"/>
            </a:lvl4pPr>
            <a:lvl5pPr marL="1003766" indent="-166517">
              <a:buFont typeface="Wingdings" panose="05000000000000000000" pitchFamily="2" charset="2"/>
              <a:buChar char=""/>
              <a:tabLst/>
              <a:defRPr sz="2157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7644"/>
            <a:ext cx="5378548" cy="2429576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lang="en-US" sz="2941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86698" indent="-336145">
              <a:defRPr lang="en-US" sz="2353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78113" indent="-336145"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75753" indent="-336145"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73395" indent="-336145"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27209" marR="0" lvl="0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Edit Master text styles</a:t>
            </a:r>
          </a:p>
          <a:p>
            <a:pPr marL="227209" marR="0" lvl="1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Second level</a:t>
            </a:r>
          </a:p>
          <a:p>
            <a:pPr marL="227209" marR="0" lvl="2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Third level</a:t>
            </a:r>
          </a:p>
          <a:p>
            <a:pPr marL="227209" marR="0" lvl="3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Fourth level</a:t>
            </a:r>
          </a:p>
          <a:p>
            <a:pPr marL="227209" marR="0" lvl="4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42896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6311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9860674" cy="724246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4933853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5078" cy="2263268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4097" indent="0">
              <a:buNone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31698134"/>
      </p:ext>
    </p:extLst>
  </p:cSld>
  <p:clrMapOvr>
    <a:masterClrMapping/>
  </p:clrMapOvr>
  <p:transition spd="med"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058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38949097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38259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2206390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686648"/>
            <a:ext cx="4795873" cy="1484704"/>
          </a:xfrm>
        </p:spPr>
        <p:txBody>
          <a:bodyPr wrap="square" anchor="ctr">
            <a:spAutoFit/>
          </a:bodyPr>
          <a:lstStyle>
            <a:lvl1pPr>
              <a:defRPr sz="4705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Square photo layout</a:t>
            </a:r>
          </a:p>
        </p:txBody>
      </p:sp>
      <p:sp>
        <p:nvSpPr>
          <p:cNvPr id="6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334350" y="0"/>
            <a:ext cx="6857650" cy="68561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751513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97340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801511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valua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0302" y="289511"/>
            <a:ext cx="6904778" cy="899665"/>
          </a:xfrm>
        </p:spPr>
        <p:txBody>
          <a:bodyPr/>
          <a:lstStyle>
            <a:lvl1pPr>
              <a:defRPr sz="392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020303" y="4773828"/>
            <a:ext cx="6904016" cy="1793104"/>
          </a:xfrm>
        </p:spPr>
        <p:txBody>
          <a:bodyPr wrap="square">
            <a:noAutofit/>
          </a:bodyPr>
          <a:lstStyle>
            <a:lvl1pPr marL="0" indent="0">
              <a:spcBef>
                <a:spcPts val="1765"/>
              </a:spcBef>
              <a:buNone/>
              <a:defRPr sz="1961">
                <a:latin typeface="+mn-lt"/>
              </a:defRPr>
            </a:lvl1pPr>
            <a:lvl2pPr marL="224097" indent="0">
              <a:buNone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5" name="Picture 4" descr="Image of Ignite app on a Windows Device." title="Ignite event image">
            <a:extLst>
              <a:ext uri="{FF2B5EF4-FFF2-40B4-BE49-F238E27FC236}">
                <a16:creationId xmlns:a16="http://schemas.microsoft.com/office/drawing/2014/main" id="{E803C22C-E970-4ADA-A60C-5127C1C2C1D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7119" r="5881"/>
          <a:stretch/>
        </p:blipFill>
        <p:spPr>
          <a:xfrm>
            <a:off x="0" y="-1"/>
            <a:ext cx="4828867" cy="6858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066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2225866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51167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40" y="6099190"/>
            <a:ext cx="4482124" cy="46774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79285" rIns="179285" bIns="179285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MS logo white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1632" y="470067"/>
            <a:ext cx="1423303" cy="30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2036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102648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303" y="1187644"/>
            <a:ext cx="11655078" cy="226658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48603705"/>
      </p:ext>
    </p:extLst>
  </p:cSld>
  <p:clrMapOvr>
    <a:masterClrMapping/>
  </p:clrMapOvr>
  <p:transition spd="med"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Slide">
    <p:bg>
      <p:bgPr>
        <a:solidFill>
          <a:srgbClr val="D2D2D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>
            <a:spLocks/>
          </p:cNvSpPr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5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3" name="Title 1"/>
          <p:cNvSpPr>
            <a:spLocks noGrp="1" noChangeAspect="1"/>
          </p:cNvSpPr>
          <p:nvPr>
            <p:ph type="title"/>
          </p:nvPr>
        </p:nvSpPr>
        <p:spPr>
          <a:xfrm>
            <a:off x="213422" y="2746094"/>
            <a:ext cx="11765156" cy="2315435"/>
          </a:xfrm>
          <a:prstGeom prst="rect">
            <a:avLst/>
          </a:prstGeom>
        </p:spPr>
        <p:txBody>
          <a:bodyPr lIns="91440" tIns="91440" bIns="91440" anchor="t"/>
          <a:lstStyle>
            <a:lvl1pPr algn="l">
              <a:defRPr sz="5998">
                <a:solidFill>
                  <a:srgbClr val="FFFFFF"/>
                </a:solidFill>
                <a:latin typeface="Segoe UI Light"/>
                <a:cs typeface="Segoe UI 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9468252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with photo and t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erson sitting at a table using a computer&#10;&#10;Description generated with high confidence">
            <a:extLst>
              <a:ext uri="{FF2B5EF4-FFF2-40B4-BE49-F238E27FC236}">
                <a16:creationId xmlns:a16="http://schemas.microsoft.com/office/drawing/2014/main" id="{AC14534E-46CD-4303-B862-80358F1BA8C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4" y="0"/>
            <a:ext cx="12192000" cy="68580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 bwMode="auto">
          <a:xfrm>
            <a:off x="-2" y="-5304"/>
            <a:ext cx="4526282" cy="6863304"/>
          </a:xfrm>
          <a:prstGeom prst="rect">
            <a:avLst/>
          </a:prstGeom>
          <a:gradFill>
            <a:gsLst>
              <a:gs pos="0">
                <a:schemeClr val="bg1">
                  <a:alpha val="71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6292" y="256398"/>
            <a:ext cx="1829371" cy="673018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267682" y="2084172"/>
            <a:ext cx="6274974" cy="3586208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2" y="2077814"/>
            <a:ext cx="6274911" cy="1793104"/>
          </a:xfrm>
          <a:noFill/>
        </p:spPr>
        <p:txBody>
          <a:bodyPr lIns="146304" tIns="91440" rIns="146304" bIns="91440" anchor="t" anchorCtr="0"/>
          <a:lstStyle>
            <a:lvl1pPr>
              <a:defRPr sz="4705" spc="-98" baseline="0">
                <a:gradFill>
                  <a:gsLst>
                    <a:gs pos="130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3" y="3877277"/>
            <a:ext cx="6276530" cy="651821"/>
          </a:xfrm>
        </p:spPr>
        <p:txBody>
          <a:bodyPr wrap="square" lIns="164592" tIns="109728" rIns="164592" bIns="109728">
            <a:spAutoFit/>
          </a:bodyPr>
          <a:lstStyle>
            <a:lvl1pPr marL="0" indent="0">
              <a:spcBef>
                <a:spcPts val="0"/>
              </a:spcBef>
              <a:buNone/>
              <a:defRPr sz="3137">
                <a:gradFill>
                  <a:gsLst>
                    <a:gs pos="130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632304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_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107571" y="80690"/>
            <a:ext cx="1317744" cy="12372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2" tIns="89642" rIns="89642" bIns="89642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en-US" sz="1176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68927" y="286381"/>
            <a:ext cx="11653523" cy="927940"/>
          </a:xfrm>
          <a:prstGeom prst="rect">
            <a:avLst/>
          </a:prstGeom>
        </p:spPr>
        <p:txBody>
          <a:bodyPr lIns="146304" tIns="91440" rIns="146304" bIns="91440"/>
          <a:lstStyle>
            <a:lvl1pPr algn="l">
              <a:defRPr sz="5095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00852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22466698"/>
      </p:ext>
    </p:extLst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650D8C5-8B94-42F7-99D2-EE6C08F638E0}"/>
              </a:ext>
            </a:extLst>
          </p:cNvPr>
          <p:cNvSpPr/>
          <p:nvPr userDrawn="1"/>
        </p:nvSpPr>
        <p:spPr bwMode="auto">
          <a:xfrm>
            <a:off x="0" y="1458686"/>
            <a:ext cx="12192000" cy="5399314"/>
          </a:xfrm>
          <a:prstGeom prst="rect">
            <a:avLst/>
          </a:prstGeom>
          <a:solidFill>
            <a:srgbClr val="F7F7F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3881311"/>
      </p:ext>
    </p:extLst>
  </p:cSld>
  <p:clrMapOvr>
    <a:masterClrMapping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6870440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0" name="Group 1819">
            <a:extLst>
              <a:ext uri="{FF2B5EF4-FFF2-40B4-BE49-F238E27FC236}">
                <a16:creationId xmlns:a16="http://schemas.microsoft.com/office/drawing/2014/main" id="{869BE5D7-E829-4961-B1B7-41D71CE1884E}"/>
              </a:ext>
            </a:extLst>
          </p:cNvPr>
          <p:cNvGrpSpPr/>
          <p:nvPr userDrawn="1"/>
        </p:nvGrpSpPr>
        <p:grpSpPr>
          <a:xfrm>
            <a:off x="83663" y="2629143"/>
            <a:ext cx="12009863" cy="176637"/>
            <a:chOff x="83663" y="2532000"/>
            <a:chExt cx="12009863" cy="176637"/>
          </a:xfrm>
        </p:grpSpPr>
        <p:sp>
          <p:nvSpPr>
            <p:cNvPr id="95" name="Freeform 29">
              <a:extLst>
                <a:ext uri="{FF2B5EF4-FFF2-40B4-BE49-F238E27FC236}">
                  <a16:creationId xmlns:a16="http://schemas.microsoft.com/office/drawing/2014/main" id="{CCBD172E-16C3-403C-9368-0328FC2671A5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196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6" name="Freeform 30">
              <a:extLst>
                <a:ext uri="{FF2B5EF4-FFF2-40B4-BE49-F238E27FC236}">
                  <a16:creationId xmlns:a16="http://schemas.microsoft.com/office/drawing/2014/main" id="{84166227-46D8-4126-BE4E-CF716C3737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337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7" name="Freeform 31">
              <a:extLst>
                <a:ext uri="{FF2B5EF4-FFF2-40B4-BE49-F238E27FC236}">
                  <a16:creationId xmlns:a16="http://schemas.microsoft.com/office/drawing/2014/main" id="{F496A010-B395-4C51-9623-DA6CD1623178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63" y="253200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8" name="Freeform 32">
              <a:extLst>
                <a:ext uri="{FF2B5EF4-FFF2-40B4-BE49-F238E27FC236}">
                  <a16:creationId xmlns:a16="http://schemas.microsoft.com/office/drawing/2014/main" id="{5916D425-6CDB-41B5-8E77-75822A85FDCA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290" y="253200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012D95EC-09AB-4721-B118-9BA4766A7456}"/>
                </a:ext>
              </a:extLst>
            </p:cNvPr>
            <p:cNvSpPr>
              <a:spLocks/>
            </p:cNvSpPr>
            <p:nvPr/>
          </p:nvSpPr>
          <p:spPr bwMode="auto">
            <a:xfrm>
              <a:off x="959966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60B0623A-5ABE-4597-85FE-45CE83A411E1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6106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291EE3F5-F099-4209-940E-84AC8C171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738432" y="253200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18A93BB8-784F-40C4-939D-AFCAF7AD88E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7060" y="253200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3" name="Freeform 29">
              <a:extLst>
                <a:ext uri="{FF2B5EF4-FFF2-40B4-BE49-F238E27FC236}">
                  <a16:creationId xmlns:a16="http://schemas.microsoft.com/office/drawing/2014/main" id="{108DA4D1-7460-47F0-A30E-54A8DCEC12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614734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4" name="Freeform 30">
              <a:extLst>
                <a:ext uri="{FF2B5EF4-FFF2-40B4-BE49-F238E27FC236}">
                  <a16:creationId xmlns:a16="http://schemas.microsoft.com/office/drawing/2014/main" id="{F522BDAA-9591-4786-94F5-82E3C052D0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0875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5" name="Freeform 31">
              <a:extLst>
                <a:ext uri="{FF2B5EF4-FFF2-40B4-BE49-F238E27FC236}">
                  <a16:creationId xmlns:a16="http://schemas.microsoft.com/office/drawing/2014/main" id="{5F9C50EC-F569-443B-85EF-7C5E1EA56A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3201" y="253200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6" name="Freeform 32">
              <a:extLst>
                <a:ext uri="{FF2B5EF4-FFF2-40B4-BE49-F238E27FC236}">
                  <a16:creationId xmlns:a16="http://schemas.microsoft.com/office/drawing/2014/main" id="{11618BDE-C8F1-4FDF-BCF5-6A2DD760E0E4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1829" y="253200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7" name="Freeform 29">
              <a:extLst>
                <a:ext uri="{FF2B5EF4-FFF2-40B4-BE49-F238E27FC236}">
                  <a16:creationId xmlns:a16="http://schemas.microsoft.com/office/drawing/2014/main" id="{0D88A09E-CACD-44DB-B6EB-EAB7D76C3722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9503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8" name="Freeform 30">
              <a:extLst>
                <a:ext uri="{FF2B5EF4-FFF2-40B4-BE49-F238E27FC236}">
                  <a16:creationId xmlns:a16="http://schemas.microsoft.com/office/drawing/2014/main" id="{7F6ACAEE-E6E1-44B7-B6F8-227B118F24B2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5644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9" name="Freeform 31">
              <a:extLst>
                <a:ext uri="{FF2B5EF4-FFF2-40B4-BE49-F238E27FC236}">
                  <a16:creationId xmlns:a16="http://schemas.microsoft.com/office/drawing/2014/main" id="{65A89059-0D60-4DEE-9B08-00CDB0C3E03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7969" y="253200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0" name="Freeform 32">
              <a:extLst>
                <a:ext uri="{FF2B5EF4-FFF2-40B4-BE49-F238E27FC236}">
                  <a16:creationId xmlns:a16="http://schemas.microsoft.com/office/drawing/2014/main" id="{066CF743-D39B-4687-8FC2-DF849C855364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6598" y="253200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1" name="Freeform 477">
              <a:extLst>
                <a:ext uri="{FF2B5EF4-FFF2-40B4-BE49-F238E27FC236}">
                  <a16:creationId xmlns:a16="http://schemas.microsoft.com/office/drawing/2014/main" id="{CBACD5E4-8FF3-4456-B84A-4E3D9628C5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4272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2" name="Freeform 478">
              <a:extLst>
                <a:ext uri="{FF2B5EF4-FFF2-40B4-BE49-F238E27FC236}">
                  <a16:creationId xmlns:a16="http://schemas.microsoft.com/office/drawing/2014/main" id="{E44D2C0F-4D6E-4A3B-8922-E8FBDED993A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0413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3" name="Freeform 479">
              <a:extLst>
                <a:ext uri="{FF2B5EF4-FFF2-40B4-BE49-F238E27FC236}">
                  <a16:creationId xmlns:a16="http://schemas.microsoft.com/office/drawing/2014/main" id="{93E94D2F-3E31-4530-B785-FE1E593A356F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2739" y="253200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4" name="Freeform 480">
              <a:extLst>
                <a:ext uri="{FF2B5EF4-FFF2-40B4-BE49-F238E27FC236}">
                  <a16:creationId xmlns:a16="http://schemas.microsoft.com/office/drawing/2014/main" id="{E9FA8B68-98B1-4358-BBCA-6B19E7A11544}"/>
                </a:ext>
              </a:extLst>
            </p:cNvPr>
            <p:cNvSpPr>
              <a:spLocks/>
            </p:cNvSpPr>
            <p:nvPr/>
          </p:nvSpPr>
          <p:spPr bwMode="auto">
            <a:xfrm>
              <a:off x="3031366" y="253200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5" name="Freeform 29">
              <a:extLst>
                <a:ext uri="{FF2B5EF4-FFF2-40B4-BE49-F238E27FC236}">
                  <a16:creationId xmlns:a16="http://schemas.microsoft.com/office/drawing/2014/main" id="{415C3169-48A8-4AC5-A000-A7127C39DD53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9042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6" name="Freeform 31">
              <a:extLst>
                <a:ext uri="{FF2B5EF4-FFF2-40B4-BE49-F238E27FC236}">
                  <a16:creationId xmlns:a16="http://schemas.microsoft.com/office/drawing/2014/main" id="{2A4F40AE-C31A-4D77-9C89-75874B35209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7508" y="253200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7" name="Freeform 29">
              <a:extLst>
                <a:ext uri="{FF2B5EF4-FFF2-40B4-BE49-F238E27FC236}">
                  <a16:creationId xmlns:a16="http://schemas.microsoft.com/office/drawing/2014/main" id="{5142232A-1C77-4605-965B-70AD28366523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7670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8" name="Freeform 30">
              <a:extLst>
                <a:ext uri="{FF2B5EF4-FFF2-40B4-BE49-F238E27FC236}">
                  <a16:creationId xmlns:a16="http://schemas.microsoft.com/office/drawing/2014/main" id="{D45B0B9A-BF71-4870-9246-CEECA898B64F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3811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9" name="Freeform 31">
              <a:extLst>
                <a:ext uri="{FF2B5EF4-FFF2-40B4-BE49-F238E27FC236}">
                  <a16:creationId xmlns:a16="http://schemas.microsoft.com/office/drawing/2014/main" id="{11B583FD-5FBE-4729-9126-00D9ADCBDCF2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6136" y="253200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0" name="Freeform 32">
              <a:extLst>
                <a:ext uri="{FF2B5EF4-FFF2-40B4-BE49-F238E27FC236}">
                  <a16:creationId xmlns:a16="http://schemas.microsoft.com/office/drawing/2014/main" id="{024EF891-8DDC-4FA4-8A0E-75CBDF3BDEDA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4764" y="253200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1" name="Freeform 29">
              <a:extLst>
                <a:ext uri="{FF2B5EF4-FFF2-40B4-BE49-F238E27FC236}">
                  <a16:creationId xmlns:a16="http://schemas.microsoft.com/office/drawing/2014/main" id="{ED799D22-D0AC-4014-AA84-E85E3C4A05B4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2439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2" name="Freeform 30">
              <a:extLst>
                <a:ext uri="{FF2B5EF4-FFF2-40B4-BE49-F238E27FC236}">
                  <a16:creationId xmlns:a16="http://schemas.microsoft.com/office/drawing/2014/main" id="{C97C26A2-4463-4835-9537-7D2159CF75B2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8580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3" name="Freeform 31">
              <a:extLst>
                <a:ext uri="{FF2B5EF4-FFF2-40B4-BE49-F238E27FC236}">
                  <a16:creationId xmlns:a16="http://schemas.microsoft.com/office/drawing/2014/main" id="{8E1EEBB4-DACF-49D9-BF85-8078CC861A97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0905" y="253200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4" name="Freeform 32">
              <a:extLst>
                <a:ext uri="{FF2B5EF4-FFF2-40B4-BE49-F238E27FC236}">
                  <a16:creationId xmlns:a16="http://schemas.microsoft.com/office/drawing/2014/main" id="{06B51FDA-6279-43D8-A952-E0699AC46A39}"/>
                </a:ext>
              </a:extLst>
            </p:cNvPr>
            <p:cNvSpPr>
              <a:spLocks/>
            </p:cNvSpPr>
            <p:nvPr/>
          </p:nvSpPr>
          <p:spPr bwMode="auto">
            <a:xfrm>
              <a:off x="4669534" y="253200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5" name="Freeform 29">
              <a:extLst>
                <a:ext uri="{FF2B5EF4-FFF2-40B4-BE49-F238E27FC236}">
                  <a16:creationId xmlns:a16="http://schemas.microsoft.com/office/drawing/2014/main" id="{518708C8-E6CE-4A36-AFCA-2C25AEA5D5D4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7208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6" name="Freeform 30">
              <a:extLst>
                <a:ext uri="{FF2B5EF4-FFF2-40B4-BE49-F238E27FC236}">
                  <a16:creationId xmlns:a16="http://schemas.microsoft.com/office/drawing/2014/main" id="{75492816-856E-43B2-ADF9-DC9B9E29BAE8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3348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7" name="Freeform 31">
              <a:extLst>
                <a:ext uri="{FF2B5EF4-FFF2-40B4-BE49-F238E27FC236}">
                  <a16:creationId xmlns:a16="http://schemas.microsoft.com/office/drawing/2014/main" id="{5BF10B53-E727-48B6-BD89-92DA47E252C2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5674" y="253200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8" name="Freeform 32">
              <a:extLst>
                <a:ext uri="{FF2B5EF4-FFF2-40B4-BE49-F238E27FC236}">
                  <a16:creationId xmlns:a16="http://schemas.microsoft.com/office/drawing/2014/main" id="{F0D56552-E5A7-43CF-8DEA-2FCB0F10905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4302" y="253200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9" name="Freeform 29">
              <a:extLst>
                <a:ext uri="{FF2B5EF4-FFF2-40B4-BE49-F238E27FC236}">
                  <a16:creationId xmlns:a16="http://schemas.microsoft.com/office/drawing/2014/main" id="{2E108B6F-B79F-4BAC-9160-22525B59FBF5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1977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0" name="Freeform 30">
              <a:extLst>
                <a:ext uri="{FF2B5EF4-FFF2-40B4-BE49-F238E27FC236}">
                  <a16:creationId xmlns:a16="http://schemas.microsoft.com/office/drawing/2014/main" id="{4A741E74-F57F-438F-A7AA-9BF8056EDF29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8118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1" name="Freeform 31">
              <a:extLst>
                <a:ext uri="{FF2B5EF4-FFF2-40B4-BE49-F238E27FC236}">
                  <a16:creationId xmlns:a16="http://schemas.microsoft.com/office/drawing/2014/main" id="{AF9783B9-D24A-45A6-AB36-BE5F72179A39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0443" y="253200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2" name="Freeform 32">
              <a:extLst>
                <a:ext uri="{FF2B5EF4-FFF2-40B4-BE49-F238E27FC236}">
                  <a16:creationId xmlns:a16="http://schemas.microsoft.com/office/drawing/2014/main" id="{4C5E6AEC-0A32-49D8-AEBD-BE7BBB73404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9071" y="253200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3" name="Freeform 499">
              <a:extLst>
                <a:ext uri="{FF2B5EF4-FFF2-40B4-BE49-F238E27FC236}">
                  <a16:creationId xmlns:a16="http://schemas.microsoft.com/office/drawing/2014/main" id="{4F350EC0-231D-425B-83BC-083222A91D7A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6745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4" name="Freeform 500">
              <a:extLst>
                <a:ext uri="{FF2B5EF4-FFF2-40B4-BE49-F238E27FC236}">
                  <a16:creationId xmlns:a16="http://schemas.microsoft.com/office/drawing/2014/main" id="{3CBA4DBC-2AB8-4107-84AE-839424F13CB7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2887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5" name="Freeform 501">
              <a:extLst>
                <a:ext uri="{FF2B5EF4-FFF2-40B4-BE49-F238E27FC236}">
                  <a16:creationId xmlns:a16="http://schemas.microsoft.com/office/drawing/2014/main" id="{E53A1FBA-56C4-4BF2-B6DA-1216FFEF750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05212" y="253200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6" name="Freeform 502">
              <a:extLst>
                <a:ext uri="{FF2B5EF4-FFF2-40B4-BE49-F238E27FC236}">
                  <a16:creationId xmlns:a16="http://schemas.microsoft.com/office/drawing/2014/main" id="{4F211093-459C-48AC-B7BB-2D49045B8131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3840" y="253200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7" name="Freeform 29">
              <a:extLst>
                <a:ext uri="{FF2B5EF4-FFF2-40B4-BE49-F238E27FC236}">
                  <a16:creationId xmlns:a16="http://schemas.microsoft.com/office/drawing/2014/main" id="{39B16233-3EBE-48D1-800E-BF3CB251974A}"/>
                </a:ext>
              </a:extLst>
            </p:cNvPr>
            <p:cNvSpPr>
              <a:spLocks/>
            </p:cNvSpPr>
            <p:nvPr/>
          </p:nvSpPr>
          <p:spPr bwMode="auto">
            <a:xfrm>
              <a:off x="7181515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8" name="Freeform 31">
              <a:extLst>
                <a:ext uri="{FF2B5EF4-FFF2-40B4-BE49-F238E27FC236}">
                  <a16:creationId xmlns:a16="http://schemas.microsoft.com/office/drawing/2014/main" id="{7CC94C21-6884-4456-B340-96114274BB06}"/>
                </a:ext>
              </a:extLst>
            </p:cNvPr>
            <p:cNvSpPr>
              <a:spLocks/>
            </p:cNvSpPr>
            <p:nvPr/>
          </p:nvSpPr>
          <p:spPr bwMode="auto">
            <a:xfrm>
              <a:off x="6959981" y="253200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" name="Freeform 29">
              <a:extLst>
                <a:ext uri="{FF2B5EF4-FFF2-40B4-BE49-F238E27FC236}">
                  <a16:creationId xmlns:a16="http://schemas.microsoft.com/office/drawing/2014/main" id="{7F725FE8-8769-4D43-8EC0-E75FD958954A}"/>
                </a:ext>
              </a:extLst>
            </p:cNvPr>
            <p:cNvSpPr>
              <a:spLocks/>
            </p:cNvSpPr>
            <p:nvPr/>
          </p:nvSpPr>
          <p:spPr bwMode="auto">
            <a:xfrm>
              <a:off x="7510142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" name="Freeform 30">
              <a:extLst>
                <a:ext uri="{FF2B5EF4-FFF2-40B4-BE49-F238E27FC236}">
                  <a16:creationId xmlns:a16="http://schemas.microsoft.com/office/drawing/2014/main" id="{306A062D-B9AA-4B2F-808D-1E38DB11C512}"/>
                </a:ext>
              </a:extLst>
            </p:cNvPr>
            <p:cNvSpPr>
              <a:spLocks/>
            </p:cNvSpPr>
            <p:nvPr/>
          </p:nvSpPr>
          <p:spPr bwMode="auto">
            <a:xfrm>
              <a:off x="7836283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" name="Freeform 31">
              <a:extLst>
                <a:ext uri="{FF2B5EF4-FFF2-40B4-BE49-F238E27FC236}">
                  <a16:creationId xmlns:a16="http://schemas.microsoft.com/office/drawing/2014/main" id="{9ED87787-11CD-4341-88DC-D372868B4065}"/>
                </a:ext>
              </a:extLst>
            </p:cNvPr>
            <p:cNvSpPr>
              <a:spLocks/>
            </p:cNvSpPr>
            <p:nvPr/>
          </p:nvSpPr>
          <p:spPr bwMode="auto">
            <a:xfrm>
              <a:off x="7288609" y="253200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" name="Freeform 32">
              <a:extLst>
                <a:ext uri="{FF2B5EF4-FFF2-40B4-BE49-F238E27FC236}">
                  <a16:creationId xmlns:a16="http://schemas.microsoft.com/office/drawing/2014/main" id="{60FE8B75-05EC-45DD-B240-F50477883FA7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7237" y="253200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" name="Freeform 29">
              <a:extLst>
                <a:ext uri="{FF2B5EF4-FFF2-40B4-BE49-F238E27FC236}">
                  <a16:creationId xmlns:a16="http://schemas.microsoft.com/office/drawing/2014/main" id="{B29EDD4B-995B-4A76-8F4F-EEFF8977D1F9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4912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" name="Freeform 30">
              <a:extLst>
                <a:ext uri="{FF2B5EF4-FFF2-40B4-BE49-F238E27FC236}">
                  <a16:creationId xmlns:a16="http://schemas.microsoft.com/office/drawing/2014/main" id="{D0B7A114-1E0F-42C0-A06F-002FAECA8B3C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1052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" name="Freeform 31">
              <a:extLst>
                <a:ext uri="{FF2B5EF4-FFF2-40B4-BE49-F238E27FC236}">
                  <a16:creationId xmlns:a16="http://schemas.microsoft.com/office/drawing/2014/main" id="{C7E21293-CF99-4DE4-BC50-8C88B221528E}"/>
                </a:ext>
              </a:extLst>
            </p:cNvPr>
            <p:cNvSpPr>
              <a:spLocks/>
            </p:cNvSpPr>
            <p:nvPr/>
          </p:nvSpPr>
          <p:spPr bwMode="auto">
            <a:xfrm>
              <a:off x="7943378" y="253200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" name="Freeform 32">
              <a:extLst>
                <a:ext uri="{FF2B5EF4-FFF2-40B4-BE49-F238E27FC236}">
                  <a16:creationId xmlns:a16="http://schemas.microsoft.com/office/drawing/2014/main" id="{63E2689F-1B2E-407A-94DF-BCC715398F41}"/>
                </a:ext>
              </a:extLst>
            </p:cNvPr>
            <p:cNvSpPr>
              <a:spLocks/>
            </p:cNvSpPr>
            <p:nvPr/>
          </p:nvSpPr>
          <p:spPr bwMode="auto">
            <a:xfrm>
              <a:off x="8272007" y="253200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" name="Freeform 29">
              <a:extLst>
                <a:ext uri="{FF2B5EF4-FFF2-40B4-BE49-F238E27FC236}">
                  <a16:creationId xmlns:a16="http://schemas.microsoft.com/office/drawing/2014/main" id="{ACF08AAD-25CD-4EAD-88D5-DDCA62AFB1A6}"/>
                </a:ext>
              </a:extLst>
            </p:cNvPr>
            <p:cNvSpPr>
              <a:spLocks/>
            </p:cNvSpPr>
            <p:nvPr/>
          </p:nvSpPr>
          <p:spPr bwMode="auto">
            <a:xfrm>
              <a:off x="8819680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" name="Freeform 30">
              <a:extLst>
                <a:ext uri="{FF2B5EF4-FFF2-40B4-BE49-F238E27FC236}">
                  <a16:creationId xmlns:a16="http://schemas.microsoft.com/office/drawing/2014/main" id="{53D227F5-24F5-4133-B688-1CE3CE4DCD38}"/>
                </a:ext>
              </a:extLst>
            </p:cNvPr>
            <p:cNvSpPr>
              <a:spLocks/>
            </p:cNvSpPr>
            <p:nvPr/>
          </p:nvSpPr>
          <p:spPr bwMode="auto">
            <a:xfrm>
              <a:off x="9145821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" name="Freeform 31">
              <a:extLst>
                <a:ext uri="{FF2B5EF4-FFF2-40B4-BE49-F238E27FC236}">
                  <a16:creationId xmlns:a16="http://schemas.microsoft.com/office/drawing/2014/main" id="{8C36492D-136D-4944-8295-90556935D604}"/>
                </a:ext>
              </a:extLst>
            </p:cNvPr>
            <p:cNvSpPr>
              <a:spLocks/>
            </p:cNvSpPr>
            <p:nvPr/>
          </p:nvSpPr>
          <p:spPr bwMode="auto">
            <a:xfrm>
              <a:off x="8598147" y="253200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" name="Freeform 32">
              <a:extLst>
                <a:ext uri="{FF2B5EF4-FFF2-40B4-BE49-F238E27FC236}">
                  <a16:creationId xmlns:a16="http://schemas.microsoft.com/office/drawing/2014/main" id="{24894DC3-ED0E-4D69-BC29-9C80D94B7BF2}"/>
                </a:ext>
              </a:extLst>
            </p:cNvPr>
            <p:cNvSpPr>
              <a:spLocks/>
            </p:cNvSpPr>
            <p:nvPr/>
          </p:nvSpPr>
          <p:spPr bwMode="auto">
            <a:xfrm>
              <a:off x="8926774" y="253200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" name="Freeform 29">
              <a:extLst>
                <a:ext uri="{FF2B5EF4-FFF2-40B4-BE49-F238E27FC236}">
                  <a16:creationId xmlns:a16="http://schemas.microsoft.com/office/drawing/2014/main" id="{E9822D78-886C-45DE-964C-ED98826D0895}"/>
                </a:ext>
              </a:extLst>
            </p:cNvPr>
            <p:cNvSpPr>
              <a:spLocks/>
            </p:cNvSpPr>
            <p:nvPr/>
          </p:nvSpPr>
          <p:spPr bwMode="auto">
            <a:xfrm>
              <a:off x="9474450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8" name="Freeform 30">
              <a:extLst>
                <a:ext uri="{FF2B5EF4-FFF2-40B4-BE49-F238E27FC236}">
                  <a16:creationId xmlns:a16="http://schemas.microsoft.com/office/drawing/2014/main" id="{EAFDE785-1593-4030-B8A3-E28F9B7925E3}"/>
                </a:ext>
              </a:extLst>
            </p:cNvPr>
            <p:cNvSpPr>
              <a:spLocks/>
            </p:cNvSpPr>
            <p:nvPr/>
          </p:nvSpPr>
          <p:spPr bwMode="auto">
            <a:xfrm>
              <a:off x="9800591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9" name="Freeform 31">
              <a:extLst>
                <a:ext uri="{FF2B5EF4-FFF2-40B4-BE49-F238E27FC236}">
                  <a16:creationId xmlns:a16="http://schemas.microsoft.com/office/drawing/2014/main" id="{7ADB6A5E-4343-4DE6-B32F-425A4D7C2C91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2915" y="253200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0" name="Freeform 32">
              <a:extLst>
                <a:ext uri="{FF2B5EF4-FFF2-40B4-BE49-F238E27FC236}">
                  <a16:creationId xmlns:a16="http://schemas.microsoft.com/office/drawing/2014/main" id="{79349E14-3453-4AF4-91FF-41CBD0D17C93}"/>
                </a:ext>
              </a:extLst>
            </p:cNvPr>
            <p:cNvSpPr>
              <a:spLocks/>
            </p:cNvSpPr>
            <p:nvPr/>
          </p:nvSpPr>
          <p:spPr bwMode="auto">
            <a:xfrm>
              <a:off x="9581544" y="253200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1" name="Freeform 387">
              <a:extLst>
                <a:ext uri="{FF2B5EF4-FFF2-40B4-BE49-F238E27FC236}">
                  <a16:creationId xmlns:a16="http://schemas.microsoft.com/office/drawing/2014/main" id="{921140D9-4822-45E9-A60E-AED9160970A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9218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2" name="Freeform 388">
              <a:extLst>
                <a:ext uri="{FF2B5EF4-FFF2-40B4-BE49-F238E27FC236}">
                  <a16:creationId xmlns:a16="http://schemas.microsoft.com/office/drawing/2014/main" id="{FE3AD08C-AD3E-436B-BB97-FB7C33DE145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55360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3" name="Freeform 389">
              <a:extLst>
                <a:ext uri="{FF2B5EF4-FFF2-40B4-BE49-F238E27FC236}">
                  <a16:creationId xmlns:a16="http://schemas.microsoft.com/office/drawing/2014/main" id="{39C0BAE7-EBBB-4CBF-BA1D-0D9A4A186FE6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7685" y="253200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4" name="Freeform 390">
              <a:extLst>
                <a:ext uri="{FF2B5EF4-FFF2-40B4-BE49-F238E27FC236}">
                  <a16:creationId xmlns:a16="http://schemas.microsoft.com/office/drawing/2014/main" id="{41F162C2-D61F-4066-AC29-E526004EC68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36312" y="253200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5" name="Freeform 29">
              <a:extLst>
                <a:ext uri="{FF2B5EF4-FFF2-40B4-BE49-F238E27FC236}">
                  <a16:creationId xmlns:a16="http://schemas.microsoft.com/office/drawing/2014/main" id="{D3D8F3DE-DE89-4F1C-9EEA-BEC6A0837BC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83987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6" name="Freeform 31">
              <a:extLst>
                <a:ext uri="{FF2B5EF4-FFF2-40B4-BE49-F238E27FC236}">
                  <a16:creationId xmlns:a16="http://schemas.microsoft.com/office/drawing/2014/main" id="{4033DAC1-3D0E-4F6B-A5A1-4E94E4638C8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2454" y="253200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7" name="Freeform 29">
              <a:extLst>
                <a:ext uri="{FF2B5EF4-FFF2-40B4-BE49-F238E27FC236}">
                  <a16:creationId xmlns:a16="http://schemas.microsoft.com/office/drawing/2014/main" id="{75C22129-CB78-47BA-BAA6-293A233B61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2615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8" name="Freeform 30">
              <a:extLst>
                <a:ext uri="{FF2B5EF4-FFF2-40B4-BE49-F238E27FC236}">
                  <a16:creationId xmlns:a16="http://schemas.microsoft.com/office/drawing/2014/main" id="{1A009602-8130-4467-B236-C31E56EDB28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38757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9" name="Freeform 31">
              <a:extLst>
                <a:ext uri="{FF2B5EF4-FFF2-40B4-BE49-F238E27FC236}">
                  <a16:creationId xmlns:a16="http://schemas.microsoft.com/office/drawing/2014/main" id="{201C9EC7-5F39-4BCC-931A-C7091A16B8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91083" y="253200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0" name="Freeform 32">
              <a:extLst>
                <a:ext uri="{FF2B5EF4-FFF2-40B4-BE49-F238E27FC236}">
                  <a16:creationId xmlns:a16="http://schemas.microsoft.com/office/drawing/2014/main" id="{9BEC48DA-611C-400E-908F-148AEBA749C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19710" y="253200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1" name="Freeform 397">
              <a:extLst>
                <a:ext uri="{FF2B5EF4-FFF2-40B4-BE49-F238E27FC236}">
                  <a16:creationId xmlns:a16="http://schemas.microsoft.com/office/drawing/2014/main" id="{B6F78119-9F59-4A0C-8FB7-BC39DF0619D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67385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2" name="Freeform 398">
              <a:extLst>
                <a:ext uri="{FF2B5EF4-FFF2-40B4-BE49-F238E27FC236}">
                  <a16:creationId xmlns:a16="http://schemas.microsoft.com/office/drawing/2014/main" id="{AE8ED7F9-EF3A-4FB0-B8A9-72264EB1D11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93526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3" name="Freeform 399">
              <a:extLst>
                <a:ext uri="{FF2B5EF4-FFF2-40B4-BE49-F238E27FC236}">
                  <a16:creationId xmlns:a16="http://schemas.microsoft.com/office/drawing/2014/main" id="{4138168E-982E-4AFC-8C92-FF3DDB370B6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45852" y="253200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4" name="Freeform 400">
              <a:extLst>
                <a:ext uri="{FF2B5EF4-FFF2-40B4-BE49-F238E27FC236}">
                  <a16:creationId xmlns:a16="http://schemas.microsoft.com/office/drawing/2014/main" id="{98E761A4-1830-473A-BF95-0212FD10E90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74480" y="253200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821" name="Group 1820">
            <a:extLst>
              <a:ext uri="{FF2B5EF4-FFF2-40B4-BE49-F238E27FC236}">
                <a16:creationId xmlns:a16="http://schemas.microsoft.com/office/drawing/2014/main" id="{541099ED-BB8B-4885-9A17-74E3BE69FE69}"/>
              </a:ext>
            </a:extLst>
          </p:cNvPr>
          <p:cNvGrpSpPr/>
          <p:nvPr userDrawn="1"/>
        </p:nvGrpSpPr>
        <p:grpSpPr>
          <a:xfrm>
            <a:off x="83663" y="2914177"/>
            <a:ext cx="12009864" cy="176637"/>
            <a:chOff x="83663" y="2829776"/>
            <a:chExt cx="12009864" cy="176637"/>
          </a:xfrm>
        </p:grpSpPr>
        <p:sp>
          <p:nvSpPr>
            <p:cNvPr id="139" name="Freeform 29">
              <a:extLst>
                <a:ext uri="{FF2B5EF4-FFF2-40B4-BE49-F238E27FC236}">
                  <a16:creationId xmlns:a16="http://schemas.microsoft.com/office/drawing/2014/main" id="{392D5171-716F-4E9C-BF22-4B7104D3B7C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959982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0" name="Freeform 30">
              <a:extLst>
                <a:ext uri="{FF2B5EF4-FFF2-40B4-BE49-F238E27FC236}">
                  <a16:creationId xmlns:a16="http://schemas.microsoft.com/office/drawing/2014/main" id="{DCEDB26D-2B2C-4A79-84E8-29D5180F45B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633841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1" name="Freeform 31">
              <a:extLst>
                <a:ext uri="{FF2B5EF4-FFF2-40B4-BE49-F238E27FC236}">
                  <a16:creationId xmlns:a16="http://schemas.microsoft.com/office/drawing/2014/main" id="{5FD3B6F3-7F10-4E81-8C9E-8260BAEAAEE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067076" y="282977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2" name="Freeform 32">
              <a:extLst>
                <a:ext uri="{FF2B5EF4-FFF2-40B4-BE49-F238E27FC236}">
                  <a16:creationId xmlns:a16="http://schemas.microsoft.com/office/drawing/2014/main" id="{079B1FCE-2F35-45CA-AD93-576F409DE12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740936" y="282977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3" name="Freeform 29">
              <a:extLst>
                <a:ext uri="{FF2B5EF4-FFF2-40B4-BE49-F238E27FC236}">
                  <a16:creationId xmlns:a16="http://schemas.microsoft.com/office/drawing/2014/main" id="{8653C7C2-32D9-4ED5-9DAB-D5BB2263F48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305212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4" name="Freeform 30">
              <a:extLst>
                <a:ext uri="{FF2B5EF4-FFF2-40B4-BE49-F238E27FC236}">
                  <a16:creationId xmlns:a16="http://schemas.microsoft.com/office/drawing/2014/main" id="{D00E0DE5-59F4-4E4F-A7BC-057006E01A8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979072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5" name="Freeform 31">
              <a:extLst>
                <a:ext uri="{FF2B5EF4-FFF2-40B4-BE49-F238E27FC236}">
                  <a16:creationId xmlns:a16="http://schemas.microsoft.com/office/drawing/2014/main" id="{9C01E611-D666-425A-A43A-C43D23A9504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412307" y="282977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6" name="Freeform 32">
              <a:extLst>
                <a:ext uri="{FF2B5EF4-FFF2-40B4-BE49-F238E27FC236}">
                  <a16:creationId xmlns:a16="http://schemas.microsoft.com/office/drawing/2014/main" id="{97953A47-D89F-495A-AFB5-79DE3894208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086166" y="282977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7" name="Freeform 29">
              <a:extLst>
                <a:ext uri="{FF2B5EF4-FFF2-40B4-BE49-F238E27FC236}">
                  <a16:creationId xmlns:a16="http://schemas.microsoft.com/office/drawing/2014/main" id="{1CB10BF6-B594-4F75-B2B7-E7414DD119E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650444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8" name="Freeform 30">
              <a:extLst>
                <a:ext uri="{FF2B5EF4-FFF2-40B4-BE49-F238E27FC236}">
                  <a16:creationId xmlns:a16="http://schemas.microsoft.com/office/drawing/2014/main" id="{C2ACE534-4295-4F9E-A562-6021A82C91A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324303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9" name="Freeform 31">
              <a:extLst>
                <a:ext uri="{FF2B5EF4-FFF2-40B4-BE49-F238E27FC236}">
                  <a16:creationId xmlns:a16="http://schemas.microsoft.com/office/drawing/2014/main" id="{90A6E9B8-5D7F-43AE-899C-2365797E239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757538" y="282977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0" name="Freeform 32">
              <a:extLst>
                <a:ext uri="{FF2B5EF4-FFF2-40B4-BE49-F238E27FC236}">
                  <a16:creationId xmlns:a16="http://schemas.microsoft.com/office/drawing/2014/main" id="{3BA98D26-8488-4CC9-84A8-F3985D4F249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431398" y="282977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1" name="Freeform 29">
              <a:extLst>
                <a:ext uri="{FF2B5EF4-FFF2-40B4-BE49-F238E27FC236}">
                  <a16:creationId xmlns:a16="http://schemas.microsoft.com/office/drawing/2014/main" id="{FFA98111-E386-40D2-8E50-D76EDCD7025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995675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2" name="Freeform 30">
              <a:extLst>
                <a:ext uri="{FF2B5EF4-FFF2-40B4-BE49-F238E27FC236}">
                  <a16:creationId xmlns:a16="http://schemas.microsoft.com/office/drawing/2014/main" id="{912729D7-A693-410D-9E9E-46EE3FB71C9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669534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3" name="Freeform 31">
              <a:extLst>
                <a:ext uri="{FF2B5EF4-FFF2-40B4-BE49-F238E27FC236}">
                  <a16:creationId xmlns:a16="http://schemas.microsoft.com/office/drawing/2014/main" id="{A4E052D0-5A95-4818-9A47-5D996151082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102769" y="282977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4" name="Freeform 32">
              <a:extLst>
                <a:ext uri="{FF2B5EF4-FFF2-40B4-BE49-F238E27FC236}">
                  <a16:creationId xmlns:a16="http://schemas.microsoft.com/office/drawing/2014/main" id="{21D30B51-3DD1-4A0B-AB27-1ADD452BEFA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776629" y="282977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5" name="Freeform 521">
              <a:extLst>
                <a:ext uri="{FF2B5EF4-FFF2-40B4-BE49-F238E27FC236}">
                  <a16:creationId xmlns:a16="http://schemas.microsoft.com/office/drawing/2014/main" id="{9E5973D7-880B-4444-8EF4-CBD4AE8F7D2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340906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6" name="Freeform 522">
              <a:extLst>
                <a:ext uri="{FF2B5EF4-FFF2-40B4-BE49-F238E27FC236}">
                  <a16:creationId xmlns:a16="http://schemas.microsoft.com/office/drawing/2014/main" id="{D315560E-A118-4E8F-828D-4107FAF7A1E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014765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7" name="Freeform 523">
              <a:extLst>
                <a:ext uri="{FF2B5EF4-FFF2-40B4-BE49-F238E27FC236}">
                  <a16:creationId xmlns:a16="http://schemas.microsoft.com/office/drawing/2014/main" id="{00311F17-B541-4EFB-802A-4EA0D9EAD69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447999" y="282977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8" name="Freeform 524">
              <a:extLst>
                <a:ext uri="{FF2B5EF4-FFF2-40B4-BE49-F238E27FC236}">
                  <a16:creationId xmlns:a16="http://schemas.microsoft.com/office/drawing/2014/main" id="{8F69C512-5E5D-47B6-9217-03280343810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121860" y="282977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9" name="Freeform 29">
              <a:extLst>
                <a:ext uri="{FF2B5EF4-FFF2-40B4-BE49-F238E27FC236}">
                  <a16:creationId xmlns:a16="http://schemas.microsoft.com/office/drawing/2014/main" id="{6FEA9CBB-0677-4F45-95EC-E422E354E83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686136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0" name="Freeform 31">
              <a:extLst>
                <a:ext uri="{FF2B5EF4-FFF2-40B4-BE49-F238E27FC236}">
                  <a16:creationId xmlns:a16="http://schemas.microsoft.com/office/drawing/2014/main" id="{15949574-D408-47D4-A07D-0867D9E08F9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93231" y="282977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1" name="Freeform 29">
              <a:extLst>
                <a:ext uri="{FF2B5EF4-FFF2-40B4-BE49-F238E27FC236}">
                  <a16:creationId xmlns:a16="http://schemas.microsoft.com/office/drawing/2014/main" id="{7446A109-2341-441F-84FD-248EF7A8871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357508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2" name="Freeform 30">
              <a:extLst>
                <a:ext uri="{FF2B5EF4-FFF2-40B4-BE49-F238E27FC236}">
                  <a16:creationId xmlns:a16="http://schemas.microsoft.com/office/drawing/2014/main" id="{841ED32C-A397-44AE-9ABB-B53E7ABC1C2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031367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3" name="Freeform 31">
              <a:extLst>
                <a:ext uri="{FF2B5EF4-FFF2-40B4-BE49-F238E27FC236}">
                  <a16:creationId xmlns:a16="http://schemas.microsoft.com/office/drawing/2014/main" id="{51B10CBE-0B0F-4B26-A807-436E08E06E9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464602" y="282977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4" name="Freeform 32">
              <a:extLst>
                <a:ext uri="{FF2B5EF4-FFF2-40B4-BE49-F238E27FC236}">
                  <a16:creationId xmlns:a16="http://schemas.microsoft.com/office/drawing/2014/main" id="{E5BCBA0D-52F0-4729-83A3-CE8AFBFA6C7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138462" y="282977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5" name="Freeform 29">
              <a:extLst>
                <a:ext uri="{FF2B5EF4-FFF2-40B4-BE49-F238E27FC236}">
                  <a16:creationId xmlns:a16="http://schemas.microsoft.com/office/drawing/2014/main" id="{9B13DDD3-0BB3-42C1-9BB0-CE1BE1BB337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702739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6" name="Freeform 30">
              <a:extLst>
                <a:ext uri="{FF2B5EF4-FFF2-40B4-BE49-F238E27FC236}">
                  <a16:creationId xmlns:a16="http://schemas.microsoft.com/office/drawing/2014/main" id="{FCF3C257-8A6C-453E-9854-C2A1726FCAB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376598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7" name="Freeform 31">
              <a:extLst>
                <a:ext uri="{FF2B5EF4-FFF2-40B4-BE49-F238E27FC236}">
                  <a16:creationId xmlns:a16="http://schemas.microsoft.com/office/drawing/2014/main" id="{095C4FC6-0599-4414-B78A-D8932580453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809833" y="282977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8" name="Freeform 32">
              <a:extLst>
                <a:ext uri="{FF2B5EF4-FFF2-40B4-BE49-F238E27FC236}">
                  <a16:creationId xmlns:a16="http://schemas.microsoft.com/office/drawing/2014/main" id="{54BE86A6-25DD-4E30-A39E-6A6D17E1299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483693" y="282977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9" name="Freeform 29">
              <a:extLst>
                <a:ext uri="{FF2B5EF4-FFF2-40B4-BE49-F238E27FC236}">
                  <a16:creationId xmlns:a16="http://schemas.microsoft.com/office/drawing/2014/main" id="{D5159BF3-46CC-4873-B033-147D962CC72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047970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0" name="Freeform 30">
              <a:extLst>
                <a:ext uri="{FF2B5EF4-FFF2-40B4-BE49-F238E27FC236}">
                  <a16:creationId xmlns:a16="http://schemas.microsoft.com/office/drawing/2014/main" id="{38002703-9597-49E1-B0D0-88FDB381A95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21830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1" name="Freeform 31">
              <a:extLst>
                <a:ext uri="{FF2B5EF4-FFF2-40B4-BE49-F238E27FC236}">
                  <a16:creationId xmlns:a16="http://schemas.microsoft.com/office/drawing/2014/main" id="{67909967-4B73-406F-BE30-678D64DD544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155065" y="282977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2" name="Freeform 32">
              <a:extLst>
                <a:ext uri="{FF2B5EF4-FFF2-40B4-BE49-F238E27FC236}">
                  <a16:creationId xmlns:a16="http://schemas.microsoft.com/office/drawing/2014/main" id="{88C614BB-C047-40F9-85CF-0893A0FA211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828924" y="282977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3" name="Freeform 29">
              <a:extLst>
                <a:ext uri="{FF2B5EF4-FFF2-40B4-BE49-F238E27FC236}">
                  <a16:creationId xmlns:a16="http://schemas.microsoft.com/office/drawing/2014/main" id="{7BF5FD84-9A4D-4DBC-A1FA-C3205A075E9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93201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4" name="Freeform 30">
              <a:extLst>
                <a:ext uri="{FF2B5EF4-FFF2-40B4-BE49-F238E27FC236}">
                  <a16:creationId xmlns:a16="http://schemas.microsoft.com/office/drawing/2014/main" id="{407C8742-71A7-4E71-9A5D-D06BB9EEE18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67060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5" name="Freeform 31">
              <a:extLst>
                <a:ext uri="{FF2B5EF4-FFF2-40B4-BE49-F238E27FC236}">
                  <a16:creationId xmlns:a16="http://schemas.microsoft.com/office/drawing/2014/main" id="{CBE2FDD1-B43A-41F8-9EDF-A30939285F6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500296" y="282977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6" name="Freeform 32">
              <a:extLst>
                <a:ext uri="{FF2B5EF4-FFF2-40B4-BE49-F238E27FC236}">
                  <a16:creationId xmlns:a16="http://schemas.microsoft.com/office/drawing/2014/main" id="{41156166-9A63-4FBF-9D3D-3DD9ECEA7A0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74155" y="282977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7" name="Freeform 543">
              <a:extLst>
                <a:ext uri="{FF2B5EF4-FFF2-40B4-BE49-F238E27FC236}">
                  <a16:creationId xmlns:a16="http://schemas.microsoft.com/office/drawing/2014/main" id="{0521FBB5-5E11-4227-9C46-7C05BC0540B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8433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8" name="Freeform 544">
              <a:extLst>
                <a:ext uri="{FF2B5EF4-FFF2-40B4-BE49-F238E27FC236}">
                  <a16:creationId xmlns:a16="http://schemas.microsoft.com/office/drawing/2014/main" id="{DD963703-A5E9-4193-B7AE-D716B7A45C6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12291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9" name="Freeform 545">
              <a:extLst>
                <a:ext uri="{FF2B5EF4-FFF2-40B4-BE49-F238E27FC236}">
                  <a16:creationId xmlns:a16="http://schemas.microsoft.com/office/drawing/2014/main" id="{B0E795AF-9183-4BFA-B235-C57F24C856A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45526" y="282977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80" name="Freeform 546">
              <a:extLst>
                <a:ext uri="{FF2B5EF4-FFF2-40B4-BE49-F238E27FC236}">
                  <a16:creationId xmlns:a16="http://schemas.microsoft.com/office/drawing/2014/main" id="{296D1392-E439-4296-9778-4D770C79A2E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19387" y="282977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81" name="Freeform 29">
              <a:extLst>
                <a:ext uri="{FF2B5EF4-FFF2-40B4-BE49-F238E27FC236}">
                  <a16:creationId xmlns:a16="http://schemas.microsoft.com/office/drawing/2014/main" id="{A7DE2403-60C7-4025-AC46-8669B87D922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663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82" name="Freeform 31">
              <a:extLst>
                <a:ext uri="{FF2B5EF4-FFF2-40B4-BE49-F238E27FC236}">
                  <a16:creationId xmlns:a16="http://schemas.microsoft.com/office/drawing/2014/main" id="{10729E0B-C412-43C5-9E5B-8622F1E24BF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90757" y="282977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5" name="Freeform 30">
              <a:extLst>
                <a:ext uri="{FF2B5EF4-FFF2-40B4-BE49-F238E27FC236}">
                  <a16:creationId xmlns:a16="http://schemas.microsoft.com/office/drawing/2014/main" id="{EBC16467-A8FC-4767-B479-821C5AACEBC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874480" y="2833506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6" name="Freeform 32">
              <a:extLst>
                <a:ext uri="{FF2B5EF4-FFF2-40B4-BE49-F238E27FC236}">
                  <a16:creationId xmlns:a16="http://schemas.microsoft.com/office/drawing/2014/main" id="{8582C6D7-D089-4BD2-B086-3B28915FD22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981575" y="282977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7" name="Freeform 403">
              <a:extLst>
                <a:ext uri="{FF2B5EF4-FFF2-40B4-BE49-F238E27FC236}">
                  <a16:creationId xmlns:a16="http://schemas.microsoft.com/office/drawing/2014/main" id="{606F5F8A-8CC4-440F-86B9-EA3776B2BA4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545853" y="2833506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8" name="Freeform 404">
              <a:extLst>
                <a:ext uri="{FF2B5EF4-FFF2-40B4-BE49-F238E27FC236}">
                  <a16:creationId xmlns:a16="http://schemas.microsoft.com/office/drawing/2014/main" id="{1528F21E-EB99-4A5A-9E43-FD5D55A545C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219711" y="2833506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9" name="Freeform 405">
              <a:extLst>
                <a:ext uri="{FF2B5EF4-FFF2-40B4-BE49-F238E27FC236}">
                  <a16:creationId xmlns:a16="http://schemas.microsoft.com/office/drawing/2014/main" id="{4B0EAE85-0C97-4A97-9332-66097D717A6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652945" y="282977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0" name="Freeform 406">
              <a:extLst>
                <a:ext uri="{FF2B5EF4-FFF2-40B4-BE49-F238E27FC236}">
                  <a16:creationId xmlns:a16="http://schemas.microsoft.com/office/drawing/2014/main" id="{B2CF78D2-78D4-4FF0-A9CB-63AF612D320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326806" y="282977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1" name="Freeform 29">
              <a:extLst>
                <a:ext uri="{FF2B5EF4-FFF2-40B4-BE49-F238E27FC236}">
                  <a16:creationId xmlns:a16="http://schemas.microsoft.com/office/drawing/2014/main" id="{381A07A5-4B99-4ABB-9659-2B16C60BD3D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891083" y="2833506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2" name="Freeform 31">
              <a:extLst>
                <a:ext uri="{FF2B5EF4-FFF2-40B4-BE49-F238E27FC236}">
                  <a16:creationId xmlns:a16="http://schemas.microsoft.com/office/drawing/2014/main" id="{D54498B5-A780-4F4C-A49E-23D947DDD3D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998177" y="282977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3" name="Freeform 29">
              <a:extLst>
                <a:ext uri="{FF2B5EF4-FFF2-40B4-BE49-F238E27FC236}">
                  <a16:creationId xmlns:a16="http://schemas.microsoft.com/office/drawing/2014/main" id="{816AC04F-87E4-4453-8955-4F5B6AC63B4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562455" y="2833506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4" name="Freeform 30">
              <a:extLst>
                <a:ext uri="{FF2B5EF4-FFF2-40B4-BE49-F238E27FC236}">
                  <a16:creationId xmlns:a16="http://schemas.microsoft.com/office/drawing/2014/main" id="{D10180E1-5136-4852-A120-2FA6F99D68E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236313" y="2833506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5" name="Freeform 31">
              <a:extLst>
                <a:ext uri="{FF2B5EF4-FFF2-40B4-BE49-F238E27FC236}">
                  <a16:creationId xmlns:a16="http://schemas.microsoft.com/office/drawing/2014/main" id="{CBB855A4-1E9D-42A6-9F78-FC43E68A630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669548" y="282977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6" name="Freeform 32">
              <a:extLst>
                <a:ext uri="{FF2B5EF4-FFF2-40B4-BE49-F238E27FC236}">
                  <a16:creationId xmlns:a16="http://schemas.microsoft.com/office/drawing/2014/main" id="{1B8A5A80-3541-497F-B6C5-D54C9B55433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343408" y="282977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7" name="Freeform 29">
              <a:extLst>
                <a:ext uri="{FF2B5EF4-FFF2-40B4-BE49-F238E27FC236}">
                  <a16:creationId xmlns:a16="http://schemas.microsoft.com/office/drawing/2014/main" id="{4A5DA074-0347-42CE-A3CC-05EDDB2F1B2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907685" y="2833506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8" name="Freeform 30">
              <a:extLst>
                <a:ext uri="{FF2B5EF4-FFF2-40B4-BE49-F238E27FC236}">
                  <a16:creationId xmlns:a16="http://schemas.microsoft.com/office/drawing/2014/main" id="{0832DEEF-DDC8-4E3B-9E70-AED27E53E56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581544" y="2833506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9" name="Freeform 31">
              <a:extLst>
                <a:ext uri="{FF2B5EF4-FFF2-40B4-BE49-F238E27FC236}">
                  <a16:creationId xmlns:a16="http://schemas.microsoft.com/office/drawing/2014/main" id="{B01C2F5E-6796-4EED-854B-917C31A51E7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014780" y="282977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0" name="Freeform 32">
              <a:extLst>
                <a:ext uri="{FF2B5EF4-FFF2-40B4-BE49-F238E27FC236}">
                  <a16:creationId xmlns:a16="http://schemas.microsoft.com/office/drawing/2014/main" id="{B3E0B317-DD1F-4BEF-874B-EFA24AB1540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688639" y="282977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1" name="Freeform 29">
              <a:extLst>
                <a:ext uri="{FF2B5EF4-FFF2-40B4-BE49-F238E27FC236}">
                  <a16:creationId xmlns:a16="http://schemas.microsoft.com/office/drawing/2014/main" id="{8384A136-FACA-4243-9386-CEE3B7FF236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252916" y="2833506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2" name="Freeform 30">
              <a:extLst>
                <a:ext uri="{FF2B5EF4-FFF2-40B4-BE49-F238E27FC236}">
                  <a16:creationId xmlns:a16="http://schemas.microsoft.com/office/drawing/2014/main" id="{30C7A2AD-148E-4F74-82FE-A20AA30DF11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926775" y="2833506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3" name="Freeform 31">
              <a:extLst>
                <a:ext uri="{FF2B5EF4-FFF2-40B4-BE49-F238E27FC236}">
                  <a16:creationId xmlns:a16="http://schemas.microsoft.com/office/drawing/2014/main" id="{867C3ECA-9BCB-41C1-81F3-13A7FBB3A62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360011" y="282977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4" name="Freeform 32">
              <a:extLst>
                <a:ext uri="{FF2B5EF4-FFF2-40B4-BE49-F238E27FC236}">
                  <a16:creationId xmlns:a16="http://schemas.microsoft.com/office/drawing/2014/main" id="{71AF6C65-04D1-44BE-B8F8-455F881F5EB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033870" y="282977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5" name="Freeform 29">
              <a:extLst>
                <a:ext uri="{FF2B5EF4-FFF2-40B4-BE49-F238E27FC236}">
                  <a16:creationId xmlns:a16="http://schemas.microsoft.com/office/drawing/2014/main" id="{3F00F70B-8021-4B4F-A6CA-FB292957867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598148" y="2833506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6" name="Freeform 30">
              <a:extLst>
                <a:ext uri="{FF2B5EF4-FFF2-40B4-BE49-F238E27FC236}">
                  <a16:creationId xmlns:a16="http://schemas.microsoft.com/office/drawing/2014/main" id="{B4EBCF14-7DA3-4676-91BD-09C9739D490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272007" y="2833506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7" name="Freeform 31">
              <a:extLst>
                <a:ext uri="{FF2B5EF4-FFF2-40B4-BE49-F238E27FC236}">
                  <a16:creationId xmlns:a16="http://schemas.microsoft.com/office/drawing/2014/main" id="{3C8A097F-DD68-4725-A275-728839BB554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705242" y="282977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8" name="Freeform 32">
              <a:extLst>
                <a:ext uri="{FF2B5EF4-FFF2-40B4-BE49-F238E27FC236}">
                  <a16:creationId xmlns:a16="http://schemas.microsoft.com/office/drawing/2014/main" id="{4B6A36A2-898B-4FC6-9109-1231547373C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79101" y="282977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9" name="Freeform 425">
              <a:extLst>
                <a:ext uri="{FF2B5EF4-FFF2-40B4-BE49-F238E27FC236}">
                  <a16:creationId xmlns:a16="http://schemas.microsoft.com/office/drawing/2014/main" id="{021DA16D-21AD-463B-AB5E-98D37FC65AA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943379" y="2833506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0" name="Freeform 426">
              <a:extLst>
                <a:ext uri="{FF2B5EF4-FFF2-40B4-BE49-F238E27FC236}">
                  <a16:creationId xmlns:a16="http://schemas.microsoft.com/office/drawing/2014/main" id="{977918E1-3770-416B-A895-14206573EBA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617237" y="2833506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1" name="Freeform 427">
              <a:extLst>
                <a:ext uri="{FF2B5EF4-FFF2-40B4-BE49-F238E27FC236}">
                  <a16:creationId xmlns:a16="http://schemas.microsoft.com/office/drawing/2014/main" id="{7A3A3F32-DAF2-4810-A6F3-06D3D1FE82C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050472" y="282977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2" name="Freeform 428">
              <a:extLst>
                <a:ext uri="{FF2B5EF4-FFF2-40B4-BE49-F238E27FC236}">
                  <a16:creationId xmlns:a16="http://schemas.microsoft.com/office/drawing/2014/main" id="{E3E01BC9-279B-4F0E-A33E-59F0C08DA4A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724332" y="282977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3" name="Freeform 29">
              <a:extLst>
                <a:ext uri="{FF2B5EF4-FFF2-40B4-BE49-F238E27FC236}">
                  <a16:creationId xmlns:a16="http://schemas.microsoft.com/office/drawing/2014/main" id="{8D90933B-2F75-4EE8-871B-FD9DC0C82B5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288609" y="2833506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4" name="Freeform 31">
              <a:extLst>
                <a:ext uri="{FF2B5EF4-FFF2-40B4-BE49-F238E27FC236}">
                  <a16:creationId xmlns:a16="http://schemas.microsoft.com/office/drawing/2014/main" id="{DB39CD11-82D9-44CD-9F8B-0B5D50B9754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95703" y="282977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806" name="Group 1805">
            <a:extLst>
              <a:ext uri="{FF2B5EF4-FFF2-40B4-BE49-F238E27FC236}">
                <a16:creationId xmlns:a16="http://schemas.microsoft.com/office/drawing/2014/main" id="{BE72D951-75A4-4DA9-8903-264B4C8AD6CE}"/>
              </a:ext>
            </a:extLst>
          </p:cNvPr>
          <p:cNvGrpSpPr/>
          <p:nvPr userDrawn="1"/>
        </p:nvGrpSpPr>
        <p:grpSpPr>
          <a:xfrm>
            <a:off x="83663" y="3199211"/>
            <a:ext cx="12009863" cy="176637"/>
            <a:chOff x="83663" y="3120085"/>
            <a:chExt cx="12009863" cy="176637"/>
          </a:xfrm>
        </p:grpSpPr>
        <p:sp>
          <p:nvSpPr>
            <p:cNvPr id="183" name="Freeform 29">
              <a:extLst>
                <a:ext uri="{FF2B5EF4-FFF2-40B4-BE49-F238E27FC236}">
                  <a16:creationId xmlns:a16="http://schemas.microsoft.com/office/drawing/2014/main" id="{264AC6E7-01D5-40D8-8743-B48FAE547197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196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84" name="Freeform 30">
              <a:extLst>
                <a:ext uri="{FF2B5EF4-FFF2-40B4-BE49-F238E27FC236}">
                  <a16:creationId xmlns:a16="http://schemas.microsoft.com/office/drawing/2014/main" id="{AF1A290E-9D5C-4D3E-B58F-B8A8F93E7A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337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85" name="Freeform 31">
              <a:extLst>
                <a:ext uri="{FF2B5EF4-FFF2-40B4-BE49-F238E27FC236}">
                  <a16:creationId xmlns:a16="http://schemas.microsoft.com/office/drawing/2014/main" id="{A66BF2C9-ABEB-49A8-9D26-1799DD2BABDD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63" y="312008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86" name="Freeform 32">
              <a:extLst>
                <a:ext uri="{FF2B5EF4-FFF2-40B4-BE49-F238E27FC236}">
                  <a16:creationId xmlns:a16="http://schemas.microsoft.com/office/drawing/2014/main" id="{EFED73C6-3651-46CB-8675-80B071CA7A17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290" y="312008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87" name="Freeform 29">
              <a:extLst>
                <a:ext uri="{FF2B5EF4-FFF2-40B4-BE49-F238E27FC236}">
                  <a16:creationId xmlns:a16="http://schemas.microsoft.com/office/drawing/2014/main" id="{42D6DE5F-4428-42A4-8443-3D7AEB80BF16}"/>
                </a:ext>
              </a:extLst>
            </p:cNvPr>
            <p:cNvSpPr>
              <a:spLocks/>
            </p:cNvSpPr>
            <p:nvPr/>
          </p:nvSpPr>
          <p:spPr bwMode="auto">
            <a:xfrm>
              <a:off x="959966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88" name="Freeform 30">
              <a:extLst>
                <a:ext uri="{FF2B5EF4-FFF2-40B4-BE49-F238E27FC236}">
                  <a16:creationId xmlns:a16="http://schemas.microsoft.com/office/drawing/2014/main" id="{77EAB4FC-86D4-4318-80A7-44794FA6B27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6106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89" name="Freeform 31">
              <a:extLst>
                <a:ext uri="{FF2B5EF4-FFF2-40B4-BE49-F238E27FC236}">
                  <a16:creationId xmlns:a16="http://schemas.microsoft.com/office/drawing/2014/main" id="{DB3DD124-1B6A-4866-BBFD-7F9A76EB767B}"/>
                </a:ext>
              </a:extLst>
            </p:cNvPr>
            <p:cNvSpPr>
              <a:spLocks/>
            </p:cNvSpPr>
            <p:nvPr/>
          </p:nvSpPr>
          <p:spPr bwMode="auto">
            <a:xfrm>
              <a:off x="738432" y="312008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90" name="Freeform 32">
              <a:extLst>
                <a:ext uri="{FF2B5EF4-FFF2-40B4-BE49-F238E27FC236}">
                  <a16:creationId xmlns:a16="http://schemas.microsoft.com/office/drawing/2014/main" id="{3D7A3F88-AAA4-4E6D-8BB1-79ECBB63C7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7060" y="312008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91" name="Freeform 29">
              <a:extLst>
                <a:ext uri="{FF2B5EF4-FFF2-40B4-BE49-F238E27FC236}">
                  <a16:creationId xmlns:a16="http://schemas.microsoft.com/office/drawing/2014/main" id="{C7F4F5A3-B635-40FF-90A9-D0FD41B4EF4C}"/>
                </a:ext>
              </a:extLst>
            </p:cNvPr>
            <p:cNvSpPr>
              <a:spLocks/>
            </p:cNvSpPr>
            <p:nvPr/>
          </p:nvSpPr>
          <p:spPr bwMode="auto">
            <a:xfrm>
              <a:off x="1614734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92" name="Freeform 30">
              <a:extLst>
                <a:ext uri="{FF2B5EF4-FFF2-40B4-BE49-F238E27FC236}">
                  <a16:creationId xmlns:a16="http://schemas.microsoft.com/office/drawing/2014/main" id="{83F4EA44-920C-4715-B68B-64BF293BDB53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0875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93" name="Freeform 31">
              <a:extLst>
                <a:ext uri="{FF2B5EF4-FFF2-40B4-BE49-F238E27FC236}">
                  <a16:creationId xmlns:a16="http://schemas.microsoft.com/office/drawing/2014/main" id="{ACA41A8C-96F8-44FF-9C1A-50DD1B02B65C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3201" y="312008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94" name="Freeform 32">
              <a:extLst>
                <a:ext uri="{FF2B5EF4-FFF2-40B4-BE49-F238E27FC236}">
                  <a16:creationId xmlns:a16="http://schemas.microsoft.com/office/drawing/2014/main" id="{9274AA7E-AF9E-4B39-BA51-CA52B0A105A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1829" y="312008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95" name="Freeform 29">
              <a:extLst>
                <a:ext uri="{FF2B5EF4-FFF2-40B4-BE49-F238E27FC236}">
                  <a16:creationId xmlns:a16="http://schemas.microsoft.com/office/drawing/2014/main" id="{1D2111FD-9B98-4E66-B477-66949920875E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9503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96" name="Freeform 30">
              <a:extLst>
                <a:ext uri="{FF2B5EF4-FFF2-40B4-BE49-F238E27FC236}">
                  <a16:creationId xmlns:a16="http://schemas.microsoft.com/office/drawing/2014/main" id="{6AA312F4-25D1-4D24-B568-08ED8ACA4CBE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5644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97" name="Freeform 31">
              <a:extLst>
                <a:ext uri="{FF2B5EF4-FFF2-40B4-BE49-F238E27FC236}">
                  <a16:creationId xmlns:a16="http://schemas.microsoft.com/office/drawing/2014/main" id="{E87D0181-2200-42D3-8970-991B9930F40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7969" y="312008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98" name="Freeform 32">
              <a:extLst>
                <a:ext uri="{FF2B5EF4-FFF2-40B4-BE49-F238E27FC236}">
                  <a16:creationId xmlns:a16="http://schemas.microsoft.com/office/drawing/2014/main" id="{09443674-B67D-46F8-BCC5-5ED0CA5F6D0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6598" y="312008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99" name="Freeform 565">
              <a:extLst>
                <a:ext uri="{FF2B5EF4-FFF2-40B4-BE49-F238E27FC236}">
                  <a16:creationId xmlns:a16="http://schemas.microsoft.com/office/drawing/2014/main" id="{10810694-117B-4425-868B-0E45A3DFC5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4272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00" name="Freeform 566">
              <a:extLst>
                <a:ext uri="{FF2B5EF4-FFF2-40B4-BE49-F238E27FC236}">
                  <a16:creationId xmlns:a16="http://schemas.microsoft.com/office/drawing/2014/main" id="{AC606DA5-EC36-49E7-9FD5-59A03F72C6F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0413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01" name="Freeform 567">
              <a:extLst>
                <a:ext uri="{FF2B5EF4-FFF2-40B4-BE49-F238E27FC236}">
                  <a16:creationId xmlns:a16="http://schemas.microsoft.com/office/drawing/2014/main" id="{5640AFA6-64C6-41DF-B7CE-4EAAA7A3924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2739" y="312008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02" name="Freeform 568">
              <a:extLst>
                <a:ext uri="{FF2B5EF4-FFF2-40B4-BE49-F238E27FC236}">
                  <a16:creationId xmlns:a16="http://schemas.microsoft.com/office/drawing/2014/main" id="{36AAF8C4-4FBE-4DDD-B437-FB23809EF672}"/>
                </a:ext>
              </a:extLst>
            </p:cNvPr>
            <p:cNvSpPr>
              <a:spLocks/>
            </p:cNvSpPr>
            <p:nvPr/>
          </p:nvSpPr>
          <p:spPr bwMode="auto">
            <a:xfrm>
              <a:off x="3031366" y="312008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03" name="Freeform 29">
              <a:extLst>
                <a:ext uri="{FF2B5EF4-FFF2-40B4-BE49-F238E27FC236}">
                  <a16:creationId xmlns:a16="http://schemas.microsoft.com/office/drawing/2014/main" id="{7107F083-C1CA-46E9-AECD-5B7DFF24F925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9042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04" name="Freeform 31">
              <a:extLst>
                <a:ext uri="{FF2B5EF4-FFF2-40B4-BE49-F238E27FC236}">
                  <a16:creationId xmlns:a16="http://schemas.microsoft.com/office/drawing/2014/main" id="{662C187E-86A1-4E26-943E-5B32AC16744E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7508" y="312008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05" name="Freeform 29">
              <a:extLst>
                <a:ext uri="{FF2B5EF4-FFF2-40B4-BE49-F238E27FC236}">
                  <a16:creationId xmlns:a16="http://schemas.microsoft.com/office/drawing/2014/main" id="{1B5A5D4F-0025-4488-9054-087EAF766490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7670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06" name="Freeform 30">
              <a:extLst>
                <a:ext uri="{FF2B5EF4-FFF2-40B4-BE49-F238E27FC236}">
                  <a16:creationId xmlns:a16="http://schemas.microsoft.com/office/drawing/2014/main" id="{30157D0E-8DD5-49D3-B70F-B3C56EEE4F63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3811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07" name="Freeform 31">
              <a:extLst>
                <a:ext uri="{FF2B5EF4-FFF2-40B4-BE49-F238E27FC236}">
                  <a16:creationId xmlns:a16="http://schemas.microsoft.com/office/drawing/2014/main" id="{BCE73DE1-9D13-42B1-B5A4-EE5D3CC536C1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6136" y="312008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08" name="Freeform 32">
              <a:extLst>
                <a:ext uri="{FF2B5EF4-FFF2-40B4-BE49-F238E27FC236}">
                  <a16:creationId xmlns:a16="http://schemas.microsoft.com/office/drawing/2014/main" id="{060FBDA3-C2AE-4610-91C3-35224DD7C2B4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4764" y="312008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09" name="Freeform 29">
              <a:extLst>
                <a:ext uri="{FF2B5EF4-FFF2-40B4-BE49-F238E27FC236}">
                  <a16:creationId xmlns:a16="http://schemas.microsoft.com/office/drawing/2014/main" id="{6AE82579-1DC0-49FB-9D06-FD9A2B3B7C20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2439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10" name="Freeform 30">
              <a:extLst>
                <a:ext uri="{FF2B5EF4-FFF2-40B4-BE49-F238E27FC236}">
                  <a16:creationId xmlns:a16="http://schemas.microsoft.com/office/drawing/2014/main" id="{420E8154-BE21-4CDB-A231-44ABDB3F8107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8580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11" name="Freeform 31">
              <a:extLst>
                <a:ext uri="{FF2B5EF4-FFF2-40B4-BE49-F238E27FC236}">
                  <a16:creationId xmlns:a16="http://schemas.microsoft.com/office/drawing/2014/main" id="{D0FE40C5-7CA9-4F36-A9E9-DA9E0272D631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0905" y="312008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12" name="Freeform 32">
              <a:extLst>
                <a:ext uri="{FF2B5EF4-FFF2-40B4-BE49-F238E27FC236}">
                  <a16:creationId xmlns:a16="http://schemas.microsoft.com/office/drawing/2014/main" id="{958440EA-219C-4DC4-9A0F-F2CAE4033EDC}"/>
                </a:ext>
              </a:extLst>
            </p:cNvPr>
            <p:cNvSpPr>
              <a:spLocks/>
            </p:cNvSpPr>
            <p:nvPr/>
          </p:nvSpPr>
          <p:spPr bwMode="auto">
            <a:xfrm>
              <a:off x="4669534" y="312008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13" name="Freeform 29">
              <a:extLst>
                <a:ext uri="{FF2B5EF4-FFF2-40B4-BE49-F238E27FC236}">
                  <a16:creationId xmlns:a16="http://schemas.microsoft.com/office/drawing/2014/main" id="{912864C7-C94E-4178-B058-7D9C60129C10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7208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14" name="Freeform 30">
              <a:extLst>
                <a:ext uri="{FF2B5EF4-FFF2-40B4-BE49-F238E27FC236}">
                  <a16:creationId xmlns:a16="http://schemas.microsoft.com/office/drawing/2014/main" id="{B1D54496-C029-4D78-B5F8-49FC57F187CE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3348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15" name="Freeform 31">
              <a:extLst>
                <a:ext uri="{FF2B5EF4-FFF2-40B4-BE49-F238E27FC236}">
                  <a16:creationId xmlns:a16="http://schemas.microsoft.com/office/drawing/2014/main" id="{2C4A7F03-9D2D-4B9A-9AFF-1546D3CE7C29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5674" y="312008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16" name="Freeform 32">
              <a:extLst>
                <a:ext uri="{FF2B5EF4-FFF2-40B4-BE49-F238E27FC236}">
                  <a16:creationId xmlns:a16="http://schemas.microsoft.com/office/drawing/2014/main" id="{54AEAF42-949E-47BF-A756-FFADFF64581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4302" y="312008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17" name="Freeform 29">
              <a:extLst>
                <a:ext uri="{FF2B5EF4-FFF2-40B4-BE49-F238E27FC236}">
                  <a16:creationId xmlns:a16="http://schemas.microsoft.com/office/drawing/2014/main" id="{EE9716AB-1338-4D35-BA91-5FC7764BAFF2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1977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18" name="Freeform 30">
              <a:extLst>
                <a:ext uri="{FF2B5EF4-FFF2-40B4-BE49-F238E27FC236}">
                  <a16:creationId xmlns:a16="http://schemas.microsoft.com/office/drawing/2014/main" id="{C1254EB0-1701-4987-A194-B15335DBAB44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8118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19" name="Freeform 31">
              <a:extLst>
                <a:ext uri="{FF2B5EF4-FFF2-40B4-BE49-F238E27FC236}">
                  <a16:creationId xmlns:a16="http://schemas.microsoft.com/office/drawing/2014/main" id="{3219967A-953E-478C-B3A7-5AA1ABDB7D59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0443" y="312008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20" name="Freeform 32">
              <a:extLst>
                <a:ext uri="{FF2B5EF4-FFF2-40B4-BE49-F238E27FC236}">
                  <a16:creationId xmlns:a16="http://schemas.microsoft.com/office/drawing/2014/main" id="{06751FEE-A520-4794-AAA3-43FAFBDF0D2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9071" y="312008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21" name="Freeform 587">
              <a:extLst>
                <a:ext uri="{FF2B5EF4-FFF2-40B4-BE49-F238E27FC236}">
                  <a16:creationId xmlns:a16="http://schemas.microsoft.com/office/drawing/2014/main" id="{B803B876-53D6-47EF-8EDB-C8BF4AC573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6745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22" name="Freeform 588">
              <a:extLst>
                <a:ext uri="{FF2B5EF4-FFF2-40B4-BE49-F238E27FC236}">
                  <a16:creationId xmlns:a16="http://schemas.microsoft.com/office/drawing/2014/main" id="{3377FCAE-9DC2-4C31-8681-215EAEB2D668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2887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23" name="Freeform 589">
              <a:extLst>
                <a:ext uri="{FF2B5EF4-FFF2-40B4-BE49-F238E27FC236}">
                  <a16:creationId xmlns:a16="http://schemas.microsoft.com/office/drawing/2014/main" id="{35FD5FA9-B190-4369-BAD8-37DE419FDEC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05212" y="312008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24" name="Freeform 590">
              <a:extLst>
                <a:ext uri="{FF2B5EF4-FFF2-40B4-BE49-F238E27FC236}">
                  <a16:creationId xmlns:a16="http://schemas.microsoft.com/office/drawing/2014/main" id="{50659306-72E2-4BFC-AA1F-9BE293913135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3840" y="312008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25" name="Freeform 29">
              <a:extLst>
                <a:ext uri="{FF2B5EF4-FFF2-40B4-BE49-F238E27FC236}">
                  <a16:creationId xmlns:a16="http://schemas.microsoft.com/office/drawing/2014/main" id="{10FBB27E-3BF1-4B8D-A95A-27CDC99A96D4}"/>
                </a:ext>
              </a:extLst>
            </p:cNvPr>
            <p:cNvSpPr>
              <a:spLocks/>
            </p:cNvSpPr>
            <p:nvPr/>
          </p:nvSpPr>
          <p:spPr bwMode="auto">
            <a:xfrm>
              <a:off x="7181515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26" name="Freeform 31">
              <a:extLst>
                <a:ext uri="{FF2B5EF4-FFF2-40B4-BE49-F238E27FC236}">
                  <a16:creationId xmlns:a16="http://schemas.microsoft.com/office/drawing/2014/main" id="{EAB0B7C8-1754-44D3-882E-BCE44C4EED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959981" y="312008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5" name="Freeform 29">
              <a:extLst>
                <a:ext uri="{FF2B5EF4-FFF2-40B4-BE49-F238E27FC236}">
                  <a16:creationId xmlns:a16="http://schemas.microsoft.com/office/drawing/2014/main" id="{0AD6B4A6-A022-4041-A253-C2627DDB983D}"/>
                </a:ext>
              </a:extLst>
            </p:cNvPr>
            <p:cNvSpPr>
              <a:spLocks/>
            </p:cNvSpPr>
            <p:nvPr/>
          </p:nvSpPr>
          <p:spPr bwMode="auto">
            <a:xfrm>
              <a:off x="7510142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6" name="Freeform 30">
              <a:extLst>
                <a:ext uri="{FF2B5EF4-FFF2-40B4-BE49-F238E27FC236}">
                  <a16:creationId xmlns:a16="http://schemas.microsoft.com/office/drawing/2014/main" id="{E726031E-1FDB-4B06-9342-3DB20D51AF6F}"/>
                </a:ext>
              </a:extLst>
            </p:cNvPr>
            <p:cNvSpPr>
              <a:spLocks/>
            </p:cNvSpPr>
            <p:nvPr/>
          </p:nvSpPr>
          <p:spPr bwMode="auto">
            <a:xfrm>
              <a:off x="7836283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7" name="Freeform 31">
              <a:extLst>
                <a:ext uri="{FF2B5EF4-FFF2-40B4-BE49-F238E27FC236}">
                  <a16:creationId xmlns:a16="http://schemas.microsoft.com/office/drawing/2014/main" id="{5DD153F4-03E1-4492-B4FF-B57D2A351FFA}"/>
                </a:ext>
              </a:extLst>
            </p:cNvPr>
            <p:cNvSpPr>
              <a:spLocks/>
            </p:cNvSpPr>
            <p:nvPr/>
          </p:nvSpPr>
          <p:spPr bwMode="auto">
            <a:xfrm>
              <a:off x="7288609" y="3120085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8" name="Freeform 32">
              <a:extLst>
                <a:ext uri="{FF2B5EF4-FFF2-40B4-BE49-F238E27FC236}">
                  <a16:creationId xmlns:a16="http://schemas.microsoft.com/office/drawing/2014/main" id="{A97A57AF-D73C-4BAB-9043-D4B24F7CE532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7237" y="3120085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9" name="Freeform 29">
              <a:extLst>
                <a:ext uri="{FF2B5EF4-FFF2-40B4-BE49-F238E27FC236}">
                  <a16:creationId xmlns:a16="http://schemas.microsoft.com/office/drawing/2014/main" id="{98C0FBE8-7B60-48B1-AEBB-00CADC8D85C1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4912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0" name="Freeform 30">
              <a:extLst>
                <a:ext uri="{FF2B5EF4-FFF2-40B4-BE49-F238E27FC236}">
                  <a16:creationId xmlns:a16="http://schemas.microsoft.com/office/drawing/2014/main" id="{BAB26855-72E4-4045-A04B-89CE4592DC61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1052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1" name="Freeform 31">
              <a:extLst>
                <a:ext uri="{FF2B5EF4-FFF2-40B4-BE49-F238E27FC236}">
                  <a16:creationId xmlns:a16="http://schemas.microsoft.com/office/drawing/2014/main" id="{37F28AE2-76CE-46D3-87C8-0A828CB84AED}"/>
                </a:ext>
              </a:extLst>
            </p:cNvPr>
            <p:cNvSpPr>
              <a:spLocks/>
            </p:cNvSpPr>
            <p:nvPr/>
          </p:nvSpPr>
          <p:spPr bwMode="auto">
            <a:xfrm>
              <a:off x="7943378" y="3120085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2" name="Freeform 32">
              <a:extLst>
                <a:ext uri="{FF2B5EF4-FFF2-40B4-BE49-F238E27FC236}">
                  <a16:creationId xmlns:a16="http://schemas.microsoft.com/office/drawing/2014/main" id="{0032E565-2EAF-46C5-8D3A-FA351AD9423F}"/>
                </a:ext>
              </a:extLst>
            </p:cNvPr>
            <p:cNvSpPr>
              <a:spLocks/>
            </p:cNvSpPr>
            <p:nvPr/>
          </p:nvSpPr>
          <p:spPr bwMode="auto">
            <a:xfrm>
              <a:off x="8272007" y="3120085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3" name="Freeform 29">
              <a:extLst>
                <a:ext uri="{FF2B5EF4-FFF2-40B4-BE49-F238E27FC236}">
                  <a16:creationId xmlns:a16="http://schemas.microsoft.com/office/drawing/2014/main" id="{ABF213DD-D002-4A5B-8BE9-33377A66A2C1}"/>
                </a:ext>
              </a:extLst>
            </p:cNvPr>
            <p:cNvSpPr>
              <a:spLocks/>
            </p:cNvSpPr>
            <p:nvPr/>
          </p:nvSpPr>
          <p:spPr bwMode="auto">
            <a:xfrm>
              <a:off x="8819680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4" name="Freeform 30">
              <a:extLst>
                <a:ext uri="{FF2B5EF4-FFF2-40B4-BE49-F238E27FC236}">
                  <a16:creationId xmlns:a16="http://schemas.microsoft.com/office/drawing/2014/main" id="{FF34AD78-195F-4EE6-BCD6-E29D8075611B}"/>
                </a:ext>
              </a:extLst>
            </p:cNvPr>
            <p:cNvSpPr>
              <a:spLocks/>
            </p:cNvSpPr>
            <p:nvPr/>
          </p:nvSpPr>
          <p:spPr bwMode="auto">
            <a:xfrm>
              <a:off x="9145821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5" name="Freeform 31">
              <a:extLst>
                <a:ext uri="{FF2B5EF4-FFF2-40B4-BE49-F238E27FC236}">
                  <a16:creationId xmlns:a16="http://schemas.microsoft.com/office/drawing/2014/main" id="{510FD556-9E82-43BD-98BF-6FD72578075E}"/>
                </a:ext>
              </a:extLst>
            </p:cNvPr>
            <p:cNvSpPr>
              <a:spLocks/>
            </p:cNvSpPr>
            <p:nvPr/>
          </p:nvSpPr>
          <p:spPr bwMode="auto">
            <a:xfrm>
              <a:off x="8598147" y="3120085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6" name="Freeform 32">
              <a:extLst>
                <a:ext uri="{FF2B5EF4-FFF2-40B4-BE49-F238E27FC236}">
                  <a16:creationId xmlns:a16="http://schemas.microsoft.com/office/drawing/2014/main" id="{88FF55CB-8A40-4125-8509-3940A2CFED3D}"/>
                </a:ext>
              </a:extLst>
            </p:cNvPr>
            <p:cNvSpPr>
              <a:spLocks/>
            </p:cNvSpPr>
            <p:nvPr/>
          </p:nvSpPr>
          <p:spPr bwMode="auto">
            <a:xfrm>
              <a:off x="8926774" y="3120085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7" name="Freeform 29">
              <a:extLst>
                <a:ext uri="{FF2B5EF4-FFF2-40B4-BE49-F238E27FC236}">
                  <a16:creationId xmlns:a16="http://schemas.microsoft.com/office/drawing/2014/main" id="{0B2EA9E0-6B38-4CCA-8FEC-DDB2DFC5BDAD}"/>
                </a:ext>
              </a:extLst>
            </p:cNvPr>
            <p:cNvSpPr>
              <a:spLocks/>
            </p:cNvSpPr>
            <p:nvPr/>
          </p:nvSpPr>
          <p:spPr bwMode="auto">
            <a:xfrm>
              <a:off x="9474450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8" name="Freeform 30">
              <a:extLst>
                <a:ext uri="{FF2B5EF4-FFF2-40B4-BE49-F238E27FC236}">
                  <a16:creationId xmlns:a16="http://schemas.microsoft.com/office/drawing/2014/main" id="{6590C83B-81BE-4F45-9071-4B356A51D648}"/>
                </a:ext>
              </a:extLst>
            </p:cNvPr>
            <p:cNvSpPr>
              <a:spLocks/>
            </p:cNvSpPr>
            <p:nvPr/>
          </p:nvSpPr>
          <p:spPr bwMode="auto">
            <a:xfrm>
              <a:off x="9800591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9" name="Freeform 31">
              <a:extLst>
                <a:ext uri="{FF2B5EF4-FFF2-40B4-BE49-F238E27FC236}">
                  <a16:creationId xmlns:a16="http://schemas.microsoft.com/office/drawing/2014/main" id="{7D25CFE3-F8F8-4324-B6D1-0D8A095566DE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2915" y="3120085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0" name="Freeform 32">
              <a:extLst>
                <a:ext uri="{FF2B5EF4-FFF2-40B4-BE49-F238E27FC236}">
                  <a16:creationId xmlns:a16="http://schemas.microsoft.com/office/drawing/2014/main" id="{FDD53A37-0841-4263-9A35-8EAAE340D43B}"/>
                </a:ext>
              </a:extLst>
            </p:cNvPr>
            <p:cNvSpPr>
              <a:spLocks/>
            </p:cNvSpPr>
            <p:nvPr/>
          </p:nvSpPr>
          <p:spPr bwMode="auto">
            <a:xfrm>
              <a:off x="9581544" y="3120085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1" name="Freeform 447">
              <a:extLst>
                <a:ext uri="{FF2B5EF4-FFF2-40B4-BE49-F238E27FC236}">
                  <a16:creationId xmlns:a16="http://schemas.microsoft.com/office/drawing/2014/main" id="{B7EED427-4F31-4F93-9A9C-BC12C2A6DD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9218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2" name="Freeform 448">
              <a:extLst>
                <a:ext uri="{FF2B5EF4-FFF2-40B4-BE49-F238E27FC236}">
                  <a16:creationId xmlns:a16="http://schemas.microsoft.com/office/drawing/2014/main" id="{E4F8E918-F1EC-4F0E-9C84-89A22F563CC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55360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3" name="Freeform 449">
              <a:extLst>
                <a:ext uri="{FF2B5EF4-FFF2-40B4-BE49-F238E27FC236}">
                  <a16:creationId xmlns:a16="http://schemas.microsoft.com/office/drawing/2014/main" id="{AB2BD2ED-0180-429D-BB39-EDB70D8EAE32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7685" y="3120085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4" name="Freeform 450">
              <a:extLst>
                <a:ext uri="{FF2B5EF4-FFF2-40B4-BE49-F238E27FC236}">
                  <a16:creationId xmlns:a16="http://schemas.microsoft.com/office/drawing/2014/main" id="{53C041EC-3C93-4E73-97D5-E87F5F36554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36312" y="3120085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5" name="Freeform 29">
              <a:extLst>
                <a:ext uri="{FF2B5EF4-FFF2-40B4-BE49-F238E27FC236}">
                  <a16:creationId xmlns:a16="http://schemas.microsoft.com/office/drawing/2014/main" id="{9915E8AC-529E-40C2-A835-572C41FCC7A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83987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6" name="Freeform 31">
              <a:extLst>
                <a:ext uri="{FF2B5EF4-FFF2-40B4-BE49-F238E27FC236}">
                  <a16:creationId xmlns:a16="http://schemas.microsoft.com/office/drawing/2014/main" id="{B6E49029-E29C-4351-A323-6ADA8C61F1C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2454" y="3120085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7" name="Freeform 29">
              <a:extLst>
                <a:ext uri="{FF2B5EF4-FFF2-40B4-BE49-F238E27FC236}">
                  <a16:creationId xmlns:a16="http://schemas.microsoft.com/office/drawing/2014/main" id="{78C37C65-A53C-4CFE-AE9A-670B395F015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2615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8" name="Freeform 30">
              <a:extLst>
                <a:ext uri="{FF2B5EF4-FFF2-40B4-BE49-F238E27FC236}">
                  <a16:creationId xmlns:a16="http://schemas.microsoft.com/office/drawing/2014/main" id="{E81C5765-632E-4790-B5E3-B12F3C13A8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38757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9" name="Freeform 31">
              <a:extLst>
                <a:ext uri="{FF2B5EF4-FFF2-40B4-BE49-F238E27FC236}">
                  <a16:creationId xmlns:a16="http://schemas.microsoft.com/office/drawing/2014/main" id="{33266C91-BE44-495A-B2DE-C01555E8966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91083" y="3120085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0" name="Freeform 32">
              <a:extLst>
                <a:ext uri="{FF2B5EF4-FFF2-40B4-BE49-F238E27FC236}">
                  <a16:creationId xmlns:a16="http://schemas.microsoft.com/office/drawing/2014/main" id="{2EBFC1DA-E5F9-4849-856D-130B497368E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19710" y="3120085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1" name="Freeform 29">
              <a:extLst>
                <a:ext uri="{FF2B5EF4-FFF2-40B4-BE49-F238E27FC236}">
                  <a16:creationId xmlns:a16="http://schemas.microsoft.com/office/drawing/2014/main" id="{5DFE573A-8316-435B-AF08-76701ABB0C8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67385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2" name="Freeform 30">
              <a:extLst>
                <a:ext uri="{FF2B5EF4-FFF2-40B4-BE49-F238E27FC236}">
                  <a16:creationId xmlns:a16="http://schemas.microsoft.com/office/drawing/2014/main" id="{19E0B935-74E8-4408-9D05-D3E37D0930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93526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3" name="Freeform 31">
              <a:extLst>
                <a:ext uri="{FF2B5EF4-FFF2-40B4-BE49-F238E27FC236}">
                  <a16:creationId xmlns:a16="http://schemas.microsoft.com/office/drawing/2014/main" id="{9EFBB459-365A-4566-B129-395F6CCAEB9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45852" y="3120085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4" name="Freeform 32">
              <a:extLst>
                <a:ext uri="{FF2B5EF4-FFF2-40B4-BE49-F238E27FC236}">
                  <a16:creationId xmlns:a16="http://schemas.microsoft.com/office/drawing/2014/main" id="{80E07E11-BBDF-46B3-84A2-2F40AF03F12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74480" y="3120085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804" name="Group 1803">
            <a:extLst>
              <a:ext uri="{FF2B5EF4-FFF2-40B4-BE49-F238E27FC236}">
                <a16:creationId xmlns:a16="http://schemas.microsoft.com/office/drawing/2014/main" id="{2FFD6C10-FC4C-4F41-B7FF-62886559664D}"/>
              </a:ext>
            </a:extLst>
          </p:cNvPr>
          <p:cNvGrpSpPr/>
          <p:nvPr userDrawn="1"/>
        </p:nvGrpSpPr>
        <p:grpSpPr>
          <a:xfrm>
            <a:off x="83664" y="1774041"/>
            <a:ext cx="12009863" cy="176637"/>
            <a:chOff x="83664" y="1663922"/>
            <a:chExt cx="12009863" cy="176637"/>
          </a:xfrm>
        </p:grpSpPr>
        <p:sp>
          <p:nvSpPr>
            <p:cNvPr id="319" name="Freeform 29">
              <a:extLst>
                <a:ext uri="{FF2B5EF4-FFF2-40B4-BE49-F238E27FC236}">
                  <a16:creationId xmlns:a16="http://schemas.microsoft.com/office/drawing/2014/main" id="{A1FF5F7A-8C3F-4A83-9768-8CB24430683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871994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20" name="Freeform 30">
              <a:extLst>
                <a:ext uri="{FF2B5EF4-FFF2-40B4-BE49-F238E27FC236}">
                  <a16:creationId xmlns:a16="http://schemas.microsoft.com/office/drawing/2014/main" id="{CDE63646-4BE1-445A-853E-1CCC62FDDD5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545853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21" name="Freeform 31">
              <a:extLst>
                <a:ext uri="{FF2B5EF4-FFF2-40B4-BE49-F238E27FC236}">
                  <a16:creationId xmlns:a16="http://schemas.microsoft.com/office/drawing/2014/main" id="{841BDC01-2683-4555-898B-32B6E2C82A4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979088" y="166392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22" name="Freeform 32">
              <a:extLst>
                <a:ext uri="{FF2B5EF4-FFF2-40B4-BE49-F238E27FC236}">
                  <a16:creationId xmlns:a16="http://schemas.microsoft.com/office/drawing/2014/main" id="{6FFE5B64-24C7-4D9A-BB64-4C41F7E4D06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652948" y="166392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23" name="Freeform 29">
              <a:extLst>
                <a:ext uri="{FF2B5EF4-FFF2-40B4-BE49-F238E27FC236}">
                  <a16:creationId xmlns:a16="http://schemas.microsoft.com/office/drawing/2014/main" id="{AEAC90F6-0D91-4EF2-8AEF-C6D2F58C547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217224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24" name="Freeform 30">
              <a:extLst>
                <a:ext uri="{FF2B5EF4-FFF2-40B4-BE49-F238E27FC236}">
                  <a16:creationId xmlns:a16="http://schemas.microsoft.com/office/drawing/2014/main" id="{FDB19BD2-BB72-4304-9ADA-D846D162AC9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891084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25" name="Freeform 31">
              <a:extLst>
                <a:ext uri="{FF2B5EF4-FFF2-40B4-BE49-F238E27FC236}">
                  <a16:creationId xmlns:a16="http://schemas.microsoft.com/office/drawing/2014/main" id="{2081742D-10AB-4F41-BB2C-E6ED079A831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324319" y="166392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26" name="Freeform 32">
              <a:extLst>
                <a:ext uri="{FF2B5EF4-FFF2-40B4-BE49-F238E27FC236}">
                  <a16:creationId xmlns:a16="http://schemas.microsoft.com/office/drawing/2014/main" id="{6F7424D8-E38A-44A6-92FB-1F915121F4D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998178" y="166392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27" name="Freeform 29">
              <a:extLst>
                <a:ext uri="{FF2B5EF4-FFF2-40B4-BE49-F238E27FC236}">
                  <a16:creationId xmlns:a16="http://schemas.microsoft.com/office/drawing/2014/main" id="{EC2B0569-BF87-4448-8F49-9B156BE0526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562456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28" name="Freeform 30">
              <a:extLst>
                <a:ext uri="{FF2B5EF4-FFF2-40B4-BE49-F238E27FC236}">
                  <a16:creationId xmlns:a16="http://schemas.microsoft.com/office/drawing/2014/main" id="{44766838-FC45-443E-B58B-B535CC20E6A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236315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29" name="Freeform 31">
              <a:extLst>
                <a:ext uri="{FF2B5EF4-FFF2-40B4-BE49-F238E27FC236}">
                  <a16:creationId xmlns:a16="http://schemas.microsoft.com/office/drawing/2014/main" id="{6DA4BF52-653C-41FB-BE9F-F96C7606CE6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669550" y="166392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30" name="Freeform 32">
              <a:extLst>
                <a:ext uri="{FF2B5EF4-FFF2-40B4-BE49-F238E27FC236}">
                  <a16:creationId xmlns:a16="http://schemas.microsoft.com/office/drawing/2014/main" id="{0F036587-61CF-4602-B41D-A6AAB5938C1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343410" y="166392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31" name="Freeform 29">
              <a:extLst>
                <a:ext uri="{FF2B5EF4-FFF2-40B4-BE49-F238E27FC236}">
                  <a16:creationId xmlns:a16="http://schemas.microsoft.com/office/drawing/2014/main" id="{EA7C30F3-78F4-4BFE-8EAA-F3DA4B319BC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907687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32" name="Freeform 30">
              <a:extLst>
                <a:ext uri="{FF2B5EF4-FFF2-40B4-BE49-F238E27FC236}">
                  <a16:creationId xmlns:a16="http://schemas.microsoft.com/office/drawing/2014/main" id="{342E3715-3D9A-4944-9423-0B03669A4CB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581546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33" name="Freeform 31">
              <a:extLst>
                <a:ext uri="{FF2B5EF4-FFF2-40B4-BE49-F238E27FC236}">
                  <a16:creationId xmlns:a16="http://schemas.microsoft.com/office/drawing/2014/main" id="{45F6F329-3D55-4F1F-B4DF-31394C4C768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014782" y="166392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34" name="Freeform 32">
              <a:extLst>
                <a:ext uri="{FF2B5EF4-FFF2-40B4-BE49-F238E27FC236}">
                  <a16:creationId xmlns:a16="http://schemas.microsoft.com/office/drawing/2014/main" id="{1659BEF7-8541-41AE-AFCC-8944287FB89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688641" y="166392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35" name="Freeform 477">
              <a:extLst>
                <a:ext uri="{FF2B5EF4-FFF2-40B4-BE49-F238E27FC236}">
                  <a16:creationId xmlns:a16="http://schemas.microsoft.com/office/drawing/2014/main" id="{0DCFA3D4-9ED4-496F-A899-1B1F5375DC4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252918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36" name="Freeform 478">
              <a:extLst>
                <a:ext uri="{FF2B5EF4-FFF2-40B4-BE49-F238E27FC236}">
                  <a16:creationId xmlns:a16="http://schemas.microsoft.com/office/drawing/2014/main" id="{0905BE28-EC14-4542-9B0E-3AF5D62D229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926777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37" name="Freeform 479">
              <a:extLst>
                <a:ext uri="{FF2B5EF4-FFF2-40B4-BE49-F238E27FC236}">
                  <a16:creationId xmlns:a16="http://schemas.microsoft.com/office/drawing/2014/main" id="{FD1307AA-13C2-4EC1-A12F-227BE61E503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360012" y="166392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38" name="Freeform 480">
              <a:extLst>
                <a:ext uri="{FF2B5EF4-FFF2-40B4-BE49-F238E27FC236}">
                  <a16:creationId xmlns:a16="http://schemas.microsoft.com/office/drawing/2014/main" id="{10F5362D-A5D0-4703-AA2A-204A04FF0D2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033872" y="166392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39" name="Freeform 29">
              <a:extLst>
                <a:ext uri="{FF2B5EF4-FFF2-40B4-BE49-F238E27FC236}">
                  <a16:creationId xmlns:a16="http://schemas.microsoft.com/office/drawing/2014/main" id="{68334580-81FA-48C5-B0D2-8A78F79BB3B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598148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40" name="Freeform 31">
              <a:extLst>
                <a:ext uri="{FF2B5EF4-FFF2-40B4-BE49-F238E27FC236}">
                  <a16:creationId xmlns:a16="http://schemas.microsoft.com/office/drawing/2014/main" id="{3549D2BD-CB3B-4332-B394-3118785ED29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705243" y="166392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41" name="Freeform 29">
              <a:extLst>
                <a:ext uri="{FF2B5EF4-FFF2-40B4-BE49-F238E27FC236}">
                  <a16:creationId xmlns:a16="http://schemas.microsoft.com/office/drawing/2014/main" id="{502327BD-77CB-4FE5-9AF0-1119286362B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269520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42" name="Freeform 30">
              <a:extLst>
                <a:ext uri="{FF2B5EF4-FFF2-40B4-BE49-F238E27FC236}">
                  <a16:creationId xmlns:a16="http://schemas.microsoft.com/office/drawing/2014/main" id="{C2476F8F-93FA-4A9B-953C-2E13A906A3C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943379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43" name="Freeform 31">
              <a:extLst>
                <a:ext uri="{FF2B5EF4-FFF2-40B4-BE49-F238E27FC236}">
                  <a16:creationId xmlns:a16="http://schemas.microsoft.com/office/drawing/2014/main" id="{75A34BDE-D4E1-4BC0-956C-9C659829408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76614" y="166392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44" name="Freeform 32">
              <a:extLst>
                <a:ext uri="{FF2B5EF4-FFF2-40B4-BE49-F238E27FC236}">
                  <a16:creationId xmlns:a16="http://schemas.microsoft.com/office/drawing/2014/main" id="{43B05AED-2EA1-4CB7-9103-93FA99D69E7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050474" y="166392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45" name="Freeform 29">
              <a:extLst>
                <a:ext uri="{FF2B5EF4-FFF2-40B4-BE49-F238E27FC236}">
                  <a16:creationId xmlns:a16="http://schemas.microsoft.com/office/drawing/2014/main" id="{09CC8A84-607A-4144-8398-2C5386C2F48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614751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46" name="Freeform 30">
              <a:extLst>
                <a:ext uri="{FF2B5EF4-FFF2-40B4-BE49-F238E27FC236}">
                  <a16:creationId xmlns:a16="http://schemas.microsoft.com/office/drawing/2014/main" id="{87155829-EDBE-4F63-8502-09657BD6236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288610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47" name="Freeform 31">
              <a:extLst>
                <a:ext uri="{FF2B5EF4-FFF2-40B4-BE49-F238E27FC236}">
                  <a16:creationId xmlns:a16="http://schemas.microsoft.com/office/drawing/2014/main" id="{425EF920-E2AB-4F7C-8C6C-62AF4A250AE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721846" y="166392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48" name="Freeform 32">
              <a:extLst>
                <a:ext uri="{FF2B5EF4-FFF2-40B4-BE49-F238E27FC236}">
                  <a16:creationId xmlns:a16="http://schemas.microsoft.com/office/drawing/2014/main" id="{9571A7A8-F372-425F-BD0B-59A1E09D3DE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95705" y="166392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49" name="Freeform 29">
              <a:extLst>
                <a:ext uri="{FF2B5EF4-FFF2-40B4-BE49-F238E27FC236}">
                  <a16:creationId xmlns:a16="http://schemas.microsoft.com/office/drawing/2014/main" id="{1FCD8FCF-6471-4230-B7B8-4978EB62CEF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959982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50" name="Freeform 30">
              <a:extLst>
                <a:ext uri="{FF2B5EF4-FFF2-40B4-BE49-F238E27FC236}">
                  <a16:creationId xmlns:a16="http://schemas.microsoft.com/office/drawing/2014/main" id="{45362D78-19AB-48B7-A84D-16D6CD4CDA8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633842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51" name="Freeform 31">
              <a:extLst>
                <a:ext uri="{FF2B5EF4-FFF2-40B4-BE49-F238E27FC236}">
                  <a16:creationId xmlns:a16="http://schemas.microsoft.com/office/drawing/2014/main" id="{272E49C9-4DDD-4D81-9CA4-0EE03FB0F64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067077" y="166392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52" name="Freeform 32">
              <a:extLst>
                <a:ext uri="{FF2B5EF4-FFF2-40B4-BE49-F238E27FC236}">
                  <a16:creationId xmlns:a16="http://schemas.microsoft.com/office/drawing/2014/main" id="{F22645B0-6477-4DB6-950C-A4B4F93E13A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740936" y="166392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53" name="Freeform 29">
              <a:extLst>
                <a:ext uri="{FF2B5EF4-FFF2-40B4-BE49-F238E27FC236}">
                  <a16:creationId xmlns:a16="http://schemas.microsoft.com/office/drawing/2014/main" id="{09B994B1-7A8B-46BB-9C64-B3AD463971F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305213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54" name="Freeform 30">
              <a:extLst>
                <a:ext uri="{FF2B5EF4-FFF2-40B4-BE49-F238E27FC236}">
                  <a16:creationId xmlns:a16="http://schemas.microsoft.com/office/drawing/2014/main" id="{7972DAD1-31C4-48BA-A462-D1FD8DA3C3A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979072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55" name="Freeform 31">
              <a:extLst>
                <a:ext uri="{FF2B5EF4-FFF2-40B4-BE49-F238E27FC236}">
                  <a16:creationId xmlns:a16="http://schemas.microsoft.com/office/drawing/2014/main" id="{64CC8350-60C8-49B3-9488-67DAF380545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412308" y="166392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56" name="Freeform 32">
              <a:extLst>
                <a:ext uri="{FF2B5EF4-FFF2-40B4-BE49-F238E27FC236}">
                  <a16:creationId xmlns:a16="http://schemas.microsoft.com/office/drawing/2014/main" id="{725F749E-C060-4467-AFCB-F01D8E6B3FE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086167" y="166392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57" name="Freeform 499">
              <a:extLst>
                <a:ext uri="{FF2B5EF4-FFF2-40B4-BE49-F238E27FC236}">
                  <a16:creationId xmlns:a16="http://schemas.microsoft.com/office/drawing/2014/main" id="{A5929FEF-2958-4E24-A181-9366FF36699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650445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58" name="Freeform 500">
              <a:extLst>
                <a:ext uri="{FF2B5EF4-FFF2-40B4-BE49-F238E27FC236}">
                  <a16:creationId xmlns:a16="http://schemas.microsoft.com/office/drawing/2014/main" id="{94A8D840-28B0-49AA-A1EF-55A8030AD87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324303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59" name="Freeform 501">
              <a:extLst>
                <a:ext uri="{FF2B5EF4-FFF2-40B4-BE49-F238E27FC236}">
                  <a16:creationId xmlns:a16="http://schemas.microsoft.com/office/drawing/2014/main" id="{410F1B08-1AE0-42A2-9C2B-A2542A82EE7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757539" y="166392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60" name="Freeform 502">
              <a:extLst>
                <a:ext uri="{FF2B5EF4-FFF2-40B4-BE49-F238E27FC236}">
                  <a16:creationId xmlns:a16="http://schemas.microsoft.com/office/drawing/2014/main" id="{20E66824-37C1-43D0-AA34-FDE99F19BE6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431399" y="166392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61" name="Freeform 29">
              <a:extLst>
                <a:ext uri="{FF2B5EF4-FFF2-40B4-BE49-F238E27FC236}">
                  <a16:creationId xmlns:a16="http://schemas.microsoft.com/office/drawing/2014/main" id="{189EC206-8EFB-4C2B-807C-BBDE78828AB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995675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62" name="Freeform 31">
              <a:extLst>
                <a:ext uri="{FF2B5EF4-FFF2-40B4-BE49-F238E27FC236}">
                  <a16:creationId xmlns:a16="http://schemas.microsoft.com/office/drawing/2014/main" id="{551BEA87-303C-4C90-9B82-763E98AF250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102769" y="166392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29" name="Freeform 29">
              <a:extLst>
                <a:ext uri="{FF2B5EF4-FFF2-40B4-BE49-F238E27FC236}">
                  <a16:creationId xmlns:a16="http://schemas.microsoft.com/office/drawing/2014/main" id="{6333BBC6-F1E1-497C-AB64-9D4DB667CF5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667048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30" name="Freeform 30">
              <a:extLst>
                <a:ext uri="{FF2B5EF4-FFF2-40B4-BE49-F238E27FC236}">
                  <a16:creationId xmlns:a16="http://schemas.microsoft.com/office/drawing/2014/main" id="{6C4018FE-3A89-4961-90B2-649DD278FAC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340907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31" name="Freeform 31">
              <a:extLst>
                <a:ext uri="{FF2B5EF4-FFF2-40B4-BE49-F238E27FC236}">
                  <a16:creationId xmlns:a16="http://schemas.microsoft.com/office/drawing/2014/main" id="{C9CFAEF6-A908-4704-886C-4A068C982C1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774142" y="166392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32" name="Freeform 32">
              <a:extLst>
                <a:ext uri="{FF2B5EF4-FFF2-40B4-BE49-F238E27FC236}">
                  <a16:creationId xmlns:a16="http://schemas.microsoft.com/office/drawing/2014/main" id="{73B083C5-25A1-43B2-B0A7-3CD495E2E88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448001" y="166392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33" name="Freeform 29">
              <a:extLst>
                <a:ext uri="{FF2B5EF4-FFF2-40B4-BE49-F238E27FC236}">
                  <a16:creationId xmlns:a16="http://schemas.microsoft.com/office/drawing/2014/main" id="{DAB884E2-CE71-4DDE-A735-E37DCC5A53E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012278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34" name="Freeform 30">
              <a:extLst>
                <a:ext uri="{FF2B5EF4-FFF2-40B4-BE49-F238E27FC236}">
                  <a16:creationId xmlns:a16="http://schemas.microsoft.com/office/drawing/2014/main" id="{EF568FE2-3565-47CD-ADC4-B04DAA7488B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686138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35" name="Freeform 31">
              <a:extLst>
                <a:ext uri="{FF2B5EF4-FFF2-40B4-BE49-F238E27FC236}">
                  <a16:creationId xmlns:a16="http://schemas.microsoft.com/office/drawing/2014/main" id="{3F475107-6FC4-4179-B06A-8BF6B5F902F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119373" y="166392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36" name="Freeform 32">
              <a:extLst>
                <a:ext uri="{FF2B5EF4-FFF2-40B4-BE49-F238E27FC236}">
                  <a16:creationId xmlns:a16="http://schemas.microsoft.com/office/drawing/2014/main" id="{3C96DC24-7E5F-4906-830F-6227C033421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93231" y="166392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37" name="Freeform 29">
              <a:extLst>
                <a:ext uri="{FF2B5EF4-FFF2-40B4-BE49-F238E27FC236}">
                  <a16:creationId xmlns:a16="http://schemas.microsoft.com/office/drawing/2014/main" id="{2DB41DF8-8259-4627-838C-DEAF6FCA528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357510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38" name="Freeform 30">
              <a:extLst>
                <a:ext uri="{FF2B5EF4-FFF2-40B4-BE49-F238E27FC236}">
                  <a16:creationId xmlns:a16="http://schemas.microsoft.com/office/drawing/2014/main" id="{3098C31F-8477-481C-B1B1-A82DACCA32C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031369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39" name="Freeform 31">
              <a:extLst>
                <a:ext uri="{FF2B5EF4-FFF2-40B4-BE49-F238E27FC236}">
                  <a16:creationId xmlns:a16="http://schemas.microsoft.com/office/drawing/2014/main" id="{D983920F-5530-4960-BADE-CAF034760A5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464604" y="166392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40" name="Freeform 32">
              <a:extLst>
                <a:ext uri="{FF2B5EF4-FFF2-40B4-BE49-F238E27FC236}">
                  <a16:creationId xmlns:a16="http://schemas.microsoft.com/office/drawing/2014/main" id="{D9F4251F-E860-4F45-9E51-D20B1B8D50F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138464" y="166392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41" name="Freeform 29">
              <a:extLst>
                <a:ext uri="{FF2B5EF4-FFF2-40B4-BE49-F238E27FC236}">
                  <a16:creationId xmlns:a16="http://schemas.microsoft.com/office/drawing/2014/main" id="{37FC472F-3180-4603-8DAD-6764456D2BC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702740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42" name="Freeform 30">
              <a:extLst>
                <a:ext uri="{FF2B5EF4-FFF2-40B4-BE49-F238E27FC236}">
                  <a16:creationId xmlns:a16="http://schemas.microsoft.com/office/drawing/2014/main" id="{C531C4E4-297D-4124-84BC-25B9E439FAB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376599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43" name="Freeform 31">
              <a:extLst>
                <a:ext uri="{FF2B5EF4-FFF2-40B4-BE49-F238E27FC236}">
                  <a16:creationId xmlns:a16="http://schemas.microsoft.com/office/drawing/2014/main" id="{02DAF02D-D608-4F3F-A2B1-381E5462E60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809836" y="166392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44" name="Freeform 32">
              <a:extLst>
                <a:ext uri="{FF2B5EF4-FFF2-40B4-BE49-F238E27FC236}">
                  <a16:creationId xmlns:a16="http://schemas.microsoft.com/office/drawing/2014/main" id="{8C7D28A3-C382-45FC-B132-AC3CB6D5D1A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483694" y="166392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45" name="Freeform 387">
              <a:extLst>
                <a:ext uri="{FF2B5EF4-FFF2-40B4-BE49-F238E27FC236}">
                  <a16:creationId xmlns:a16="http://schemas.microsoft.com/office/drawing/2014/main" id="{C16632E5-2CA3-4E7D-A11E-9A529C40A4E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047972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46" name="Freeform 388">
              <a:extLst>
                <a:ext uri="{FF2B5EF4-FFF2-40B4-BE49-F238E27FC236}">
                  <a16:creationId xmlns:a16="http://schemas.microsoft.com/office/drawing/2014/main" id="{B647CA16-4512-4A8A-8CD0-DBD07891ED1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21830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47" name="Freeform 389">
              <a:extLst>
                <a:ext uri="{FF2B5EF4-FFF2-40B4-BE49-F238E27FC236}">
                  <a16:creationId xmlns:a16="http://schemas.microsoft.com/office/drawing/2014/main" id="{577326F0-060E-4758-9639-9DBDB1B8C43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155066" y="166392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48" name="Freeform 390">
              <a:extLst>
                <a:ext uri="{FF2B5EF4-FFF2-40B4-BE49-F238E27FC236}">
                  <a16:creationId xmlns:a16="http://schemas.microsoft.com/office/drawing/2014/main" id="{8631742D-93A8-43E6-8CBA-66BCEE1AB90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828926" y="166392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49" name="Freeform 29">
              <a:extLst>
                <a:ext uri="{FF2B5EF4-FFF2-40B4-BE49-F238E27FC236}">
                  <a16:creationId xmlns:a16="http://schemas.microsoft.com/office/drawing/2014/main" id="{E0DD1B22-EC27-454E-96AA-1162EECA0EC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93203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50" name="Freeform 31">
              <a:extLst>
                <a:ext uri="{FF2B5EF4-FFF2-40B4-BE49-F238E27FC236}">
                  <a16:creationId xmlns:a16="http://schemas.microsoft.com/office/drawing/2014/main" id="{3FC7C8BE-C066-4AA2-869D-B678A04D0AA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500297" y="166392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51" name="Freeform 29">
              <a:extLst>
                <a:ext uri="{FF2B5EF4-FFF2-40B4-BE49-F238E27FC236}">
                  <a16:creationId xmlns:a16="http://schemas.microsoft.com/office/drawing/2014/main" id="{EDD192E1-3D1F-4DA4-A720-2F4E239C0C3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64575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52" name="Freeform 30">
              <a:extLst>
                <a:ext uri="{FF2B5EF4-FFF2-40B4-BE49-F238E27FC236}">
                  <a16:creationId xmlns:a16="http://schemas.microsoft.com/office/drawing/2014/main" id="{23BAE904-AA11-4B82-9E9B-E6ADC474C46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8433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53" name="Freeform 31">
              <a:extLst>
                <a:ext uri="{FF2B5EF4-FFF2-40B4-BE49-F238E27FC236}">
                  <a16:creationId xmlns:a16="http://schemas.microsoft.com/office/drawing/2014/main" id="{7585F738-7F93-4052-9702-2D558ACE3B8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71668" y="166392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54" name="Freeform 32">
              <a:extLst>
                <a:ext uri="{FF2B5EF4-FFF2-40B4-BE49-F238E27FC236}">
                  <a16:creationId xmlns:a16="http://schemas.microsoft.com/office/drawing/2014/main" id="{A3ABF0FF-013C-48E6-B6E9-70CBF62533E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45528" y="166392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55" name="Freeform 397">
              <a:extLst>
                <a:ext uri="{FF2B5EF4-FFF2-40B4-BE49-F238E27FC236}">
                  <a16:creationId xmlns:a16="http://schemas.microsoft.com/office/drawing/2014/main" id="{636DD28C-CEE0-4B23-B6DA-9B6AE2C43C0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09805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56" name="Freeform 398">
              <a:extLst>
                <a:ext uri="{FF2B5EF4-FFF2-40B4-BE49-F238E27FC236}">
                  <a16:creationId xmlns:a16="http://schemas.microsoft.com/office/drawing/2014/main" id="{79DA7F26-9507-44CF-A6F0-D6EC5B5B458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664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57" name="Freeform 399">
              <a:extLst>
                <a:ext uri="{FF2B5EF4-FFF2-40B4-BE49-F238E27FC236}">
                  <a16:creationId xmlns:a16="http://schemas.microsoft.com/office/drawing/2014/main" id="{D495619C-D13F-4826-98C1-9C0FC1CFC91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16899" y="166392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58" name="Freeform 400">
              <a:extLst>
                <a:ext uri="{FF2B5EF4-FFF2-40B4-BE49-F238E27FC236}">
                  <a16:creationId xmlns:a16="http://schemas.microsoft.com/office/drawing/2014/main" id="{85903CF0-FCCB-42A3-B0C2-497B3066DF9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90758" y="166392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805" name="Group 1804">
            <a:extLst>
              <a:ext uri="{FF2B5EF4-FFF2-40B4-BE49-F238E27FC236}">
                <a16:creationId xmlns:a16="http://schemas.microsoft.com/office/drawing/2014/main" id="{175F517F-E574-43AC-BCC9-20114D6375CB}"/>
              </a:ext>
            </a:extLst>
          </p:cNvPr>
          <p:cNvGrpSpPr/>
          <p:nvPr userDrawn="1"/>
        </p:nvGrpSpPr>
        <p:grpSpPr>
          <a:xfrm>
            <a:off x="83663" y="2059075"/>
            <a:ext cx="12009864" cy="176637"/>
            <a:chOff x="83663" y="1961698"/>
            <a:chExt cx="12009864" cy="176637"/>
          </a:xfrm>
        </p:grpSpPr>
        <p:sp>
          <p:nvSpPr>
            <p:cNvPr id="363" name="Freeform 29">
              <a:extLst>
                <a:ext uri="{FF2B5EF4-FFF2-40B4-BE49-F238E27FC236}">
                  <a16:creationId xmlns:a16="http://schemas.microsoft.com/office/drawing/2014/main" id="{EC7DB8EF-FBB0-4C0A-8DC8-E07F9A78ACC9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7208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64" name="Freeform 30">
              <a:extLst>
                <a:ext uri="{FF2B5EF4-FFF2-40B4-BE49-F238E27FC236}">
                  <a16:creationId xmlns:a16="http://schemas.microsoft.com/office/drawing/2014/main" id="{F4037115-A375-4861-B05A-B088C53D4799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3349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65" name="Freeform 31">
              <a:extLst>
                <a:ext uri="{FF2B5EF4-FFF2-40B4-BE49-F238E27FC236}">
                  <a16:creationId xmlns:a16="http://schemas.microsoft.com/office/drawing/2014/main" id="{F71B764F-BBC1-4903-82BF-E8F6BEEC09FD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5675" y="196169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66" name="Freeform 32">
              <a:extLst>
                <a:ext uri="{FF2B5EF4-FFF2-40B4-BE49-F238E27FC236}">
                  <a16:creationId xmlns:a16="http://schemas.microsoft.com/office/drawing/2014/main" id="{5B4D083D-0E63-46C1-8BD1-B68FB7974DA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4302" y="196169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67" name="Freeform 29">
              <a:extLst>
                <a:ext uri="{FF2B5EF4-FFF2-40B4-BE49-F238E27FC236}">
                  <a16:creationId xmlns:a16="http://schemas.microsoft.com/office/drawing/2014/main" id="{07F263A1-1052-42EF-BE2E-CBEC0776F0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1978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68" name="Freeform 30">
              <a:extLst>
                <a:ext uri="{FF2B5EF4-FFF2-40B4-BE49-F238E27FC236}">
                  <a16:creationId xmlns:a16="http://schemas.microsoft.com/office/drawing/2014/main" id="{0AF9870C-099E-4FC4-B9F3-04E82B06BAD5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8118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69" name="Freeform 31">
              <a:extLst>
                <a:ext uri="{FF2B5EF4-FFF2-40B4-BE49-F238E27FC236}">
                  <a16:creationId xmlns:a16="http://schemas.microsoft.com/office/drawing/2014/main" id="{A5763AC5-2EB8-4033-A2F4-E64BC95E5F48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0444" y="196169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70" name="Freeform 32">
              <a:extLst>
                <a:ext uri="{FF2B5EF4-FFF2-40B4-BE49-F238E27FC236}">
                  <a16:creationId xmlns:a16="http://schemas.microsoft.com/office/drawing/2014/main" id="{A73BC0D5-4387-4AC6-A592-7C4A03AC88D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9072" y="196169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71" name="Freeform 29">
              <a:extLst>
                <a:ext uri="{FF2B5EF4-FFF2-40B4-BE49-F238E27FC236}">
                  <a16:creationId xmlns:a16="http://schemas.microsoft.com/office/drawing/2014/main" id="{9A7B8048-FD3A-4FE1-9ABB-1F97F186A0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6746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72" name="Freeform 30">
              <a:extLst>
                <a:ext uri="{FF2B5EF4-FFF2-40B4-BE49-F238E27FC236}">
                  <a16:creationId xmlns:a16="http://schemas.microsoft.com/office/drawing/2014/main" id="{8E705442-3A03-4393-AD7C-5ECD2614D65C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2887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73" name="Freeform 31">
              <a:extLst>
                <a:ext uri="{FF2B5EF4-FFF2-40B4-BE49-F238E27FC236}">
                  <a16:creationId xmlns:a16="http://schemas.microsoft.com/office/drawing/2014/main" id="{1BFB06A1-FDB8-43AF-9A28-3E1C806BB9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05213" y="196169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74" name="Freeform 32">
              <a:extLst>
                <a:ext uri="{FF2B5EF4-FFF2-40B4-BE49-F238E27FC236}">
                  <a16:creationId xmlns:a16="http://schemas.microsoft.com/office/drawing/2014/main" id="{D4C3DB7E-A3A4-4629-86E4-0A6CFB52C1BE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3841" y="196169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75" name="Freeform 29">
              <a:extLst>
                <a:ext uri="{FF2B5EF4-FFF2-40B4-BE49-F238E27FC236}">
                  <a16:creationId xmlns:a16="http://schemas.microsoft.com/office/drawing/2014/main" id="{2ED5AD39-DD67-4A6C-9F4F-8AEBE7C640E4}"/>
                </a:ext>
              </a:extLst>
            </p:cNvPr>
            <p:cNvSpPr>
              <a:spLocks/>
            </p:cNvSpPr>
            <p:nvPr/>
          </p:nvSpPr>
          <p:spPr bwMode="auto">
            <a:xfrm>
              <a:off x="7181515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76" name="Freeform 30">
              <a:extLst>
                <a:ext uri="{FF2B5EF4-FFF2-40B4-BE49-F238E27FC236}">
                  <a16:creationId xmlns:a16="http://schemas.microsoft.com/office/drawing/2014/main" id="{6AB28ED1-CA10-4C14-81CE-430DCF8FE1C0}"/>
                </a:ext>
              </a:extLst>
            </p:cNvPr>
            <p:cNvSpPr>
              <a:spLocks/>
            </p:cNvSpPr>
            <p:nvPr/>
          </p:nvSpPr>
          <p:spPr bwMode="auto">
            <a:xfrm>
              <a:off x="7507656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77" name="Freeform 31">
              <a:extLst>
                <a:ext uri="{FF2B5EF4-FFF2-40B4-BE49-F238E27FC236}">
                  <a16:creationId xmlns:a16="http://schemas.microsoft.com/office/drawing/2014/main" id="{F706576C-DE7A-41FD-8CCC-0602832481F4}"/>
                </a:ext>
              </a:extLst>
            </p:cNvPr>
            <p:cNvSpPr>
              <a:spLocks/>
            </p:cNvSpPr>
            <p:nvPr/>
          </p:nvSpPr>
          <p:spPr bwMode="auto">
            <a:xfrm>
              <a:off x="6959982" y="196169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78" name="Freeform 32">
              <a:extLst>
                <a:ext uri="{FF2B5EF4-FFF2-40B4-BE49-F238E27FC236}">
                  <a16:creationId xmlns:a16="http://schemas.microsoft.com/office/drawing/2014/main" id="{561CB93A-8653-4AD8-B4B6-EA001CA79C8F}"/>
                </a:ext>
              </a:extLst>
            </p:cNvPr>
            <p:cNvSpPr>
              <a:spLocks/>
            </p:cNvSpPr>
            <p:nvPr/>
          </p:nvSpPr>
          <p:spPr bwMode="auto">
            <a:xfrm>
              <a:off x="7288610" y="196169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79" name="Freeform 521">
              <a:extLst>
                <a:ext uri="{FF2B5EF4-FFF2-40B4-BE49-F238E27FC236}">
                  <a16:creationId xmlns:a16="http://schemas.microsoft.com/office/drawing/2014/main" id="{2CB5CF9D-4ABD-44F9-ADEE-9B04A5EEC03A}"/>
                </a:ext>
              </a:extLst>
            </p:cNvPr>
            <p:cNvSpPr>
              <a:spLocks/>
            </p:cNvSpPr>
            <p:nvPr/>
          </p:nvSpPr>
          <p:spPr bwMode="auto">
            <a:xfrm>
              <a:off x="7836284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80" name="Freeform 522">
              <a:extLst>
                <a:ext uri="{FF2B5EF4-FFF2-40B4-BE49-F238E27FC236}">
                  <a16:creationId xmlns:a16="http://schemas.microsoft.com/office/drawing/2014/main" id="{737A4EFC-4138-4498-A9F7-84DF70DFFAB0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2425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81" name="Freeform 523">
              <a:extLst>
                <a:ext uri="{FF2B5EF4-FFF2-40B4-BE49-F238E27FC236}">
                  <a16:creationId xmlns:a16="http://schemas.microsoft.com/office/drawing/2014/main" id="{529A9722-170F-4D12-A489-780BCCFAAEFC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4751" y="196169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82" name="Freeform 524">
              <a:extLst>
                <a:ext uri="{FF2B5EF4-FFF2-40B4-BE49-F238E27FC236}">
                  <a16:creationId xmlns:a16="http://schemas.microsoft.com/office/drawing/2014/main" id="{17B43C9F-DB77-40EA-AD93-0BFC53043B8D}"/>
                </a:ext>
              </a:extLst>
            </p:cNvPr>
            <p:cNvSpPr>
              <a:spLocks/>
            </p:cNvSpPr>
            <p:nvPr/>
          </p:nvSpPr>
          <p:spPr bwMode="auto">
            <a:xfrm>
              <a:off x="7943378" y="196169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83" name="Freeform 29">
              <a:extLst>
                <a:ext uri="{FF2B5EF4-FFF2-40B4-BE49-F238E27FC236}">
                  <a16:creationId xmlns:a16="http://schemas.microsoft.com/office/drawing/2014/main" id="{1B85B179-5587-404E-B9FB-BFF498A9F547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1054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84" name="Freeform 31">
              <a:extLst>
                <a:ext uri="{FF2B5EF4-FFF2-40B4-BE49-F238E27FC236}">
                  <a16:creationId xmlns:a16="http://schemas.microsoft.com/office/drawing/2014/main" id="{E7BA6F5E-DC13-4AF4-9F49-EEF05A8F24F5}"/>
                </a:ext>
              </a:extLst>
            </p:cNvPr>
            <p:cNvSpPr>
              <a:spLocks/>
            </p:cNvSpPr>
            <p:nvPr/>
          </p:nvSpPr>
          <p:spPr bwMode="auto">
            <a:xfrm>
              <a:off x="8269520" y="196169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85" name="Freeform 29">
              <a:extLst>
                <a:ext uri="{FF2B5EF4-FFF2-40B4-BE49-F238E27FC236}">
                  <a16:creationId xmlns:a16="http://schemas.microsoft.com/office/drawing/2014/main" id="{7AC21222-F53B-49F4-B120-4142E895988D}"/>
                </a:ext>
              </a:extLst>
            </p:cNvPr>
            <p:cNvSpPr>
              <a:spLocks/>
            </p:cNvSpPr>
            <p:nvPr/>
          </p:nvSpPr>
          <p:spPr bwMode="auto">
            <a:xfrm>
              <a:off x="8819682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86" name="Freeform 30">
              <a:extLst>
                <a:ext uri="{FF2B5EF4-FFF2-40B4-BE49-F238E27FC236}">
                  <a16:creationId xmlns:a16="http://schemas.microsoft.com/office/drawing/2014/main" id="{1D769113-2D5C-4319-B3A0-1445FC2FEEDF}"/>
                </a:ext>
              </a:extLst>
            </p:cNvPr>
            <p:cNvSpPr>
              <a:spLocks/>
            </p:cNvSpPr>
            <p:nvPr/>
          </p:nvSpPr>
          <p:spPr bwMode="auto">
            <a:xfrm>
              <a:off x="9145823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87" name="Freeform 31">
              <a:extLst>
                <a:ext uri="{FF2B5EF4-FFF2-40B4-BE49-F238E27FC236}">
                  <a16:creationId xmlns:a16="http://schemas.microsoft.com/office/drawing/2014/main" id="{CF76F5D2-8EBF-4BBF-BAC0-A598831BD4AE}"/>
                </a:ext>
              </a:extLst>
            </p:cNvPr>
            <p:cNvSpPr>
              <a:spLocks/>
            </p:cNvSpPr>
            <p:nvPr/>
          </p:nvSpPr>
          <p:spPr bwMode="auto">
            <a:xfrm>
              <a:off x="8598148" y="196169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88" name="Freeform 32">
              <a:extLst>
                <a:ext uri="{FF2B5EF4-FFF2-40B4-BE49-F238E27FC236}">
                  <a16:creationId xmlns:a16="http://schemas.microsoft.com/office/drawing/2014/main" id="{79DF8DA3-0D96-46EC-9297-EC7B5CFF9324}"/>
                </a:ext>
              </a:extLst>
            </p:cNvPr>
            <p:cNvSpPr>
              <a:spLocks/>
            </p:cNvSpPr>
            <p:nvPr/>
          </p:nvSpPr>
          <p:spPr bwMode="auto">
            <a:xfrm>
              <a:off x="8926776" y="196169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89" name="Freeform 29">
              <a:extLst>
                <a:ext uri="{FF2B5EF4-FFF2-40B4-BE49-F238E27FC236}">
                  <a16:creationId xmlns:a16="http://schemas.microsoft.com/office/drawing/2014/main" id="{0F27AB28-22A8-415C-B6D0-94ADD1E6061B}"/>
                </a:ext>
              </a:extLst>
            </p:cNvPr>
            <p:cNvSpPr>
              <a:spLocks/>
            </p:cNvSpPr>
            <p:nvPr/>
          </p:nvSpPr>
          <p:spPr bwMode="auto">
            <a:xfrm>
              <a:off x="9474451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90" name="Freeform 30">
              <a:extLst>
                <a:ext uri="{FF2B5EF4-FFF2-40B4-BE49-F238E27FC236}">
                  <a16:creationId xmlns:a16="http://schemas.microsoft.com/office/drawing/2014/main" id="{D765D90F-EA0F-452A-A34B-3D776168B82C}"/>
                </a:ext>
              </a:extLst>
            </p:cNvPr>
            <p:cNvSpPr>
              <a:spLocks/>
            </p:cNvSpPr>
            <p:nvPr/>
          </p:nvSpPr>
          <p:spPr bwMode="auto">
            <a:xfrm>
              <a:off x="9800592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91" name="Freeform 31">
              <a:extLst>
                <a:ext uri="{FF2B5EF4-FFF2-40B4-BE49-F238E27FC236}">
                  <a16:creationId xmlns:a16="http://schemas.microsoft.com/office/drawing/2014/main" id="{DD19005B-BC1E-494D-A8C5-6499478589A9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2918" y="196169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92" name="Freeform 32">
              <a:extLst>
                <a:ext uri="{FF2B5EF4-FFF2-40B4-BE49-F238E27FC236}">
                  <a16:creationId xmlns:a16="http://schemas.microsoft.com/office/drawing/2014/main" id="{B91B9304-73B8-4185-8D11-481474B8CEB5}"/>
                </a:ext>
              </a:extLst>
            </p:cNvPr>
            <p:cNvSpPr>
              <a:spLocks/>
            </p:cNvSpPr>
            <p:nvPr/>
          </p:nvSpPr>
          <p:spPr bwMode="auto">
            <a:xfrm>
              <a:off x="9581546" y="196169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93" name="Freeform 29">
              <a:extLst>
                <a:ext uri="{FF2B5EF4-FFF2-40B4-BE49-F238E27FC236}">
                  <a16:creationId xmlns:a16="http://schemas.microsoft.com/office/drawing/2014/main" id="{E0E23F06-6E0C-4B21-BB6B-EDAFF0375A2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9220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94" name="Freeform 30">
              <a:extLst>
                <a:ext uri="{FF2B5EF4-FFF2-40B4-BE49-F238E27FC236}">
                  <a16:creationId xmlns:a16="http://schemas.microsoft.com/office/drawing/2014/main" id="{19AA63C5-39A7-41EE-8AB5-23D2AF665F7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55360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95" name="Freeform 31">
              <a:extLst>
                <a:ext uri="{FF2B5EF4-FFF2-40B4-BE49-F238E27FC236}">
                  <a16:creationId xmlns:a16="http://schemas.microsoft.com/office/drawing/2014/main" id="{C265C136-7F01-4228-9566-BAF8D3CE697D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7686" y="196169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96" name="Freeform 32">
              <a:extLst>
                <a:ext uri="{FF2B5EF4-FFF2-40B4-BE49-F238E27FC236}">
                  <a16:creationId xmlns:a16="http://schemas.microsoft.com/office/drawing/2014/main" id="{CE73E6DC-43ED-4A25-BED4-F78B6AECC0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36314" y="196169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97" name="Freeform 29">
              <a:extLst>
                <a:ext uri="{FF2B5EF4-FFF2-40B4-BE49-F238E27FC236}">
                  <a16:creationId xmlns:a16="http://schemas.microsoft.com/office/drawing/2014/main" id="{E83598B8-DFA4-43D6-9DD0-0E3A9EADEE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83989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98" name="Freeform 30">
              <a:extLst>
                <a:ext uri="{FF2B5EF4-FFF2-40B4-BE49-F238E27FC236}">
                  <a16:creationId xmlns:a16="http://schemas.microsoft.com/office/drawing/2014/main" id="{ECAAA4F9-BAE9-4CF4-BB8F-D8BBC0A9778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0130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99" name="Freeform 31">
              <a:extLst>
                <a:ext uri="{FF2B5EF4-FFF2-40B4-BE49-F238E27FC236}">
                  <a16:creationId xmlns:a16="http://schemas.microsoft.com/office/drawing/2014/main" id="{17500CAF-9B1D-442B-BBE2-105CF538488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2455" y="196169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00" name="Freeform 32">
              <a:extLst>
                <a:ext uri="{FF2B5EF4-FFF2-40B4-BE49-F238E27FC236}">
                  <a16:creationId xmlns:a16="http://schemas.microsoft.com/office/drawing/2014/main" id="{A48C472F-EA7C-4B21-9F73-16B2616ED7E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91083" y="196169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01" name="Freeform 543">
              <a:extLst>
                <a:ext uri="{FF2B5EF4-FFF2-40B4-BE49-F238E27FC236}">
                  <a16:creationId xmlns:a16="http://schemas.microsoft.com/office/drawing/2014/main" id="{CEDC84EA-1A73-4988-B17D-FA9D4BBAB62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38757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02" name="Freeform 544">
              <a:extLst>
                <a:ext uri="{FF2B5EF4-FFF2-40B4-BE49-F238E27FC236}">
                  <a16:creationId xmlns:a16="http://schemas.microsoft.com/office/drawing/2014/main" id="{B0FAC11E-D51E-408E-A483-C3BF5B41468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64899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03" name="Freeform 545">
              <a:extLst>
                <a:ext uri="{FF2B5EF4-FFF2-40B4-BE49-F238E27FC236}">
                  <a16:creationId xmlns:a16="http://schemas.microsoft.com/office/drawing/2014/main" id="{A16AE418-38DB-4A77-AB1D-6D568C3FC17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17225" y="196169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04" name="Freeform 546">
              <a:extLst>
                <a:ext uri="{FF2B5EF4-FFF2-40B4-BE49-F238E27FC236}">
                  <a16:creationId xmlns:a16="http://schemas.microsoft.com/office/drawing/2014/main" id="{14C68599-C497-4BF8-AF9A-1C07AC063E6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45852" y="196169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05" name="Freeform 29">
              <a:extLst>
                <a:ext uri="{FF2B5EF4-FFF2-40B4-BE49-F238E27FC236}">
                  <a16:creationId xmlns:a16="http://schemas.microsoft.com/office/drawing/2014/main" id="{B360B77C-F788-4D77-8D09-E35CCE523C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93527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06" name="Freeform 31">
              <a:extLst>
                <a:ext uri="{FF2B5EF4-FFF2-40B4-BE49-F238E27FC236}">
                  <a16:creationId xmlns:a16="http://schemas.microsoft.com/office/drawing/2014/main" id="{2707CBB0-54FD-4855-9208-E3453FCA112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71993" y="196169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59" name="Freeform 30">
              <a:extLst>
                <a:ext uri="{FF2B5EF4-FFF2-40B4-BE49-F238E27FC236}">
                  <a16:creationId xmlns:a16="http://schemas.microsoft.com/office/drawing/2014/main" id="{999F113B-BDFD-4EFD-B098-A10DDFF4202A}"/>
                </a:ext>
              </a:extLst>
            </p:cNvPr>
            <p:cNvSpPr>
              <a:spLocks/>
            </p:cNvSpPr>
            <p:nvPr/>
          </p:nvSpPr>
          <p:spPr bwMode="auto">
            <a:xfrm>
              <a:off x="302710" y="19654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60" name="Freeform 32">
              <a:extLst>
                <a:ext uri="{FF2B5EF4-FFF2-40B4-BE49-F238E27FC236}">
                  <a16:creationId xmlns:a16="http://schemas.microsoft.com/office/drawing/2014/main" id="{939ADE80-13C0-4FB3-830A-0081EC37795E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63" y="1961698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61" name="Freeform 403">
              <a:extLst>
                <a:ext uri="{FF2B5EF4-FFF2-40B4-BE49-F238E27FC236}">
                  <a16:creationId xmlns:a16="http://schemas.microsoft.com/office/drawing/2014/main" id="{51BF8E6F-80B4-4611-B309-FBC92351C0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337" y="19654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62" name="Freeform 404">
              <a:extLst>
                <a:ext uri="{FF2B5EF4-FFF2-40B4-BE49-F238E27FC236}">
                  <a16:creationId xmlns:a16="http://schemas.microsoft.com/office/drawing/2014/main" id="{C1745FD0-455D-411D-A2DF-FD1C75C923CB}"/>
                </a:ext>
              </a:extLst>
            </p:cNvPr>
            <p:cNvSpPr>
              <a:spLocks/>
            </p:cNvSpPr>
            <p:nvPr/>
          </p:nvSpPr>
          <p:spPr bwMode="auto">
            <a:xfrm>
              <a:off x="957479" y="19654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63" name="Freeform 405">
              <a:extLst>
                <a:ext uri="{FF2B5EF4-FFF2-40B4-BE49-F238E27FC236}">
                  <a16:creationId xmlns:a16="http://schemas.microsoft.com/office/drawing/2014/main" id="{63720F32-8B89-4D67-B1C4-D727F55BE2A6}"/>
                </a:ext>
              </a:extLst>
            </p:cNvPr>
            <p:cNvSpPr>
              <a:spLocks/>
            </p:cNvSpPr>
            <p:nvPr/>
          </p:nvSpPr>
          <p:spPr bwMode="auto">
            <a:xfrm>
              <a:off x="409806" y="196169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64" name="Freeform 406">
              <a:extLst>
                <a:ext uri="{FF2B5EF4-FFF2-40B4-BE49-F238E27FC236}">
                  <a16:creationId xmlns:a16="http://schemas.microsoft.com/office/drawing/2014/main" id="{467ED7CC-B742-44A7-873C-BB650D3367F4}"/>
                </a:ext>
              </a:extLst>
            </p:cNvPr>
            <p:cNvSpPr>
              <a:spLocks/>
            </p:cNvSpPr>
            <p:nvPr/>
          </p:nvSpPr>
          <p:spPr bwMode="auto">
            <a:xfrm>
              <a:off x="738432" y="1961698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65" name="Freeform 29">
              <a:extLst>
                <a:ext uri="{FF2B5EF4-FFF2-40B4-BE49-F238E27FC236}">
                  <a16:creationId xmlns:a16="http://schemas.microsoft.com/office/drawing/2014/main" id="{783111E6-E0F7-422E-B6AF-A849EA2F7C4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6107" y="19654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66" name="Freeform 31">
              <a:extLst>
                <a:ext uri="{FF2B5EF4-FFF2-40B4-BE49-F238E27FC236}">
                  <a16:creationId xmlns:a16="http://schemas.microsoft.com/office/drawing/2014/main" id="{90CFDFDC-52CB-400B-8EB9-6283B7C4820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4574" y="196169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67" name="Freeform 29">
              <a:extLst>
                <a:ext uri="{FF2B5EF4-FFF2-40B4-BE49-F238E27FC236}">
                  <a16:creationId xmlns:a16="http://schemas.microsoft.com/office/drawing/2014/main" id="{8CD146FA-E7C7-4224-9559-EDD4DCC58C9A}"/>
                </a:ext>
              </a:extLst>
            </p:cNvPr>
            <p:cNvSpPr>
              <a:spLocks/>
            </p:cNvSpPr>
            <p:nvPr/>
          </p:nvSpPr>
          <p:spPr bwMode="auto">
            <a:xfrm>
              <a:off x="1614735" y="19654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68" name="Freeform 30">
              <a:extLst>
                <a:ext uri="{FF2B5EF4-FFF2-40B4-BE49-F238E27FC236}">
                  <a16:creationId xmlns:a16="http://schemas.microsoft.com/office/drawing/2014/main" id="{2174C9C3-2746-4B71-8A52-BF8B8068FD38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0877" y="19654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69" name="Freeform 31">
              <a:extLst>
                <a:ext uri="{FF2B5EF4-FFF2-40B4-BE49-F238E27FC236}">
                  <a16:creationId xmlns:a16="http://schemas.microsoft.com/office/drawing/2014/main" id="{75E0E226-D2E8-43AD-98F2-86EF2ACA265C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3203" y="196169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70" name="Freeform 32">
              <a:extLst>
                <a:ext uri="{FF2B5EF4-FFF2-40B4-BE49-F238E27FC236}">
                  <a16:creationId xmlns:a16="http://schemas.microsoft.com/office/drawing/2014/main" id="{83948B78-814E-4831-9B16-0604E9CE3449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1829" y="1961698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71" name="Freeform 29">
              <a:extLst>
                <a:ext uri="{FF2B5EF4-FFF2-40B4-BE49-F238E27FC236}">
                  <a16:creationId xmlns:a16="http://schemas.microsoft.com/office/drawing/2014/main" id="{51B32215-1903-4EA9-96FB-619750A9882E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9505" y="19654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72" name="Freeform 30">
              <a:extLst>
                <a:ext uri="{FF2B5EF4-FFF2-40B4-BE49-F238E27FC236}">
                  <a16:creationId xmlns:a16="http://schemas.microsoft.com/office/drawing/2014/main" id="{5BB32B74-3902-4897-9A5A-125FE9459E0C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5646" y="19654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73" name="Freeform 31">
              <a:extLst>
                <a:ext uri="{FF2B5EF4-FFF2-40B4-BE49-F238E27FC236}">
                  <a16:creationId xmlns:a16="http://schemas.microsoft.com/office/drawing/2014/main" id="{E113C86A-13B3-41D6-8F14-9B1D2D49203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7971" y="196169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74" name="Freeform 32">
              <a:extLst>
                <a:ext uri="{FF2B5EF4-FFF2-40B4-BE49-F238E27FC236}">
                  <a16:creationId xmlns:a16="http://schemas.microsoft.com/office/drawing/2014/main" id="{46595F4E-EC0D-4920-B9EF-82243170243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6599" y="1961698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75" name="Freeform 29">
              <a:extLst>
                <a:ext uri="{FF2B5EF4-FFF2-40B4-BE49-F238E27FC236}">
                  <a16:creationId xmlns:a16="http://schemas.microsoft.com/office/drawing/2014/main" id="{3609A740-7A32-4857-905F-257EDB41689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4274" y="19654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76" name="Freeform 30">
              <a:extLst>
                <a:ext uri="{FF2B5EF4-FFF2-40B4-BE49-F238E27FC236}">
                  <a16:creationId xmlns:a16="http://schemas.microsoft.com/office/drawing/2014/main" id="{A2D4536C-13C0-4568-977F-47B90CA3BB3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0415" y="19654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77" name="Freeform 31">
              <a:extLst>
                <a:ext uri="{FF2B5EF4-FFF2-40B4-BE49-F238E27FC236}">
                  <a16:creationId xmlns:a16="http://schemas.microsoft.com/office/drawing/2014/main" id="{79C472D0-62B1-43DF-95FE-BDAC0C254114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2740" y="196169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78" name="Freeform 32">
              <a:extLst>
                <a:ext uri="{FF2B5EF4-FFF2-40B4-BE49-F238E27FC236}">
                  <a16:creationId xmlns:a16="http://schemas.microsoft.com/office/drawing/2014/main" id="{23CBCA76-32B2-4F01-B3DB-D143F21CC7AC}"/>
                </a:ext>
              </a:extLst>
            </p:cNvPr>
            <p:cNvSpPr>
              <a:spLocks/>
            </p:cNvSpPr>
            <p:nvPr/>
          </p:nvSpPr>
          <p:spPr bwMode="auto">
            <a:xfrm>
              <a:off x="3031368" y="1961698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79" name="Freeform 29">
              <a:extLst>
                <a:ext uri="{FF2B5EF4-FFF2-40B4-BE49-F238E27FC236}">
                  <a16:creationId xmlns:a16="http://schemas.microsoft.com/office/drawing/2014/main" id="{0B372109-EBA7-4A0E-AD5E-0BEBE69B3419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9042" y="19654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80" name="Freeform 30">
              <a:extLst>
                <a:ext uri="{FF2B5EF4-FFF2-40B4-BE49-F238E27FC236}">
                  <a16:creationId xmlns:a16="http://schemas.microsoft.com/office/drawing/2014/main" id="{5D04DD70-90F6-4E74-BE74-AEA71B0C1065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5183" y="19654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81" name="Freeform 31">
              <a:extLst>
                <a:ext uri="{FF2B5EF4-FFF2-40B4-BE49-F238E27FC236}">
                  <a16:creationId xmlns:a16="http://schemas.microsoft.com/office/drawing/2014/main" id="{D8BE9966-EC0B-45DB-A058-5D1B67C94922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7509" y="196169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82" name="Freeform 32">
              <a:extLst>
                <a:ext uri="{FF2B5EF4-FFF2-40B4-BE49-F238E27FC236}">
                  <a16:creationId xmlns:a16="http://schemas.microsoft.com/office/drawing/2014/main" id="{7F4E4CDD-D68D-4602-9EB7-4C64438A5323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6137" y="1961698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83" name="Freeform 425">
              <a:extLst>
                <a:ext uri="{FF2B5EF4-FFF2-40B4-BE49-F238E27FC236}">
                  <a16:creationId xmlns:a16="http://schemas.microsoft.com/office/drawing/2014/main" id="{26F919EB-B32A-4217-BDCB-E417FEEC33E5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3811" y="19654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84" name="Freeform 426">
              <a:extLst>
                <a:ext uri="{FF2B5EF4-FFF2-40B4-BE49-F238E27FC236}">
                  <a16:creationId xmlns:a16="http://schemas.microsoft.com/office/drawing/2014/main" id="{7BCBBF09-063A-42BB-89C3-1D036AADBE2A}"/>
                </a:ext>
              </a:extLst>
            </p:cNvPr>
            <p:cNvSpPr>
              <a:spLocks/>
            </p:cNvSpPr>
            <p:nvPr/>
          </p:nvSpPr>
          <p:spPr bwMode="auto">
            <a:xfrm>
              <a:off x="4559953" y="19654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85" name="Freeform 427">
              <a:extLst>
                <a:ext uri="{FF2B5EF4-FFF2-40B4-BE49-F238E27FC236}">
                  <a16:creationId xmlns:a16="http://schemas.microsoft.com/office/drawing/2014/main" id="{D5B21899-49BE-40DD-9994-4342A92F9CAD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2279" y="196169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86" name="Freeform 428">
              <a:extLst>
                <a:ext uri="{FF2B5EF4-FFF2-40B4-BE49-F238E27FC236}">
                  <a16:creationId xmlns:a16="http://schemas.microsoft.com/office/drawing/2014/main" id="{C29A755D-D1E5-428E-9DB2-4A3D05952C9A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0906" y="1961698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87" name="Freeform 29">
              <a:extLst>
                <a:ext uri="{FF2B5EF4-FFF2-40B4-BE49-F238E27FC236}">
                  <a16:creationId xmlns:a16="http://schemas.microsoft.com/office/drawing/2014/main" id="{B68678C1-2426-4B80-877E-B7DB6EDFE6D1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8581" y="19654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88" name="Freeform 31">
              <a:extLst>
                <a:ext uri="{FF2B5EF4-FFF2-40B4-BE49-F238E27FC236}">
                  <a16:creationId xmlns:a16="http://schemas.microsoft.com/office/drawing/2014/main" id="{2E9ECE0B-8B8D-42B5-B7EB-3B49B57B4BD0}"/>
                </a:ext>
              </a:extLst>
            </p:cNvPr>
            <p:cNvSpPr>
              <a:spLocks/>
            </p:cNvSpPr>
            <p:nvPr/>
          </p:nvSpPr>
          <p:spPr bwMode="auto">
            <a:xfrm>
              <a:off x="4667048" y="196169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810" name="Group 1809">
            <a:extLst>
              <a:ext uri="{FF2B5EF4-FFF2-40B4-BE49-F238E27FC236}">
                <a16:creationId xmlns:a16="http://schemas.microsoft.com/office/drawing/2014/main" id="{6B1C29B7-1E4C-42E9-BFF5-AFA071F0966B}"/>
              </a:ext>
            </a:extLst>
          </p:cNvPr>
          <p:cNvGrpSpPr/>
          <p:nvPr userDrawn="1"/>
        </p:nvGrpSpPr>
        <p:grpSpPr>
          <a:xfrm>
            <a:off x="83664" y="2344109"/>
            <a:ext cx="12009863" cy="176637"/>
            <a:chOff x="83664" y="2252007"/>
            <a:chExt cx="12009863" cy="176637"/>
          </a:xfrm>
        </p:grpSpPr>
        <p:sp>
          <p:nvSpPr>
            <p:cNvPr id="407" name="Freeform 29">
              <a:extLst>
                <a:ext uri="{FF2B5EF4-FFF2-40B4-BE49-F238E27FC236}">
                  <a16:creationId xmlns:a16="http://schemas.microsoft.com/office/drawing/2014/main" id="{30334EE7-DCA7-4D60-B28C-8481DA7BC5D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871994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08" name="Freeform 30">
              <a:extLst>
                <a:ext uri="{FF2B5EF4-FFF2-40B4-BE49-F238E27FC236}">
                  <a16:creationId xmlns:a16="http://schemas.microsoft.com/office/drawing/2014/main" id="{6A60ACAA-F66E-49DE-8A9C-F4642E7E672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545853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09" name="Freeform 31">
              <a:extLst>
                <a:ext uri="{FF2B5EF4-FFF2-40B4-BE49-F238E27FC236}">
                  <a16:creationId xmlns:a16="http://schemas.microsoft.com/office/drawing/2014/main" id="{12DD950A-B306-416B-92C1-5BF4522454A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979088" y="225200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10" name="Freeform 32">
              <a:extLst>
                <a:ext uri="{FF2B5EF4-FFF2-40B4-BE49-F238E27FC236}">
                  <a16:creationId xmlns:a16="http://schemas.microsoft.com/office/drawing/2014/main" id="{3C1D0DDA-F080-4134-A0D1-1694C1CB51D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652948" y="225200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11" name="Freeform 29">
              <a:extLst>
                <a:ext uri="{FF2B5EF4-FFF2-40B4-BE49-F238E27FC236}">
                  <a16:creationId xmlns:a16="http://schemas.microsoft.com/office/drawing/2014/main" id="{E65E316F-C983-4FB6-89C7-382A5840C02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217224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12" name="Freeform 30">
              <a:extLst>
                <a:ext uri="{FF2B5EF4-FFF2-40B4-BE49-F238E27FC236}">
                  <a16:creationId xmlns:a16="http://schemas.microsoft.com/office/drawing/2014/main" id="{5260D3E2-7E08-4EA8-90C4-4B246107DCC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891084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13" name="Freeform 31">
              <a:extLst>
                <a:ext uri="{FF2B5EF4-FFF2-40B4-BE49-F238E27FC236}">
                  <a16:creationId xmlns:a16="http://schemas.microsoft.com/office/drawing/2014/main" id="{59BC0DF5-D0B0-4696-ACB0-41E6139ABF6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324319" y="225200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14" name="Freeform 32">
              <a:extLst>
                <a:ext uri="{FF2B5EF4-FFF2-40B4-BE49-F238E27FC236}">
                  <a16:creationId xmlns:a16="http://schemas.microsoft.com/office/drawing/2014/main" id="{9A7FD932-2299-4707-A101-DD80FE3C992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998178" y="225200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15" name="Freeform 29">
              <a:extLst>
                <a:ext uri="{FF2B5EF4-FFF2-40B4-BE49-F238E27FC236}">
                  <a16:creationId xmlns:a16="http://schemas.microsoft.com/office/drawing/2014/main" id="{FE9F9FA4-42D4-4350-BC60-DA5E52668E4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562456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16" name="Freeform 30">
              <a:extLst>
                <a:ext uri="{FF2B5EF4-FFF2-40B4-BE49-F238E27FC236}">
                  <a16:creationId xmlns:a16="http://schemas.microsoft.com/office/drawing/2014/main" id="{811FE3E0-620A-430A-8EBE-EBFC93957B0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236315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17" name="Freeform 31">
              <a:extLst>
                <a:ext uri="{FF2B5EF4-FFF2-40B4-BE49-F238E27FC236}">
                  <a16:creationId xmlns:a16="http://schemas.microsoft.com/office/drawing/2014/main" id="{C32C85E2-DC7D-4483-842D-244D9C32F76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669550" y="225200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18" name="Freeform 32">
              <a:extLst>
                <a:ext uri="{FF2B5EF4-FFF2-40B4-BE49-F238E27FC236}">
                  <a16:creationId xmlns:a16="http://schemas.microsoft.com/office/drawing/2014/main" id="{F27C982D-C977-48C0-91D0-7F54E46E776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343410" y="225200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19" name="Freeform 29">
              <a:extLst>
                <a:ext uri="{FF2B5EF4-FFF2-40B4-BE49-F238E27FC236}">
                  <a16:creationId xmlns:a16="http://schemas.microsoft.com/office/drawing/2014/main" id="{E5756FA2-BA3C-4241-BB1E-E977E6D6A62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907687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20" name="Freeform 30">
              <a:extLst>
                <a:ext uri="{FF2B5EF4-FFF2-40B4-BE49-F238E27FC236}">
                  <a16:creationId xmlns:a16="http://schemas.microsoft.com/office/drawing/2014/main" id="{D96DF0F1-FDCD-4CFC-8B01-67CAF124904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581546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21" name="Freeform 31">
              <a:extLst>
                <a:ext uri="{FF2B5EF4-FFF2-40B4-BE49-F238E27FC236}">
                  <a16:creationId xmlns:a16="http://schemas.microsoft.com/office/drawing/2014/main" id="{E8861389-832B-4D82-951A-67AD1E4112D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014782" y="225200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22" name="Freeform 32">
              <a:extLst>
                <a:ext uri="{FF2B5EF4-FFF2-40B4-BE49-F238E27FC236}">
                  <a16:creationId xmlns:a16="http://schemas.microsoft.com/office/drawing/2014/main" id="{3513E007-9819-4501-856E-42C4E17E570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688641" y="225200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23" name="Freeform 565">
              <a:extLst>
                <a:ext uri="{FF2B5EF4-FFF2-40B4-BE49-F238E27FC236}">
                  <a16:creationId xmlns:a16="http://schemas.microsoft.com/office/drawing/2014/main" id="{7D37D513-F032-4B60-9DB1-75C9CA301F0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252918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24" name="Freeform 566">
              <a:extLst>
                <a:ext uri="{FF2B5EF4-FFF2-40B4-BE49-F238E27FC236}">
                  <a16:creationId xmlns:a16="http://schemas.microsoft.com/office/drawing/2014/main" id="{CFD414C9-0F46-40C2-B953-8E3E2A1388A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926777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25" name="Freeform 567">
              <a:extLst>
                <a:ext uri="{FF2B5EF4-FFF2-40B4-BE49-F238E27FC236}">
                  <a16:creationId xmlns:a16="http://schemas.microsoft.com/office/drawing/2014/main" id="{38D52FCD-C432-4288-BC92-5F6643708E1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360012" y="225200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26" name="Freeform 568">
              <a:extLst>
                <a:ext uri="{FF2B5EF4-FFF2-40B4-BE49-F238E27FC236}">
                  <a16:creationId xmlns:a16="http://schemas.microsoft.com/office/drawing/2014/main" id="{79759CE5-9DDE-4350-A9B6-D1C1D81CFE6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033872" y="225200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27" name="Freeform 29">
              <a:extLst>
                <a:ext uri="{FF2B5EF4-FFF2-40B4-BE49-F238E27FC236}">
                  <a16:creationId xmlns:a16="http://schemas.microsoft.com/office/drawing/2014/main" id="{C400C638-EF37-4263-8DBD-7A93CE5FBB7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598148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28" name="Freeform 31">
              <a:extLst>
                <a:ext uri="{FF2B5EF4-FFF2-40B4-BE49-F238E27FC236}">
                  <a16:creationId xmlns:a16="http://schemas.microsoft.com/office/drawing/2014/main" id="{D609565C-29D3-4ACB-832E-A7773BC5238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705243" y="225200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29" name="Freeform 29">
              <a:extLst>
                <a:ext uri="{FF2B5EF4-FFF2-40B4-BE49-F238E27FC236}">
                  <a16:creationId xmlns:a16="http://schemas.microsoft.com/office/drawing/2014/main" id="{69DFA549-08C0-4D50-B468-0C165355FE8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269520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30" name="Freeform 30">
              <a:extLst>
                <a:ext uri="{FF2B5EF4-FFF2-40B4-BE49-F238E27FC236}">
                  <a16:creationId xmlns:a16="http://schemas.microsoft.com/office/drawing/2014/main" id="{40C600C1-0579-4448-A24F-80681719E90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943379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31" name="Freeform 31">
              <a:extLst>
                <a:ext uri="{FF2B5EF4-FFF2-40B4-BE49-F238E27FC236}">
                  <a16:creationId xmlns:a16="http://schemas.microsoft.com/office/drawing/2014/main" id="{C73ABC56-87CF-4709-9458-BBA629B1124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76614" y="225200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32" name="Freeform 32">
              <a:extLst>
                <a:ext uri="{FF2B5EF4-FFF2-40B4-BE49-F238E27FC236}">
                  <a16:creationId xmlns:a16="http://schemas.microsoft.com/office/drawing/2014/main" id="{4B63C02D-BE29-4577-8C2B-1E1C6C4D72A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050474" y="225200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33" name="Freeform 29">
              <a:extLst>
                <a:ext uri="{FF2B5EF4-FFF2-40B4-BE49-F238E27FC236}">
                  <a16:creationId xmlns:a16="http://schemas.microsoft.com/office/drawing/2014/main" id="{75D2C754-7240-45B0-9373-48800CB5B09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614751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34" name="Freeform 30">
              <a:extLst>
                <a:ext uri="{FF2B5EF4-FFF2-40B4-BE49-F238E27FC236}">
                  <a16:creationId xmlns:a16="http://schemas.microsoft.com/office/drawing/2014/main" id="{EBB3EEC1-6A5E-40A7-9238-B7643D781DF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288610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35" name="Freeform 31">
              <a:extLst>
                <a:ext uri="{FF2B5EF4-FFF2-40B4-BE49-F238E27FC236}">
                  <a16:creationId xmlns:a16="http://schemas.microsoft.com/office/drawing/2014/main" id="{CB19B347-1146-4EC7-94DC-540DF73F1B5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721846" y="225200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36" name="Freeform 32">
              <a:extLst>
                <a:ext uri="{FF2B5EF4-FFF2-40B4-BE49-F238E27FC236}">
                  <a16:creationId xmlns:a16="http://schemas.microsoft.com/office/drawing/2014/main" id="{AB132B5E-B5E6-4128-A9BF-BE52102616D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95705" y="225200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37" name="Freeform 29">
              <a:extLst>
                <a:ext uri="{FF2B5EF4-FFF2-40B4-BE49-F238E27FC236}">
                  <a16:creationId xmlns:a16="http://schemas.microsoft.com/office/drawing/2014/main" id="{9C6A4B57-10C1-48E5-B3C8-81159257682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959982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38" name="Freeform 30">
              <a:extLst>
                <a:ext uri="{FF2B5EF4-FFF2-40B4-BE49-F238E27FC236}">
                  <a16:creationId xmlns:a16="http://schemas.microsoft.com/office/drawing/2014/main" id="{90245AB8-D8C8-4C8F-8D9D-8450BBC5297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633842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39" name="Freeform 31">
              <a:extLst>
                <a:ext uri="{FF2B5EF4-FFF2-40B4-BE49-F238E27FC236}">
                  <a16:creationId xmlns:a16="http://schemas.microsoft.com/office/drawing/2014/main" id="{1F778E81-D780-4588-82A4-116A76B2857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067077" y="225200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40" name="Freeform 32">
              <a:extLst>
                <a:ext uri="{FF2B5EF4-FFF2-40B4-BE49-F238E27FC236}">
                  <a16:creationId xmlns:a16="http://schemas.microsoft.com/office/drawing/2014/main" id="{DF3ADE49-1E81-470A-9CE0-DD30FFCF6F6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740936" y="225200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41" name="Freeform 29">
              <a:extLst>
                <a:ext uri="{FF2B5EF4-FFF2-40B4-BE49-F238E27FC236}">
                  <a16:creationId xmlns:a16="http://schemas.microsoft.com/office/drawing/2014/main" id="{F6F9D2CC-0104-403D-9ABE-8FAC4C01FED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305213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42" name="Freeform 30">
              <a:extLst>
                <a:ext uri="{FF2B5EF4-FFF2-40B4-BE49-F238E27FC236}">
                  <a16:creationId xmlns:a16="http://schemas.microsoft.com/office/drawing/2014/main" id="{979D1D8B-D906-480E-A68A-2F36085C53F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979072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43" name="Freeform 31">
              <a:extLst>
                <a:ext uri="{FF2B5EF4-FFF2-40B4-BE49-F238E27FC236}">
                  <a16:creationId xmlns:a16="http://schemas.microsoft.com/office/drawing/2014/main" id="{C33B33A1-D0AF-4F66-9071-F0964ECB523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412308" y="225200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44" name="Freeform 32">
              <a:extLst>
                <a:ext uri="{FF2B5EF4-FFF2-40B4-BE49-F238E27FC236}">
                  <a16:creationId xmlns:a16="http://schemas.microsoft.com/office/drawing/2014/main" id="{F5955873-F5FA-4EBC-8E60-75B926B621D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086167" y="225200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45" name="Freeform 587">
              <a:extLst>
                <a:ext uri="{FF2B5EF4-FFF2-40B4-BE49-F238E27FC236}">
                  <a16:creationId xmlns:a16="http://schemas.microsoft.com/office/drawing/2014/main" id="{C4F39140-419D-4139-A000-7BCC360E69B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650445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46" name="Freeform 588">
              <a:extLst>
                <a:ext uri="{FF2B5EF4-FFF2-40B4-BE49-F238E27FC236}">
                  <a16:creationId xmlns:a16="http://schemas.microsoft.com/office/drawing/2014/main" id="{15CBCD50-9FBC-4B05-BE35-A026686F16A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324303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47" name="Freeform 589">
              <a:extLst>
                <a:ext uri="{FF2B5EF4-FFF2-40B4-BE49-F238E27FC236}">
                  <a16:creationId xmlns:a16="http://schemas.microsoft.com/office/drawing/2014/main" id="{B6AEF22C-40E9-434E-9AD0-5AEC85543C5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757539" y="225200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48" name="Freeform 590">
              <a:extLst>
                <a:ext uri="{FF2B5EF4-FFF2-40B4-BE49-F238E27FC236}">
                  <a16:creationId xmlns:a16="http://schemas.microsoft.com/office/drawing/2014/main" id="{0F205094-1E27-460C-BB2C-F9DBD688430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431399" y="225200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49" name="Freeform 29">
              <a:extLst>
                <a:ext uri="{FF2B5EF4-FFF2-40B4-BE49-F238E27FC236}">
                  <a16:creationId xmlns:a16="http://schemas.microsoft.com/office/drawing/2014/main" id="{97D0200D-3F06-45C8-AFC2-42F18A240EC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995675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50" name="Freeform 31">
              <a:extLst>
                <a:ext uri="{FF2B5EF4-FFF2-40B4-BE49-F238E27FC236}">
                  <a16:creationId xmlns:a16="http://schemas.microsoft.com/office/drawing/2014/main" id="{DB4992C4-AB4F-4EE6-A461-6FDCB6A0DB0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102769" y="225200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89" name="Freeform 29">
              <a:extLst>
                <a:ext uri="{FF2B5EF4-FFF2-40B4-BE49-F238E27FC236}">
                  <a16:creationId xmlns:a16="http://schemas.microsoft.com/office/drawing/2014/main" id="{94ECFFDB-6147-4CAF-B17A-A86057CDED5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667048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90" name="Freeform 30">
              <a:extLst>
                <a:ext uri="{FF2B5EF4-FFF2-40B4-BE49-F238E27FC236}">
                  <a16:creationId xmlns:a16="http://schemas.microsoft.com/office/drawing/2014/main" id="{C9EA763E-17FA-4882-B97C-B030430622A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340907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91" name="Freeform 31">
              <a:extLst>
                <a:ext uri="{FF2B5EF4-FFF2-40B4-BE49-F238E27FC236}">
                  <a16:creationId xmlns:a16="http://schemas.microsoft.com/office/drawing/2014/main" id="{058B2F3F-4B1E-4A7B-87C7-18F9FB1FE53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774142" y="225200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92" name="Freeform 32">
              <a:extLst>
                <a:ext uri="{FF2B5EF4-FFF2-40B4-BE49-F238E27FC236}">
                  <a16:creationId xmlns:a16="http://schemas.microsoft.com/office/drawing/2014/main" id="{8691A76A-85E2-4A5F-BC18-3E4285958F6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448001" y="2252007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93" name="Freeform 29">
              <a:extLst>
                <a:ext uri="{FF2B5EF4-FFF2-40B4-BE49-F238E27FC236}">
                  <a16:creationId xmlns:a16="http://schemas.microsoft.com/office/drawing/2014/main" id="{CB523568-76FF-4073-99A2-D78D676CA83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012278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94" name="Freeform 30">
              <a:extLst>
                <a:ext uri="{FF2B5EF4-FFF2-40B4-BE49-F238E27FC236}">
                  <a16:creationId xmlns:a16="http://schemas.microsoft.com/office/drawing/2014/main" id="{A8F99454-55AE-431A-A3C5-C47DA7483AD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686138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95" name="Freeform 31">
              <a:extLst>
                <a:ext uri="{FF2B5EF4-FFF2-40B4-BE49-F238E27FC236}">
                  <a16:creationId xmlns:a16="http://schemas.microsoft.com/office/drawing/2014/main" id="{8F0FDA01-8DAA-4CD0-80A6-E8D3A81432D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119373" y="225200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96" name="Freeform 32">
              <a:extLst>
                <a:ext uri="{FF2B5EF4-FFF2-40B4-BE49-F238E27FC236}">
                  <a16:creationId xmlns:a16="http://schemas.microsoft.com/office/drawing/2014/main" id="{9CEF7F35-A1B1-43F3-8A04-5E72C03686A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93231" y="2252007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97" name="Freeform 29">
              <a:extLst>
                <a:ext uri="{FF2B5EF4-FFF2-40B4-BE49-F238E27FC236}">
                  <a16:creationId xmlns:a16="http://schemas.microsoft.com/office/drawing/2014/main" id="{D13E7C3E-E4C8-429D-922F-192978A009C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357510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98" name="Freeform 30">
              <a:extLst>
                <a:ext uri="{FF2B5EF4-FFF2-40B4-BE49-F238E27FC236}">
                  <a16:creationId xmlns:a16="http://schemas.microsoft.com/office/drawing/2014/main" id="{E0E374F6-FF36-4B21-84DB-AFE073667AD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031369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99" name="Freeform 31">
              <a:extLst>
                <a:ext uri="{FF2B5EF4-FFF2-40B4-BE49-F238E27FC236}">
                  <a16:creationId xmlns:a16="http://schemas.microsoft.com/office/drawing/2014/main" id="{8C22C2CF-C025-4B53-8DD9-CD692B1302C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464604" y="225200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00" name="Freeform 32">
              <a:extLst>
                <a:ext uri="{FF2B5EF4-FFF2-40B4-BE49-F238E27FC236}">
                  <a16:creationId xmlns:a16="http://schemas.microsoft.com/office/drawing/2014/main" id="{1D453FBC-0C7C-4A0B-91D6-4D374DDEB47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138464" y="2252007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01" name="Freeform 29">
              <a:extLst>
                <a:ext uri="{FF2B5EF4-FFF2-40B4-BE49-F238E27FC236}">
                  <a16:creationId xmlns:a16="http://schemas.microsoft.com/office/drawing/2014/main" id="{8F950A3A-5B59-48B9-8724-5E2485738B1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702740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02" name="Freeform 30">
              <a:extLst>
                <a:ext uri="{FF2B5EF4-FFF2-40B4-BE49-F238E27FC236}">
                  <a16:creationId xmlns:a16="http://schemas.microsoft.com/office/drawing/2014/main" id="{06287C92-C071-4E52-8008-C5A16C0A6C1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376599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03" name="Freeform 31">
              <a:extLst>
                <a:ext uri="{FF2B5EF4-FFF2-40B4-BE49-F238E27FC236}">
                  <a16:creationId xmlns:a16="http://schemas.microsoft.com/office/drawing/2014/main" id="{F259D4AF-67CD-40FD-BFDD-834B5951378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809836" y="225200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04" name="Freeform 32">
              <a:extLst>
                <a:ext uri="{FF2B5EF4-FFF2-40B4-BE49-F238E27FC236}">
                  <a16:creationId xmlns:a16="http://schemas.microsoft.com/office/drawing/2014/main" id="{A1242AF8-F250-4088-A15B-8F269BB4D5B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483694" y="2252007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05" name="Freeform 447">
              <a:extLst>
                <a:ext uri="{FF2B5EF4-FFF2-40B4-BE49-F238E27FC236}">
                  <a16:creationId xmlns:a16="http://schemas.microsoft.com/office/drawing/2014/main" id="{EF327593-8E3D-4561-BFBC-581F498E34C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047972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06" name="Freeform 448">
              <a:extLst>
                <a:ext uri="{FF2B5EF4-FFF2-40B4-BE49-F238E27FC236}">
                  <a16:creationId xmlns:a16="http://schemas.microsoft.com/office/drawing/2014/main" id="{69190830-FE3A-48D0-9715-89622CBD0C4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21830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07" name="Freeform 449">
              <a:extLst>
                <a:ext uri="{FF2B5EF4-FFF2-40B4-BE49-F238E27FC236}">
                  <a16:creationId xmlns:a16="http://schemas.microsoft.com/office/drawing/2014/main" id="{1BEF2E53-1E1E-48BB-8744-C68CCA2EA8F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155066" y="225200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08" name="Freeform 450">
              <a:extLst>
                <a:ext uri="{FF2B5EF4-FFF2-40B4-BE49-F238E27FC236}">
                  <a16:creationId xmlns:a16="http://schemas.microsoft.com/office/drawing/2014/main" id="{9B292CAB-0FE5-4528-BCCC-C15FCFD3D98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828926" y="2252007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09" name="Freeform 29">
              <a:extLst>
                <a:ext uri="{FF2B5EF4-FFF2-40B4-BE49-F238E27FC236}">
                  <a16:creationId xmlns:a16="http://schemas.microsoft.com/office/drawing/2014/main" id="{3484EF0C-EC7E-4422-BF44-3C8EFA75DA3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93203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10" name="Freeform 31">
              <a:extLst>
                <a:ext uri="{FF2B5EF4-FFF2-40B4-BE49-F238E27FC236}">
                  <a16:creationId xmlns:a16="http://schemas.microsoft.com/office/drawing/2014/main" id="{6CA7C5FB-4991-4DAD-BB72-A31DD8F8B41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500297" y="225200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11" name="Freeform 29">
              <a:extLst>
                <a:ext uri="{FF2B5EF4-FFF2-40B4-BE49-F238E27FC236}">
                  <a16:creationId xmlns:a16="http://schemas.microsoft.com/office/drawing/2014/main" id="{71EAC17D-AC60-48CB-B898-538DC14BB44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64575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12" name="Freeform 30">
              <a:extLst>
                <a:ext uri="{FF2B5EF4-FFF2-40B4-BE49-F238E27FC236}">
                  <a16:creationId xmlns:a16="http://schemas.microsoft.com/office/drawing/2014/main" id="{51E05D79-CFDA-4A7B-BD87-3B4ACEBEB9C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8433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13" name="Freeform 31">
              <a:extLst>
                <a:ext uri="{FF2B5EF4-FFF2-40B4-BE49-F238E27FC236}">
                  <a16:creationId xmlns:a16="http://schemas.microsoft.com/office/drawing/2014/main" id="{776AEBED-0BC1-433E-8F7E-A7383942863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71668" y="225200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14" name="Freeform 32">
              <a:extLst>
                <a:ext uri="{FF2B5EF4-FFF2-40B4-BE49-F238E27FC236}">
                  <a16:creationId xmlns:a16="http://schemas.microsoft.com/office/drawing/2014/main" id="{6848562B-16FD-47CF-A3A0-438E48D637F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45528" y="2252007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15" name="Freeform 29">
              <a:extLst>
                <a:ext uri="{FF2B5EF4-FFF2-40B4-BE49-F238E27FC236}">
                  <a16:creationId xmlns:a16="http://schemas.microsoft.com/office/drawing/2014/main" id="{AF2205AF-95CE-422F-8277-283A5784222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09805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16" name="Freeform 30">
              <a:extLst>
                <a:ext uri="{FF2B5EF4-FFF2-40B4-BE49-F238E27FC236}">
                  <a16:creationId xmlns:a16="http://schemas.microsoft.com/office/drawing/2014/main" id="{737A3A5E-14AF-4D90-A13F-15C858F9524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664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17" name="Freeform 31">
              <a:extLst>
                <a:ext uri="{FF2B5EF4-FFF2-40B4-BE49-F238E27FC236}">
                  <a16:creationId xmlns:a16="http://schemas.microsoft.com/office/drawing/2014/main" id="{D4789729-3BCE-4B1D-ACB7-C6E0F0F4383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16899" y="225200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18" name="Freeform 32">
              <a:extLst>
                <a:ext uri="{FF2B5EF4-FFF2-40B4-BE49-F238E27FC236}">
                  <a16:creationId xmlns:a16="http://schemas.microsoft.com/office/drawing/2014/main" id="{BDC3E4DE-455B-44F9-8756-E2D3F04A6D9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90758" y="2252007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798" name="Group 1797">
            <a:extLst>
              <a:ext uri="{FF2B5EF4-FFF2-40B4-BE49-F238E27FC236}">
                <a16:creationId xmlns:a16="http://schemas.microsoft.com/office/drawing/2014/main" id="{5F02200C-C22A-4A75-B14B-3B600A54815C}"/>
              </a:ext>
            </a:extLst>
          </p:cNvPr>
          <p:cNvGrpSpPr/>
          <p:nvPr userDrawn="1"/>
        </p:nvGrpSpPr>
        <p:grpSpPr>
          <a:xfrm>
            <a:off x="83663" y="918939"/>
            <a:ext cx="12009863" cy="176637"/>
            <a:chOff x="83663" y="795844"/>
            <a:chExt cx="12009863" cy="176637"/>
          </a:xfrm>
        </p:grpSpPr>
        <p:sp>
          <p:nvSpPr>
            <p:cNvPr id="543" name="Freeform 29">
              <a:extLst>
                <a:ext uri="{FF2B5EF4-FFF2-40B4-BE49-F238E27FC236}">
                  <a16:creationId xmlns:a16="http://schemas.microsoft.com/office/drawing/2014/main" id="{6848065B-1377-4A23-8465-C03CED970868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196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44" name="Freeform 30">
              <a:extLst>
                <a:ext uri="{FF2B5EF4-FFF2-40B4-BE49-F238E27FC236}">
                  <a16:creationId xmlns:a16="http://schemas.microsoft.com/office/drawing/2014/main" id="{5FC7E91F-C2CD-4879-9041-52792503E21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337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45" name="Freeform 31">
              <a:extLst>
                <a:ext uri="{FF2B5EF4-FFF2-40B4-BE49-F238E27FC236}">
                  <a16:creationId xmlns:a16="http://schemas.microsoft.com/office/drawing/2014/main" id="{48D46C1F-B0AB-48F1-97F5-F23DA11348A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63" y="79584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46" name="Freeform 32">
              <a:extLst>
                <a:ext uri="{FF2B5EF4-FFF2-40B4-BE49-F238E27FC236}">
                  <a16:creationId xmlns:a16="http://schemas.microsoft.com/office/drawing/2014/main" id="{A570722E-36D8-4DE7-99C6-793A112D85B9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290" y="79584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47" name="Freeform 29">
              <a:extLst>
                <a:ext uri="{FF2B5EF4-FFF2-40B4-BE49-F238E27FC236}">
                  <a16:creationId xmlns:a16="http://schemas.microsoft.com/office/drawing/2014/main" id="{FA7A1E9E-6726-421A-A64F-6DB8A7D1426B}"/>
                </a:ext>
              </a:extLst>
            </p:cNvPr>
            <p:cNvSpPr>
              <a:spLocks/>
            </p:cNvSpPr>
            <p:nvPr/>
          </p:nvSpPr>
          <p:spPr bwMode="auto">
            <a:xfrm>
              <a:off x="959966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48" name="Freeform 30">
              <a:extLst>
                <a:ext uri="{FF2B5EF4-FFF2-40B4-BE49-F238E27FC236}">
                  <a16:creationId xmlns:a16="http://schemas.microsoft.com/office/drawing/2014/main" id="{E98FE030-8CD4-40ED-8497-2D1A677F61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6106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49" name="Freeform 31">
              <a:extLst>
                <a:ext uri="{FF2B5EF4-FFF2-40B4-BE49-F238E27FC236}">
                  <a16:creationId xmlns:a16="http://schemas.microsoft.com/office/drawing/2014/main" id="{F732A4A6-A4DB-4DB5-9C07-855566567D1D}"/>
                </a:ext>
              </a:extLst>
            </p:cNvPr>
            <p:cNvSpPr>
              <a:spLocks/>
            </p:cNvSpPr>
            <p:nvPr/>
          </p:nvSpPr>
          <p:spPr bwMode="auto">
            <a:xfrm>
              <a:off x="738432" y="79584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50" name="Freeform 32">
              <a:extLst>
                <a:ext uri="{FF2B5EF4-FFF2-40B4-BE49-F238E27FC236}">
                  <a16:creationId xmlns:a16="http://schemas.microsoft.com/office/drawing/2014/main" id="{653D0EB4-D0DE-4CEE-AAAC-1DD6D85E8A7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7060" y="79584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51" name="Freeform 29">
              <a:extLst>
                <a:ext uri="{FF2B5EF4-FFF2-40B4-BE49-F238E27FC236}">
                  <a16:creationId xmlns:a16="http://schemas.microsoft.com/office/drawing/2014/main" id="{9DEBC409-18DD-4BBD-8159-B2736BC849BD}"/>
                </a:ext>
              </a:extLst>
            </p:cNvPr>
            <p:cNvSpPr>
              <a:spLocks/>
            </p:cNvSpPr>
            <p:nvPr/>
          </p:nvSpPr>
          <p:spPr bwMode="auto">
            <a:xfrm>
              <a:off x="1614734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52" name="Freeform 30">
              <a:extLst>
                <a:ext uri="{FF2B5EF4-FFF2-40B4-BE49-F238E27FC236}">
                  <a16:creationId xmlns:a16="http://schemas.microsoft.com/office/drawing/2014/main" id="{C1FA6741-C9AE-4D5E-B0D3-214C3A01989D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0875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53" name="Freeform 31">
              <a:extLst>
                <a:ext uri="{FF2B5EF4-FFF2-40B4-BE49-F238E27FC236}">
                  <a16:creationId xmlns:a16="http://schemas.microsoft.com/office/drawing/2014/main" id="{D4EFDCE7-A1F5-47A4-88FB-1F920149E56C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3201" y="79584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54" name="Freeform 32">
              <a:extLst>
                <a:ext uri="{FF2B5EF4-FFF2-40B4-BE49-F238E27FC236}">
                  <a16:creationId xmlns:a16="http://schemas.microsoft.com/office/drawing/2014/main" id="{F90D7821-4C40-4FB5-AB2E-1B5DB393FC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1829" y="79584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55" name="Freeform 29">
              <a:extLst>
                <a:ext uri="{FF2B5EF4-FFF2-40B4-BE49-F238E27FC236}">
                  <a16:creationId xmlns:a16="http://schemas.microsoft.com/office/drawing/2014/main" id="{B154F13F-C320-452A-8B9C-56F572730A57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9503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56" name="Freeform 30">
              <a:extLst>
                <a:ext uri="{FF2B5EF4-FFF2-40B4-BE49-F238E27FC236}">
                  <a16:creationId xmlns:a16="http://schemas.microsoft.com/office/drawing/2014/main" id="{DF2F6850-9CF8-4F0A-A390-57B080FB2D9D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5644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57" name="Freeform 31">
              <a:extLst>
                <a:ext uri="{FF2B5EF4-FFF2-40B4-BE49-F238E27FC236}">
                  <a16:creationId xmlns:a16="http://schemas.microsoft.com/office/drawing/2014/main" id="{32B42DA3-F9EF-4D3F-AA6F-07CC8737691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7969" y="79584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58" name="Freeform 32">
              <a:extLst>
                <a:ext uri="{FF2B5EF4-FFF2-40B4-BE49-F238E27FC236}">
                  <a16:creationId xmlns:a16="http://schemas.microsoft.com/office/drawing/2014/main" id="{D4090B04-88A6-4201-8717-68D0A8FC281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6598" y="79584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59" name="Freeform 477">
              <a:extLst>
                <a:ext uri="{FF2B5EF4-FFF2-40B4-BE49-F238E27FC236}">
                  <a16:creationId xmlns:a16="http://schemas.microsoft.com/office/drawing/2014/main" id="{EE5BDC09-C71F-4891-B663-0BB915350AF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4272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60" name="Freeform 478">
              <a:extLst>
                <a:ext uri="{FF2B5EF4-FFF2-40B4-BE49-F238E27FC236}">
                  <a16:creationId xmlns:a16="http://schemas.microsoft.com/office/drawing/2014/main" id="{FF3FEFCC-6161-4383-9A8E-86D88406887E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0413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61" name="Freeform 479">
              <a:extLst>
                <a:ext uri="{FF2B5EF4-FFF2-40B4-BE49-F238E27FC236}">
                  <a16:creationId xmlns:a16="http://schemas.microsoft.com/office/drawing/2014/main" id="{120C69E0-06DB-41BB-9B9A-F5319301CE19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2739" y="79584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62" name="Freeform 480">
              <a:extLst>
                <a:ext uri="{FF2B5EF4-FFF2-40B4-BE49-F238E27FC236}">
                  <a16:creationId xmlns:a16="http://schemas.microsoft.com/office/drawing/2014/main" id="{3D13074E-4582-46CD-96C9-9CE6E75BDDFC}"/>
                </a:ext>
              </a:extLst>
            </p:cNvPr>
            <p:cNvSpPr>
              <a:spLocks/>
            </p:cNvSpPr>
            <p:nvPr/>
          </p:nvSpPr>
          <p:spPr bwMode="auto">
            <a:xfrm>
              <a:off x="3031366" y="79584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63" name="Freeform 29">
              <a:extLst>
                <a:ext uri="{FF2B5EF4-FFF2-40B4-BE49-F238E27FC236}">
                  <a16:creationId xmlns:a16="http://schemas.microsoft.com/office/drawing/2014/main" id="{6FFA26B9-D9F0-4D99-A70C-555B908F413B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9042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64" name="Freeform 31">
              <a:extLst>
                <a:ext uri="{FF2B5EF4-FFF2-40B4-BE49-F238E27FC236}">
                  <a16:creationId xmlns:a16="http://schemas.microsoft.com/office/drawing/2014/main" id="{6F280A6F-F67F-4DE7-8050-B8F2E2AE26D2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7508" y="79584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65" name="Freeform 29">
              <a:extLst>
                <a:ext uri="{FF2B5EF4-FFF2-40B4-BE49-F238E27FC236}">
                  <a16:creationId xmlns:a16="http://schemas.microsoft.com/office/drawing/2014/main" id="{C8E90094-69DE-4651-9545-A71340266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7670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66" name="Freeform 30">
              <a:extLst>
                <a:ext uri="{FF2B5EF4-FFF2-40B4-BE49-F238E27FC236}">
                  <a16:creationId xmlns:a16="http://schemas.microsoft.com/office/drawing/2014/main" id="{830570CB-E4A4-4603-B75E-205A81F40FE6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3811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67" name="Freeform 31">
              <a:extLst>
                <a:ext uri="{FF2B5EF4-FFF2-40B4-BE49-F238E27FC236}">
                  <a16:creationId xmlns:a16="http://schemas.microsoft.com/office/drawing/2014/main" id="{BDC7470C-762D-4D12-AE23-6BD7A63DCF70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6136" y="79584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68" name="Freeform 32">
              <a:extLst>
                <a:ext uri="{FF2B5EF4-FFF2-40B4-BE49-F238E27FC236}">
                  <a16:creationId xmlns:a16="http://schemas.microsoft.com/office/drawing/2014/main" id="{5EB80833-126E-4ADE-8495-0389BC2E6985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4764" y="79584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69" name="Freeform 29">
              <a:extLst>
                <a:ext uri="{FF2B5EF4-FFF2-40B4-BE49-F238E27FC236}">
                  <a16:creationId xmlns:a16="http://schemas.microsoft.com/office/drawing/2014/main" id="{5DF22FA4-E31F-46C8-AE8E-92FDD8F80341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2439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70" name="Freeform 30">
              <a:extLst>
                <a:ext uri="{FF2B5EF4-FFF2-40B4-BE49-F238E27FC236}">
                  <a16:creationId xmlns:a16="http://schemas.microsoft.com/office/drawing/2014/main" id="{E29D7A71-2F96-40DD-AD08-E7D5B8E63FF8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8580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71" name="Freeform 31">
              <a:extLst>
                <a:ext uri="{FF2B5EF4-FFF2-40B4-BE49-F238E27FC236}">
                  <a16:creationId xmlns:a16="http://schemas.microsoft.com/office/drawing/2014/main" id="{74D10B8E-94AC-4D0F-A6A2-03CB3E835496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0905" y="79584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72" name="Freeform 32">
              <a:extLst>
                <a:ext uri="{FF2B5EF4-FFF2-40B4-BE49-F238E27FC236}">
                  <a16:creationId xmlns:a16="http://schemas.microsoft.com/office/drawing/2014/main" id="{3547FE03-F7E4-45C4-A772-3DB66F006798}"/>
                </a:ext>
              </a:extLst>
            </p:cNvPr>
            <p:cNvSpPr>
              <a:spLocks/>
            </p:cNvSpPr>
            <p:nvPr/>
          </p:nvSpPr>
          <p:spPr bwMode="auto">
            <a:xfrm>
              <a:off x="4669534" y="79584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73" name="Freeform 29">
              <a:extLst>
                <a:ext uri="{FF2B5EF4-FFF2-40B4-BE49-F238E27FC236}">
                  <a16:creationId xmlns:a16="http://schemas.microsoft.com/office/drawing/2014/main" id="{EFB07733-17B8-4D5C-AA17-430A38595641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7208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74" name="Freeform 30">
              <a:extLst>
                <a:ext uri="{FF2B5EF4-FFF2-40B4-BE49-F238E27FC236}">
                  <a16:creationId xmlns:a16="http://schemas.microsoft.com/office/drawing/2014/main" id="{1FDD120E-1E30-4649-820F-F2F3B22F25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3348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75" name="Freeform 31">
              <a:extLst>
                <a:ext uri="{FF2B5EF4-FFF2-40B4-BE49-F238E27FC236}">
                  <a16:creationId xmlns:a16="http://schemas.microsoft.com/office/drawing/2014/main" id="{8673633B-3700-42F4-9F1F-432DBEE433AB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5674" y="79584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76" name="Freeform 32">
              <a:extLst>
                <a:ext uri="{FF2B5EF4-FFF2-40B4-BE49-F238E27FC236}">
                  <a16:creationId xmlns:a16="http://schemas.microsoft.com/office/drawing/2014/main" id="{1698314C-BA3D-4E44-B141-914E665A2F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4302" y="79584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77" name="Freeform 29">
              <a:extLst>
                <a:ext uri="{FF2B5EF4-FFF2-40B4-BE49-F238E27FC236}">
                  <a16:creationId xmlns:a16="http://schemas.microsoft.com/office/drawing/2014/main" id="{7EDA0B9E-A1ED-4440-BB8F-DE634006E96B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1977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78" name="Freeform 30">
              <a:extLst>
                <a:ext uri="{FF2B5EF4-FFF2-40B4-BE49-F238E27FC236}">
                  <a16:creationId xmlns:a16="http://schemas.microsoft.com/office/drawing/2014/main" id="{0097BC4C-2BB1-4042-9475-9C9DE56DF73F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8118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79" name="Freeform 31">
              <a:extLst>
                <a:ext uri="{FF2B5EF4-FFF2-40B4-BE49-F238E27FC236}">
                  <a16:creationId xmlns:a16="http://schemas.microsoft.com/office/drawing/2014/main" id="{43F4B269-502C-47F2-8FC1-E233F0E2914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0443" y="79584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80" name="Freeform 32">
              <a:extLst>
                <a:ext uri="{FF2B5EF4-FFF2-40B4-BE49-F238E27FC236}">
                  <a16:creationId xmlns:a16="http://schemas.microsoft.com/office/drawing/2014/main" id="{8955CC37-2F33-4FA4-ABF9-B6BDCE7BA75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9071" y="79584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81" name="Freeform 499">
              <a:extLst>
                <a:ext uri="{FF2B5EF4-FFF2-40B4-BE49-F238E27FC236}">
                  <a16:creationId xmlns:a16="http://schemas.microsoft.com/office/drawing/2014/main" id="{B20879FB-09D0-499D-879C-29A57451B2A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6745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82" name="Freeform 500">
              <a:extLst>
                <a:ext uri="{FF2B5EF4-FFF2-40B4-BE49-F238E27FC236}">
                  <a16:creationId xmlns:a16="http://schemas.microsoft.com/office/drawing/2014/main" id="{8CEB450C-35EC-4096-8312-A9B3759406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2887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83" name="Freeform 501">
              <a:extLst>
                <a:ext uri="{FF2B5EF4-FFF2-40B4-BE49-F238E27FC236}">
                  <a16:creationId xmlns:a16="http://schemas.microsoft.com/office/drawing/2014/main" id="{BDDC4AAF-9C76-45F7-AB73-A516457D738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05212" y="79584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84" name="Freeform 502">
              <a:extLst>
                <a:ext uri="{FF2B5EF4-FFF2-40B4-BE49-F238E27FC236}">
                  <a16:creationId xmlns:a16="http://schemas.microsoft.com/office/drawing/2014/main" id="{FD54AED2-E9B5-4FC6-96B1-FAF4C6234ED1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3840" y="79584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85" name="Freeform 29">
              <a:extLst>
                <a:ext uri="{FF2B5EF4-FFF2-40B4-BE49-F238E27FC236}">
                  <a16:creationId xmlns:a16="http://schemas.microsoft.com/office/drawing/2014/main" id="{EE5D6E7A-922C-44ED-808C-E65F1CAC7853}"/>
                </a:ext>
              </a:extLst>
            </p:cNvPr>
            <p:cNvSpPr>
              <a:spLocks/>
            </p:cNvSpPr>
            <p:nvPr/>
          </p:nvSpPr>
          <p:spPr bwMode="auto">
            <a:xfrm>
              <a:off x="7181515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86" name="Freeform 31">
              <a:extLst>
                <a:ext uri="{FF2B5EF4-FFF2-40B4-BE49-F238E27FC236}">
                  <a16:creationId xmlns:a16="http://schemas.microsoft.com/office/drawing/2014/main" id="{5EE629D9-E857-4627-BCED-E00747F758C6}"/>
                </a:ext>
              </a:extLst>
            </p:cNvPr>
            <p:cNvSpPr>
              <a:spLocks/>
            </p:cNvSpPr>
            <p:nvPr/>
          </p:nvSpPr>
          <p:spPr bwMode="auto">
            <a:xfrm>
              <a:off x="6959981" y="79584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53" name="Freeform 29">
              <a:extLst>
                <a:ext uri="{FF2B5EF4-FFF2-40B4-BE49-F238E27FC236}">
                  <a16:creationId xmlns:a16="http://schemas.microsoft.com/office/drawing/2014/main" id="{E355B6B8-705C-4486-89C5-CD9DFDC03C91}"/>
                </a:ext>
              </a:extLst>
            </p:cNvPr>
            <p:cNvSpPr>
              <a:spLocks/>
            </p:cNvSpPr>
            <p:nvPr/>
          </p:nvSpPr>
          <p:spPr bwMode="auto">
            <a:xfrm>
              <a:off x="7510142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54" name="Freeform 30">
              <a:extLst>
                <a:ext uri="{FF2B5EF4-FFF2-40B4-BE49-F238E27FC236}">
                  <a16:creationId xmlns:a16="http://schemas.microsoft.com/office/drawing/2014/main" id="{71EAB415-2CE4-471A-9A0C-D149846D4462}"/>
                </a:ext>
              </a:extLst>
            </p:cNvPr>
            <p:cNvSpPr>
              <a:spLocks/>
            </p:cNvSpPr>
            <p:nvPr/>
          </p:nvSpPr>
          <p:spPr bwMode="auto">
            <a:xfrm>
              <a:off x="7836283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55" name="Freeform 31">
              <a:extLst>
                <a:ext uri="{FF2B5EF4-FFF2-40B4-BE49-F238E27FC236}">
                  <a16:creationId xmlns:a16="http://schemas.microsoft.com/office/drawing/2014/main" id="{61E2BB8F-020F-4E90-92A9-7C1156D75697}"/>
                </a:ext>
              </a:extLst>
            </p:cNvPr>
            <p:cNvSpPr>
              <a:spLocks/>
            </p:cNvSpPr>
            <p:nvPr/>
          </p:nvSpPr>
          <p:spPr bwMode="auto">
            <a:xfrm>
              <a:off x="7288609" y="79584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56" name="Freeform 32">
              <a:extLst>
                <a:ext uri="{FF2B5EF4-FFF2-40B4-BE49-F238E27FC236}">
                  <a16:creationId xmlns:a16="http://schemas.microsoft.com/office/drawing/2014/main" id="{F063538C-31A5-4E90-9726-36359D7BF88F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7237" y="79584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57" name="Freeform 29">
              <a:extLst>
                <a:ext uri="{FF2B5EF4-FFF2-40B4-BE49-F238E27FC236}">
                  <a16:creationId xmlns:a16="http://schemas.microsoft.com/office/drawing/2014/main" id="{C9269EA8-7774-4BE6-A632-185043052D3E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4912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58" name="Freeform 30">
              <a:extLst>
                <a:ext uri="{FF2B5EF4-FFF2-40B4-BE49-F238E27FC236}">
                  <a16:creationId xmlns:a16="http://schemas.microsoft.com/office/drawing/2014/main" id="{6FA9F760-D8B0-4A2D-8664-BA5901232D8E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1052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59" name="Freeform 31">
              <a:extLst>
                <a:ext uri="{FF2B5EF4-FFF2-40B4-BE49-F238E27FC236}">
                  <a16:creationId xmlns:a16="http://schemas.microsoft.com/office/drawing/2014/main" id="{EAE5F1D5-3A1A-4098-9716-DC42B4CD8918}"/>
                </a:ext>
              </a:extLst>
            </p:cNvPr>
            <p:cNvSpPr>
              <a:spLocks/>
            </p:cNvSpPr>
            <p:nvPr/>
          </p:nvSpPr>
          <p:spPr bwMode="auto">
            <a:xfrm>
              <a:off x="7943378" y="79584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60" name="Freeform 32">
              <a:extLst>
                <a:ext uri="{FF2B5EF4-FFF2-40B4-BE49-F238E27FC236}">
                  <a16:creationId xmlns:a16="http://schemas.microsoft.com/office/drawing/2014/main" id="{A0CD98C8-DEDC-413C-AAE0-B8664482BF8C}"/>
                </a:ext>
              </a:extLst>
            </p:cNvPr>
            <p:cNvSpPr>
              <a:spLocks/>
            </p:cNvSpPr>
            <p:nvPr/>
          </p:nvSpPr>
          <p:spPr bwMode="auto">
            <a:xfrm>
              <a:off x="8272007" y="79584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61" name="Freeform 29">
              <a:extLst>
                <a:ext uri="{FF2B5EF4-FFF2-40B4-BE49-F238E27FC236}">
                  <a16:creationId xmlns:a16="http://schemas.microsoft.com/office/drawing/2014/main" id="{C780E0D8-60FD-4EDD-9CD8-7E16BA808DC1}"/>
                </a:ext>
              </a:extLst>
            </p:cNvPr>
            <p:cNvSpPr>
              <a:spLocks/>
            </p:cNvSpPr>
            <p:nvPr/>
          </p:nvSpPr>
          <p:spPr bwMode="auto">
            <a:xfrm>
              <a:off x="8819680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62" name="Freeform 30">
              <a:extLst>
                <a:ext uri="{FF2B5EF4-FFF2-40B4-BE49-F238E27FC236}">
                  <a16:creationId xmlns:a16="http://schemas.microsoft.com/office/drawing/2014/main" id="{68C5F65A-2091-40BE-9ABE-356F146096D7}"/>
                </a:ext>
              </a:extLst>
            </p:cNvPr>
            <p:cNvSpPr>
              <a:spLocks/>
            </p:cNvSpPr>
            <p:nvPr/>
          </p:nvSpPr>
          <p:spPr bwMode="auto">
            <a:xfrm>
              <a:off x="9145821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63" name="Freeform 31">
              <a:extLst>
                <a:ext uri="{FF2B5EF4-FFF2-40B4-BE49-F238E27FC236}">
                  <a16:creationId xmlns:a16="http://schemas.microsoft.com/office/drawing/2014/main" id="{8CE0C39C-EB67-4F43-9EB6-0A980D570693}"/>
                </a:ext>
              </a:extLst>
            </p:cNvPr>
            <p:cNvSpPr>
              <a:spLocks/>
            </p:cNvSpPr>
            <p:nvPr/>
          </p:nvSpPr>
          <p:spPr bwMode="auto">
            <a:xfrm>
              <a:off x="8598147" y="79584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64" name="Freeform 32">
              <a:extLst>
                <a:ext uri="{FF2B5EF4-FFF2-40B4-BE49-F238E27FC236}">
                  <a16:creationId xmlns:a16="http://schemas.microsoft.com/office/drawing/2014/main" id="{4D40A3C6-5940-45E8-939D-03C382285E09}"/>
                </a:ext>
              </a:extLst>
            </p:cNvPr>
            <p:cNvSpPr>
              <a:spLocks/>
            </p:cNvSpPr>
            <p:nvPr/>
          </p:nvSpPr>
          <p:spPr bwMode="auto">
            <a:xfrm>
              <a:off x="8926774" y="79584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65" name="Freeform 29">
              <a:extLst>
                <a:ext uri="{FF2B5EF4-FFF2-40B4-BE49-F238E27FC236}">
                  <a16:creationId xmlns:a16="http://schemas.microsoft.com/office/drawing/2014/main" id="{2D070B8F-D388-42F8-9060-AC85AA3171C2}"/>
                </a:ext>
              </a:extLst>
            </p:cNvPr>
            <p:cNvSpPr>
              <a:spLocks/>
            </p:cNvSpPr>
            <p:nvPr/>
          </p:nvSpPr>
          <p:spPr bwMode="auto">
            <a:xfrm>
              <a:off x="9474450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66" name="Freeform 30">
              <a:extLst>
                <a:ext uri="{FF2B5EF4-FFF2-40B4-BE49-F238E27FC236}">
                  <a16:creationId xmlns:a16="http://schemas.microsoft.com/office/drawing/2014/main" id="{D0680CB7-6B1B-496C-B4C3-66F5C290F9A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00591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67" name="Freeform 31">
              <a:extLst>
                <a:ext uri="{FF2B5EF4-FFF2-40B4-BE49-F238E27FC236}">
                  <a16:creationId xmlns:a16="http://schemas.microsoft.com/office/drawing/2014/main" id="{07E75AAD-D078-4D04-B62F-4FE20DF5BF9B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2915" y="79584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68" name="Freeform 32">
              <a:extLst>
                <a:ext uri="{FF2B5EF4-FFF2-40B4-BE49-F238E27FC236}">
                  <a16:creationId xmlns:a16="http://schemas.microsoft.com/office/drawing/2014/main" id="{752AA88E-2254-434E-A3A6-8F35D541F2ED}"/>
                </a:ext>
              </a:extLst>
            </p:cNvPr>
            <p:cNvSpPr>
              <a:spLocks/>
            </p:cNvSpPr>
            <p:nvPr/>
          </p:nvSpPr>
          <p:spPr bwMode="auto">
            <a:xfrm>
              <a:off x="9581544" y="79584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69" name="Freeform 387">
              <a:extLst>
                <a:ext uri="{FF2B5EF4-FFF2-40B4-BE49-F238E27FC236}">
                  <a16:creationId xmlns:a16="http://schemas.microsoft.com/office/drawing/2014/main" id="{91AFAD3B-76EF-49F8-AF4E-F79B155B5D2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9218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70" name="Freeform 388">
              <a:extLst>
                <a:ext uri="{FF2B5EF4-FFF2-40B4-BE49-F238E27FC236}">
                  <a16:creationId xmlns:a16="http://schemas.microsoft.com/office/drawing/2014/main" id="{AD4AE479-698B-4F3F-9106-2D1E5547167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55360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71" name="Freeform 389">
              <a:extLst>
                <a:ext uri="{FF2B5EF4-FFF2-40B4-BE49-F238E27FC236}">
                  <a16:creationId xmlns:a16="http://schemas.microsoft.com/office/drawing/2014/main" id="{3D200F2D-46A1-4FAB-9BFA-7822CAB97A91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7685" y="79584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72" name="Freeform 390">
              <a:extLst>
                <a:ext uri="{FF2B5EF4-FFF2-40B4-BE49-F238E27FC236}">
                  <a16:creationId xmlns:a16="http://schemas.microsoft.com/office/drawing/2014/main" id="{29DAC8BE-02CE-460E-AA58-7F00B180FE4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36312" y="79584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73" name="Freeform 29">
              <a:extLst>
                <a:ext uri="{FF2B5EF4-FFF2-40B4-BE49-F238E27FC236}">
                  <a16:creationId xmlns:a16="http://schemas.microsoft.com/office/drawing/2014/main" id="{E373CEA0-3971-46E0-B00A-838759A15E2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83987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74" name="Freeform 31">
              <a:extLst>
                <a:ext uri="{FF2B5EF4-FFF2-40B4-BE49-F238E27FC236}">
                  <a16:creationId xmlns:a16="http://schemas.microsoft.com/office/drawing/2014/main" id="{712BDDB2-BAAF-46E0-A930-8E2D26181F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2454" y="79584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75" name="Freeform 29">
              <a:extLst>
                <a:ext uri="{FF2B5EF4-FFF2-40B4-BE49-F238E27FC236}">
                  <a16:creationId xmlns:a16="http://schemas.microsoft.com/office/drawing/2014/main" id="{53A68A05-9B0D-4E89-8166-04B1059EB9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2615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76" name="Freeform 30">
              <a:extLst>
                <a:ext uri="{FF2B5EF4-FFF2-40B4-BE49-F238E27FC236}">
                  <a16:creationId xmlns:a16="http://schemas.microsoft.com/office/drawing/2014/main" id="{28C34594-F466-44D8-81DB-C6168625DB0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38757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77" name="Freeform 31">
              <a:extLst>
                <a:ext uri="{FF2B5EF4-FFF2-40B4-BE49-F238E27FC236}">
                  <a16:creationId xmlns:a16="http://schemas.microsoft.com/office/drawing/2014/main" id="{05F1A90C-5F99-4981-B4F0-40D673DC21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91083" y="79584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78" name="Freeform 32">
              <a:extLst>
                <a:ext uri="{FF2B5EF4-FFF2-40B4-BE49-F238E27FC236}">
                  <a16:creationId xmlns:a16="http://schemas.microsoft.com/office/drawing/2014/main" id="{580AC64F-5593-4181-A0A2-082CB86C04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19710" y="79584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79" name="Freeform 397">
              <a:extLst>
                <a:ext uri="{FF2B5EF4-FFF2-40B4-BE49-F238E27FC236}">
                  <a16:creationId xmlns:a16="http://schemas.microsoft.com/office/drawing/2014/main" id="{05A42094-8C7E-481A-A6A8-05C295C8FE0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67385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80" name="Freeform 398">
              <a:extLst>
                <a:ext uri="{FF2B5EF4-FFF2-40B4-BE49-F238E27FC236}">
                  <a16:creationId xmlns:a16="http://schemas.microsoft.com/office/drawing/2014/main" id="{432208F0-F6FB-4FD7-AFFA-7C0E6257F8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93526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81" name="Freeform 399">
              <a:extLst>
                <a:ext uri="{FF2B5EF4-FFF2-40B4-BE49-F238E27FC236}">
                  <a16:creationId xmlns:a16="http://schemas.microsoft.com/office/drawing/2014/main" id="{52302EEC-BC83-4C40-B335-379B0B3C774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45852" y="79584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82" name="Freeform 400">
              <a:extLst>
                <a:ext uri="{FF2B5EF4-FFF2-40B4-BE49-F238E27FC236}">
                  <a16:creationId xmlns:a16="http://schemas.microsoft.com/office/drawing/2014/main" id="{DA9C0D33-F413-48F7-BA12-7E9DC9E1621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74480" y="79584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808" name="Group 1807">
            <a:extLst>
              <a:ext uri="{FF2B5EF4-FFF2-40B4-BE49-F238E27FC236}">
                <a16:creationId xmlns:a16="http://schemas.microsoft.com/office/drawing/2014/main" id="{F97B1388-E461-4A38-9B09-B364514CB632}"/>
              </a:ext>
            </a:extLst>
          </p:cNvPr>
          <p:cNvGrpSpPr/>
          <p:nvPr userDrawn="1"/>
        </p:nvGrpSpPr>
        <p:grpSpPr>
          <a:xfrm>
            <a:off x="83663" y="1203973"/>
            <a:ext cx="12009864" cy="176637"/>
            <a:chOff x="83663" y="1093620"/>
            <a:chExt cx="12009864" cy="176637"/>
          </a:xfrm>
        </p:grpSpPr>
        <p:sp>
          <p:nvSpPr>
            <p:cNvPr id="587" name="Freeform 29">
              <a:extLst>
                <a:ext uri="{FF2B5EF4-FFF2-40B4-BE49-F238E27FC236}">
                  <a16:creationId xmlns:a16="http://schemas.microsoft.com/office/drawing/2014/main" id="{36B162BB-7163-4D21-B3A9-C8C41569AC0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959982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88" name="Freeform 30">
              <a:extLst>
                <a:ext uri="{FF2B5EF4-FFF2-40B4-BE49-F238E27FC236}">
                  <a16:creationId xmlns:a16="http://schemas.microsoft.com/office/drawing/2014/main" id="{697E87B2-E6B5-49F6-AC2D-2C41C8927D1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633841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89" name="Freeform 31">
              <a:extLst>
                <a:ext uri="{FF2B5EF4-FFF2-40B4-BE49-F238E27FC236}">
                  <a16:creationId xmlns:a16="http://schemas.microsoft.com/office/drawing/2014/main" id="{867C8C9E-A4EC-40C3-82BE-A1E95DD29A3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067076" y="10936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90" name="Freeform 32">
              <a:extLst>
                <a:ext uri="{FF2B5EF4-FFF2-40B4-BE49-F238E27FC236}">
                  <a16:creationId xmlns:a16="http://schemas.microsoft.com/office/drawing/2014/main" id="{E6581502-05A8-44D2-A397-CB6D4AEBAFA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740936" y="10936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91" name="Freeform 29">
              <a:extLst>
                <a:ext uri="{FF2B5EF4-FFF2-40B4-BE49-F238E27FC236}">
                  <a16:creationId xmlns:a16="http://schemas.microsoft.com/office/drawing/2014/main" id="{E84CA57F-FCA6-4C7B-8760-905E893F0B4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305212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92" name="Freeform 30">
              <a:extLst>
                <a:ext uri="{FF2B5EF4-FFF2-40B4-BE49-F238E27FC236}">
                  <a16:creationId xmlns:a16="http://schemas.microsoft.com/office/drawing/2014/main" id="{04B23132-24D5-45D5-8D5D-ABFCF82AEF8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979072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93" name="Freeform 31">
              <a:extLst>
                <a:ext uri="{FF2B5EF4-FFF2-40B4-BE49-F238E27FC236}">
                  <a16:creationId xmlns:a16="http://schemas.microsoft.com/office/drawing/2014/main" id="{1BFE2D4E-2F01-4812-91E4-4A3DCD06755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412307" y="10936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94" name="Freeform 32">
              <a:extLst>
                <a:ext uri="{FF2B5EF4-FFF2-40B4-BE49-F238E27FC236}">
                  <a16:creationId xmlns:a16="http://schemas.microsoft.com/office/drawing/2014/main" id="{616787D7-48DF-4F58-88DE-FDCF48065F5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086166" y="10936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95" name="Freeform 29">
              <a:extLst>
                <a:ext uri="{FF2B5EF4-FFF2-40B4-BE49-F238E27FC236}">
                  <a16:creationId xmlns:a16="http://schemas.microsoft.com/office/drawing/2014/main" id="{239E8565-CEDA-40B3-A95D-9C053AF7C62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650444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96" name="Freeform 30">
              <a:extLst>
                <a:ext uri="{FF2B5EF4-FFF2-40B4-BE49-F238E27FC236}">
                  <a16:creationId xmlns:a16="http://schemas.microsoft.com/office/drawing/2014/main" id="{75726EFC-E202-4C6E-A623-182690D5C6F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324303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97" name="Freeform 31">
              <a:extLst>
                <a:ext uri="{FF2B5EF4-FFF2-40B4-BE49-F238E27FC236}">
                  <a16:creationId xmlns:a16="http://schemas.microsoft.com/office/drawing/2014/main" id="{AE07D73F-0FBB-4CC6-AAE5-FCE5AE42A8A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757538" y="10936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98" name="Freeform 32">
              <a:extLst>
                <a:ext uri="{FF2B5EF4-FFF2-40B4-BE49-F238E27FC236}">
                  <a16:creationId xmlns:a16="http://schemas.microsoft.com/office/drawing/2014/main" id="{14C1270F-0E67-42B6-AC5A-672BA742CCB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431398" y="10936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99" name="Freeform 29">
              <a:extLst>
                <a:ext uri="{FF2B5EF4-FFF2-40B4-BE49-F238E27FC236}">
                  <a16:creationId xmlns:a16="http://schemas.microsoft.com/office/drawing/2014/main" id="{534CAF96-30DC-4EB7-A93A-50DA5A4F2EB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995675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00" name="Freeform 30">
              <a:extLst>
                <a:ext uri="{FF2B5EF4-FFF2-40B4-BE49-F238E27FC236}">
                  <a16:creationId xmlns:a16="http://schemas.microsoft.com/office/drawing/2014/main" id="{125C76F1-16D6-4905-B7FB-B5218F83B84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669534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01" name="Freeform 31">
              <a:extLst>
                <a:ext uri="{FF2B5EF4-FFF2-40B4-BE49-F238E27FC236}">
                  <a16:creationId xmlns:a16="http://schemas.microsoft.com/office/drawing/2014/main" id="{B3E03C26-E907-4B62-B931-C3A78968B51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102769" y="10936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02" name="Freeform 32">
              <a:extLst>
                <a:ext uri="{FF2B5EF4-FFF2-40B4-BE49-F238E27FC236}">
                  <a16:creationId xmlns:a16="http://schemas.microsoft.com/office/drawing/2014/main" id="{E1FC75F6-8CC4-485B-BC78-7D2330B3BBA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776629" y="10936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03" name="Freeform 521">
              <a:extLst>
                <a:ext uri="{FF2B5EF4-FFF2-40B4-BE49-F238E27FC236}">
                  <a16:creationId xmlns:a16="http://schemas.microsoft.com/office/drawing/2014/main" id="{970F6CC9-D98B-41E8-B148-FACF62CDB5F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340906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04" name="Freeform 522">
              <a:extLst>
                <a:ext uri="{FF2B5EF4-FFF2-40B4-BE49-F238E27FC236}">
                  <a16:creationId xmlns:a16="http://schemas.microsoft.com/office/drawing/2014/main" id="{39471E83-CC9B-45BE-AAA7-F4A58772E03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014765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05" name="Freeform 523">
              <a:extLst>
                <a:ext uri="{FF2B5EF4-FFF2-40B4-BE49-F238E27FC236}">
                  <a16:creationId xmlns:a16="http://schemas.microsoft.com/office/drawing/2014/main" id="{9A221B38-7190-4F41-B393-A22B6DF3E67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447999" y="10936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06" name="Freeform 524">
              <a:extLst>
                <a:ext uri="{FF2B5EF4-FFF2-40B4-BE49-F238E27FC236}">
                  <a16:creationId xmlns:a16="http://schemas.microsoft.com/office/drawing/2014/main" id="{1F59ACC4-4494-4672-ACC1-8A2C02F7B8C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121860" y="10936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07" name="Freeform 29">
              <a:extLst>
                <a:ext uri="{FF2B5EF4-FFF2-40B4-BE49-F238E27FC236}">
                  <a16:creationId xmlns:a16="http://schemas.microsoft.com/office/drawing/2014/main" id="{1AFC02B4-5C47-4F76-B5CE-2F12F0B9A16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686136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08" name="Freeform 31">
              <a:extLst>
                <a:ext uri="{FF2B5EF4-FFF2-40B4-BE49-F238E27FC236}">
                  <a16:creationId xmlns:a16="http://schemas.microsoft.com/office/drawing/2014/main" id="{3C8F2F10-339A-4BC5-B9B5-2CB5F4C569E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93231" y="10936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09" name="Freeform 29">
              <a:extLst>
                <a:ext uri="{FF2B5EF4-FFF2-40B4-BE49-F238E27FC236}">
                  <a16:creationId xmlns:a16="http://schemas.microsoft.com/office/drawing/2014/main" id="{B57197C2-DCE7-408C-9419-70B75E96EA7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357508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10" name="Freeform 30">
              <a:extLst>
                <a:ext uri="{FF2B5EF4-FFF2-40B4-BE49-F238E27FC236}">
                  <a16:creationId xmlns:a16="http://schemas.microsoft.com/office/drawing/2014/main" id="{30EB9B17-B68D-4FE2-BF0E-6F6798D527D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031367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11" name="Freeform 31">
              <a:extLst>
                <a:ext uri="{FF2B5EF4-FFF2-40B4-BE49-F238E27FC236}">
                  <a16:creationId xmlns:a16="http://schemas.microsoft.com/office/drawing/2014/main" id="{86B1E483-6FE2-43E3-AB5F-039CED079D8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464602" y="10936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12" name="Freeform 32">
              <a:extLst>
                <a:ext uri="{FF2B5EF4-FFF2-40B4-BE49-F238E27FC236}">
                  <a16:creationId xmlns:a16="http://schemas.microsoft.com/office/drawing/2014/main" id="{FA62A1BF-A571-46C9-A11C-5AEE1C41781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138462" y="10936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13" name="Freeform 29">
              <a:extLst>
                <a:ext uri="{FF2B5EF4-FFF2-40B4-BE49-F238E27FC236}">
                  <a16:creationId xmlns:a16="http://schemas.microsoft.com/office/drawing/2014/main" id="{2768E451-7777-4880-845E-F7B6BE7FA8F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702739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14" name="Freeform 30">
              <a:extLst>
                <a:ext uri="{FF2B5EF4-FFF2-40B4-BE49-F238E27FC236}">
                  <a16:creationId xmlns:a16="http://schemas.microsoft.com/office/drawing/2014/main" id="{6AAA3D23-B21A-4993-A356-986EA1DE286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376598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15" name="Freeform 31">
              <a:extLst>
                <a:ext uri="{FF2B5EF4-FFF2-40B4-BE49-F238E27FC236}">
                  <a16:creationId xmlns:a16="http://schemas.microsoft.com/office/drawing/2014/main" id="{F81C0D60-08CF-4B7F-A6C3-4C964E21CC3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809833" y="10936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16" name="Freeform 32">
              <a:extLst>
                <a:ext uri="{FF2B5EF4-FFF2-40B4-BE49-F238E27FC236}">
                  <a16:creationId xmlns:a16="http://schemas.microsoft.com/office/drawing/2014/main" id="{C779632A-3F99-4EEE-8779-C94FFD483CB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483693" y="10936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17" name="Freeform 29">
              <a:extLst>
                <a:ext uri="{FF2B5EF4-FFF2-40B4-BE49-F238E27FC236}">
                  <a16:creationId xmlns:a16="http://schemas.microsoft.com/office/drawing/2014/main" id="{88635CBC-DAAE-463A-A7FA-BDF471C2341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047970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18" name="Freeform 30">
              <a:extLst>
                <a:ext uri="{FF2B5EF4-FFF2-40B4-BE49-F238E27FC236}">
                  <a16:creationId xmlns:a16="http://schemas.microsoft.com/office/drawing/2014/main" id="{98EF7E55-704F-4D85-A12C-D8E593AD2D8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21830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19" name="Freeform 31">
              <a:extLst>
                <a:ext uri="{FF2B5EF4-FFF2-40B4-BE49-F238E27FC236}">
                  <a16:creationId xmlns:a16="http://schemas.microsoft.com/office/drawing/2014/main" id="{CFBBF037-13CE-44D7-B7F7-2EA00F92D08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155065" y="10936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20" name="Freeform 32">
              <a:extLst>
                <a:ext uri="{FF2B5EF4-FFF2-40B4-BE49-F238E27FC236}">
                  <a16:creationId xmlns:a16="http://schemas.microsoft.com/office/drawing/2014/main" id="{36C3D6C6-8C25-48FB-99D7-CDD4DA0E2DF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828924" y="10936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21" name="Freeform 29">
              <a:extLst>
                <a:ext uri="{FF2B5EF4-FFF2-40B4-BE49-F238E27FC236}">
                  <a16:creationId xmlns:a16="http://schemas.microsoft.com/office/drawing/2014/main" id="{BE4E4866-79AD-496A-B825-4FCF74DC739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93201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22" name="Freeform 30">
              <a:extLst>
                <a:ext uri="{FF2B5EF4-FFF2-40B4-BE49-F238E27FC236}">
                  <a16:creationId xmlns:a16="http://schemas.microsoft.com/office/drawing/2014/main" id="{37624B24-B1BF-4103-8468-856B7D2F105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67060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23" name="Freeform 31">
              <a:extLst>
                <a:ext uri="{FF2B5EF4-FFF2-40B4-BE49-F238E27FC236}">
                  <a16:creationId xmlns:a16="http://schemas.microsoft.com/office/drawing/2014/main" id="{285A91E1-96BC-42C3-AF9D-B9F2EDC3F72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500296" y="10936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24" name="Freeform 32">
              <a:extLst>
                <a:ext uri="{FF2B5EF4-FFF2-40B4-BE49-F238E27FC236}">
                  <a16:creationId xmlns:a16="http://schemas.microsoft.com/office/drawing/2014/main" id="{5B40AAB1-E0F8-4AC8-B294-77D343A3C25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74155" y="10936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25" name="Freeform 543">
              <a:extLst>
                <a:ext uri="{FF2B5EF4-FFF2-40B4-BE49-F238E27FC236}">
                  <a16:creationId xmlns:a16="http://schemas.microsoft.com/office/drawing/2014/main" id="{15B45575-B0A8-4E1A-A502-6FBA948C5B2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8433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26" name="Freeform 544">
              <a:extLst>
                <a:ext uri="{FF2B5EF4-FFF2-40B4-BE49-F238E27FC236}">
                  <a16:creationId xmlns:a16="http://schemas.microsoft.com/office/drawing/2014/main" id="{F00C7CD9-4664-4851-B7E8-F320B38B6C1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12291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27" name="Freeform 545">
              <a:extLst>
                <a:ext uri="{FF2B5EF4-FFF2-40B4-BE49-F238E27FC236}">
                  <a16:creationId xmlns:a16="http://schemas.microsoft.com/office/drawing/2014/main" id="{79E7243C-3F48-4917-A35D-F6B4760E0C5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45526" y="10936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28" name="Freeform 546">
              <a:extLst>
                <a:ext uri="{FF2B5EF4-FFF2-40B4-BE49-F238E27FC236}">
                  <a16:creationId xmlns:a16="http://schemas.microsoft.com/office/drawing/2014/main" id="{0E06BBDA-92F4-4670-8013-AA005C5D468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19387" y="10936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29" name="Freeform 29">
              <a:extLst>
                <a:ext uri="{FF2B5EF4-FFF2-40B4-BE49-F238E27FC236}">
                  <a16:creationId xmlns:a16="http://schemas.microsoft.com/office/drawing/2014/main" id="{AC7FC873-6A15-4A31-B5E9-3D3D3ED770A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663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30" name="Freeform 31">
              <a:extLst>
                <a:ext uri="{FF2B5EF4-FFF2-40B4-BE49-F238E27FC236}">
                  <a16:creationId xmlns:a16="http://schemas.microsoft.com/office/drawing/2014/main" id="{F0A21B7E-B68B-43D9-A348-6A37C83E136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90757" y="10936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83" name="Freeform 30">
              <a:extLst>
                <a:ext uri="{FF2B5EF4-FFF2-40B4-BE49-F238E27FC236}">
                  <a16:creationId xmlns:a16="http://schemas.microsoft.com/office/drawing/2014/main" id="{0505EC1E-71A0-4757-AA67-CB066898004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874480" y="109735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84" name="Freeform 32">
              <a:extLst>
                <a:ext uri="{FF2B5EF4-FFF2-40B4-BE49-F238E27FC236}">
                  <a16:creationId xmlns:a16="http://schemas.microsoft.com/office/drawing/2014/main" id="{5552218F-8F2F-4BED-818B-B48D43F0B16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981575" y="109362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85" name="Freeform 403">
              <a:extLst>
                <a:ext uri="{FF2B5EF4-FFF2-40B4-BE49-F238E27FC236}">
                  <a16:creationId xmlns:a16="http://schemas.microsoft.com/office/drawing/2014/main" id="{D1FB006D-7447-48B6-BC17-46267D0B98F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545853" y="109735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86" name="Freeform 404">
              <a:extLst>
                <a:ext uri="{FF2B5EF4-FFF2-40B4-BE49-F238E27FC236}">
                  <a16:creationId xmlns:a16="http://schemas.microsoft.com/office/drawing/2014/main" id="{61FF96BF-D17A-4E41-8CF2-1C39CBCA393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219711" y="109735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87" name="Freeform 405">
              <a:extLst>
                <a:ext uri="{FF2B5EF4-FFF2-40B4-BE49-F238E27FC236}">
                  <a16:creationId xmlns:a16="http://schemas.microsoft.com/office/drawing/2014/main" id="{F69EA0B0-D8F2-484D-8C6B-3E65F520039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652945" y="109362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88" name="Freeform 406">
              <a:extLst>
                <a:ext uri="{FF2B5EF4-FFF2-40B4-BE49-F238E27FC236}">
                  <a16:creationId xmlns:a16="http://schemas.microsoft.com/office/drawing/2014/main" id="{077EC9E4-3943-4C91-BEB3-C0C84735998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326806" y="109362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89" name="Freeform 29">
              <a:extLst>
                <a:ext uri="{FF2B5EF4-FFF2-40B4-BE49-F238E27FC236}">
                  <a16:creationId xmlns:a16="http://schemas.microsoft.com/office/drawing/2014/main" id="{C772453A-CA0A-4192-809C-1BBC4B26C8E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891083" y="109735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90" name="Freeform 31">
              <a:extLst>
                <a:ext uri="{FF2B5EF4-FFF2-40B4-BE49-F238E27FC236}">
                  <a16:creationId xmlns:a16="http://schemas.microsoft.com/office/drawing/2014/main" id="{A505ED5C-83DB-45E9-9B45-09451403E1C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998177" y="109362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91" name="Freeform 29">
              <a:extLst>
                <a:ext uri="{FF2B5EF4-FFF2-40B4-BE49-F238E27FC236}">
                  <a16:creationId xmlns:a16="http://schemas.microsoft.com/office/drawing/2014/main" id="{57C850A7-ACFC-4CDD-8757-A3229D5DB42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562455" y="109735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92" name="Freeform 30">
              <a:extLst>
                <a:ext uri="{FF2B5EF4-FFF2-40B4-BE49-F238E27FC236}">
                  <a16:creationId xmlns:a16="http://schemas.microsoft.com/office/drawing/2014/main" id="{A8588D13-D9C9-4760-A976-F6E680ADCAF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236313" y="109735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93" name="Freeform 31">
              <a:extLst>
                <a:ext uri="{FF2B5EF4-FFF2-40B4-BE49-F238E27FC236}">
                  <a16:creationId xmlns:a16="http://schemas.microsoft.com/office/drawing/2014/main" id="{180833DC-1CFB-41CA-90B2-2CCE86E83D9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669548" y="109362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94" name="Freeform 32">
              <a:extLst>
                <a:ext uri="{FF2B5EF4-FFF2-40B4-BE49-F238E27FC236}">
                  <a16:creationId xmlns:a16="http://schemas.microsoft.com/office/drawing/2014/main" id="{7D64AF77-4D5D-4817-B827-B11D44AAD28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343408" y="109362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95" name="Freeform 29">
              <a:extLst>
                <a:ext uri="{FF2B5EF4-FFF2-40B4-BE49-F238E27FC236}">
                  <a16:creationId xmlns:a16="http://schemas.microsoft.com/office/drawing/2014/main" id="{1EBE0504-4F94-4B68-B004-7CE88CA86BA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907685" y="109735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96" name="Freeform 30">
              <a:extLst>
                <a:ext uri="{FF2B5EF4-FFF2-40B4-BE49-F238E27FC236}">
                  <a16:creationId xmlns:a16="http://schemas.microsoft.com/office/drawing/2014/main" id="{A3F3D72F-364F-4F43-BDC8-57961723519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581544" y="109735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97" name="Freeform 31">
              <a:extLst>
                <a:ext uri="{FF2B5EF4-FFF2-40B4-BE49-F238E27FC236}">
                  <a16:creationId xmlns:a16="http://schemas.microsoft.com/office/drawing/2014/main" id="{A5E0DE00-7E2C-43F3-A74D-D9BBABA1A65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014780" y="109362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98" name="Freeform 32">
              <a:extLst>
                <a:ext uri="{FF2B5EF4-FFF2-40B4-BE49-F238E27FC236}">
                  <a16:creationId xmlns:a16="http://schemas.microsoft.com/office/drawing/2014/main" id="{3CB09C05-AFE1-4043-9CEA-554A825CB4D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688639" y="109362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99" name="Freeform 29">
              <a:extLst>
                <a:ext uri="{FF2B5EF4-FFF2-40B4-BE49-F238E27FC236}">
                  <a16:creationId xmlns:a16="http://schemas.microsoft.com/office/drawing/2014/main" id="{32F82255-1C6C-4F2D-AFF6-0DEFB9BB382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252916" y="109735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00" name="Freeform 30">
              <a:extLst>
                <a:ext uri="{FF2B5EF4-FFF2-40B4-BE49-F238E27FC236}">
                  <a16:creationId xmlns:a16="http://schemas.microsoft.com/office/drawing/2014/main" id="{90ED368B-C56C-4638-BDED-57AAE97B444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926775" y="109735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01" name="Freeform 31">
              <a:extLst>
                <a:ext uri="{FF2B5EF4-FFF2-40B4-BE49-F238E27FC236}">
                  <a16:creationId xmlns:a16="http://schemas.microsoft.com/office/drawing/2014/main" id="{F78D68BB-3538-45D3-877E-773442DC114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360011" y="109362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02" name="Freeform 32">
              <a:extLst>
                <a:ext uri="{FF2B5EF4-FFF2-40B4-BE49-F238E27FC236}">
                  <a16:creationId xmlns:a16="http://schemas.microsoft.com/office/drawing/2014/main" id="{DE8D0B18-51B4-4B08-B7EC-C0CAEC9919D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033870" y="109362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03" name="Freeform 29">
              <a:extLst>
                <a:ext uri="{FF2B5EF4-FFF2-40B4-BE49-F238E27FC236}">
                  <a16:creationId xmlns:a16="http://schemas.microsoft.com/office/drawing/2014/main" id="{FE69D609-E608-42DA-848F-C13313CA2E8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598148" y="109735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04" name="Freeform 30">
              <a:extLst>
                <a:ext uri="{FF2B5EF4-FFF2-40B4-BE49-F238E27FC236}">
                  <a16:creationId xmlns:a16="http://schemas.microsoft.com/office/drawing/2014/main" id="{AE2C51F5-C918-4FEB-9816-FB44F800658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272007" y="109735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05" name="Freeform 31">
              <a:extLst>
                <a:ext uri="{FF2B5EF4-FFF2-40B4-BE49-F238E27FC236}">
                  <a16:creationId xmlns:a16="http://schemas.microsoft.com/office/drawing/2014/main" id="{BDA39113-B17F-4E4F-A0A5-142A76BF7D3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705242" y="109362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06" name="Freeform 32">
              <a:extLst>
                <a:ext uri="{FF2B5EF4-FFF2-40B4-BE49-F238E27FC236}">
                  <a16:creationId xmlns:a16="http://schemas.microsoft.com/office/drawing/2014/main" id="{0549CF8D-2955-4DCF-89C6-A4A5D9D945A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79101" y="109362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07" name="Freeform 425">
              <a:extLst>
                <a:ext uri="{FF2B5EF4-FFF2-40B4-BE49-F238E27FC236}">
                  <a16:creationId xmlns:a16="http://schemas.microsoft.com/office/drawing/2014/main" id="{C27AE4E9-D86B-4032-BEF1-8302F2A9842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943379" y="109735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08" name="Freeform 426">
              <a:extLst>
                <a:ext uri="{FF2B5EF4-FFF2-40B4-BE49-F238E27FC236}">
                  <a16:creationId xmlns:a16="http://schemas.microsoft.com/office/drawing/2014/main" id="{9B59B0E4-B884-4807-B731-5DD8C8318FD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617237" y="109735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09" name="Freeform 427">
              <a:extLst>
                <a:ext uri="{FF2B5EF4-FFF2-40B4-BE49-F238E27FC236}">
                  <a16:creationId xmlns:a16="http://schemas.microsoft.com/office/drawing/2014/main" id="{421DA6DF-1688-4B28-8A93-CF30836F581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050472" y="109362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10" name="Freeform 428">
              <a:extLst>
                <a:ext uri="{FF2B5EF4-FFF2-40B4-BE49-F238E27FC236}">
                  <a16:creationId xmlns:a16="http://schemas.microsoft.com/office/drawing/2014/main" id="{7DBC9D7A-990D-4EB3-BB41-AF524D863D5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724332" y="109362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11" name="Freeform 29">
              <a:extLst>
                <a:ext uri="{FF2B5EF4-FFF2-40B4-BE49-F238E27FC236}">
                  <a16:creationId xmlns:a16="http://schemas.microsoft.com/office/drawing/2014/main" id="{CD10BADB-C74B-4DDC-BC8A-370CF75C6E2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288609" y="109735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12" name="Freeform 31">
              <a:extLst>
                <a:ext uri="{FF2B5EF4-FFF2-40B4-BE49-F238E27FC236}">
                  <a16:creationId xmlns:a16="http://schemas.microsoft.com/office/drawing/2014/main" id="{36CD42B8-8600-48C7-88C2-93E307AF600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95703" y="109362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809" name="Group 1808">
            <a:extLst>
              <a:ext uri="{FF2B5EF4-FFF2-40B4-BE49-F238E27FC236}">
                <a16:creationId xmlns:a16="http://schemas.microsoft.com/office/drawing/2014/main" id="{800BFD97-21DF-408D-9CD6-4059272BD1AA}"/>
              </a:ext>
            </a:extLst>
          </p:cNvPr>
          <p:cNvGrpSpPr/>
          <p:nvPr userDrawn="1"/>
        </p:nvGrpSpPr>
        <p:grpSpPr>
          <a:xfrm>
            <a:off x="83663" y="1489007"/>
            <a:ext cx="12009863" cy="176637"/>
            <a:chOff x="83663" y="1383929"/>
            <a:chExt cx="12009863" cy="176637"/>
          </a:xfrm>
        </p:grpSpPr>
        <p:sp>
          <p:nvSpPr>
            <p:cNvPr id="631" name="Freeform 29">
              <a:extLst>
                <a:ext uri="{FF2B5EF4-FFF2-40B4-BE49-F238E27FC236}">
                  <a16:creationId xmlns:a16="http://schemas.microsoft.com/office/drawing/2014/main" id="{275AE894-5F57-4756-B8B0-F6732601DAD5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196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32" name="Freeform 30">
              <a:extLst>
                <a:ext uri="{FF2B5EF4-FFF2-40B4-BE49-F238E27FC236}">
                  <a16:creationId xmlns:a16="http://schemas.microsoft.com/office/drawing/2014/main" id="{0166BA60-A5D3-4D55-9706-8973748CF4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337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33" name="Freeform 31">
              <a:extLst>
                <a:ext uri="{FF2B5EF4-FFF2-40B4-BE49-F238E27FC236}">
                  <a16:creationId xmlns:a16="http://schemas.microsoft.com/office/drawing/2014/main" id="{3BD0BB31-B483-4368-8B7D-0FEFA5ED353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63" y="138393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34" name="Freeform 32">
              <a:extLst>
                <a:ext uri="{FF2B5EF4-FFF2-40B4-BE49-F238E27FC236}">
                  <a16:creationId xmlns:a16="http://schemas.microsoft.com/office/drawing/2014/main" id="{3856F6D3-7640-48C3-9083-930CF8B7F128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290" y="138393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35" name="Freeform 29">
              <a:extLst>
                <a:ext uri="{FF2B5EF4-FFF2-40B4-BE49-F238E27FC236}">
                  <a16:creationId xmlns:a16="http://schemas.microsoft.com/office/drawing/2014/main" id="{598B339C-C84C-4965-95AF-9B5CC64EF94B}"/>
                </a:ext>
              </a:extLst>
            </p:cNvPr>
            <p:cNvSpPr>
              <a:spLocks/>
            </p:cNvSpPr>
            <p:nvPr/>
          </p:nvSpPr>
          <p:spPr bwMode="auto">
            <a:xfrm>
              <a:off x="959966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36" name="Freeform 30">
              <a:extLst>
                <a:ext uri="{FF2B5EF4-FFF2-40B4-BE49-F238E27FC236}">
                  <a16:creationId xmlns:a16="http://schemas.microsoft.com/office/drawing/2014/main" id="{5EED12BE-03A9-4E74-8A0C-FE0F8C417CC5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6106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37" name="Freeform 31">
              <a:extLst>
                <a:ext uri="{FF2B5EF4-FFF2-40B4-BE49-F238E27FC236}">
                  <a16:creationId xmlns:a16="http://schemas.microsoft.com/office/drawing/2014/main" id="{6A6AFD3A-377D-4963-ADA2-D5ABA7D2F436}"/>
                </a:ext>
              </a:extLst>
            </p:cNvPr>
            <p:cNvSpPr>
              <a:spLocks/>
            </p:cNvSpPr>
            <p:nvPr/>
          </p:nvSpPr>
          <p:spPr bwMode="auto">
            <a:xfrm>
              <a:off x="738432" y="138393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38" name="Freeform 32">
              <a:extLst>
                <a:ext uri="{FF2B5EF4-FFF2-40B4-BE49-F238E27FC236}">
                  <a16:creationId xmlns:a16="http://schemas.microsoft.com/office/drawing/2014/main" id="{792AFD11-4544-4C5B-B631-6C472C82AB2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7060" y="138393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39" name="Freeform 29">
              <a:extLst>
                <a:ext uri="{FF2B5EF4-FFF2-40B4-BE49-F238E27FC236}">
                  <a16:creationId xmlns:a16="http://schemas.microsoft.com/office/drawing/2014/main" id="{A3D52F42-FAFE-4C52-BFC5-14C28EB01F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614734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40" name="Freeform 30">
              <a:extLst>
                <a:ext uri="{FF2B5EF4-FFF2-40B4-BE49-F238E27FC236}">
                  <a16:creationId xmlns:a16="http://schemas.microsoft.com/office/drawing/2014/main" id="{A4E994EF-C8B5-4CD5-8E60-619E0312D946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0875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41" name="Freeform 31">
              <a:extLst>
                <a:ext uri="{FF2B5EF4-FFF2-40B4-BE49-F238E27FC236}">
                  <a16:creationId xmlns:a16="http://schemas.microsoft.com/office/drawing/2014/main" id="{CB58488A-5B2A-468A-9126-1CA4120C8521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3201" y="138393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42" name="Freeform 32">
              <a:extLst>
                <a:ext uri="{FF2B5EF4-FFF2-40B4-BE49-F238E27FC236}">
                  <a16:creationId xmlns:a16="http://schemas.microsoft.com/office/drawing/2014/main" id="{EF59B971-147D-4A34-8D71-E2253172F1EE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1829" y="138393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43" name="Freeform 29">
              <a:extLst>
                <a:ext uri="{FF2B5EF4-FFF2-40B4-BE49-F238E27FC236}">
                  <a16:creationId xmlns:a16="http://schemas.microsoft.com/office/drawing/2014/main" id="{0BC106F8-8EAA-4A25-B8AA-1611996CD9F3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9503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44" name="Freeform 30">
              <a:extLst>
                <a:ext uri="{FF2B5EF4-FFF2-40B4-BE49-F238E27FC236}">
                  <a16:creationId xmlns:a16="http://schemas.microsoft.com/office/drawing/2014/main" id="{4040D904-A251-4694-9A8C-ED1158A97BC6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5644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45" name="Freeform 31">
              <a:extLst>
                <a:ext uri="{FF2B5EF4-FFF2-40B4-BE49-F238E27FC236}">
                  <a16:creationId xmlns:a16="http://schemas.microsoft.com/office/drawing/2014/main" id="{271711D7-B927-4900-81C5-CB35D576682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7969" y="138393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46" name="Freeform 32">
              <a:extLst>
                <a:ext uri="{FF2B5EF4-FFF2-40B4-BE49-F238E27FC236}">
                  <a16:creationId xmlns:a16="http://schemas.microsoft.com/office/drawing/2014/main" id="{B15E34E8-1921-4DAD-97C1-95AF17EF92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6598" y="138393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47" name="Freeform 565">
              <a:extLst>
                <a:ext uri="{FF2B5EF4-FFF2-40B4-BE49-F238E27FC236}">
                  <a16:creationId xmlns:a16="http://schemas.microsoft.com/office/drawing/2014/main" id="{F301E858-F59A-4C3B-8612-147F912495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4272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48" name="Freeform 566">
              <a:extLst>
                <a:ext uri="{FF2B5EF4-FFF2-40B4-BE49-F238E27FC236}">
                  <a16:creationId xmlns:a16="http://schemas.microsoft.com/office/drawing/2014/main" id="{4C61B98D-9D7B-455A-9B97-304E919E42BE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0413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49" name="Freeform 567">
              <a:extLst>
                <a:ext uri="{FF2B5EF4-FFF2-40B4-BE49-F238E27FC236}">
                  <a16:creationId xmlns:a16="http://schemas.microsoft.com/office/drawing/2014/main" id="{A97BF01D-6B6E-405D-AF65-BEC15DE4BA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2739" y="138393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50" name="Freeform 568">
              <a:extLst>
                <a:ext uri="{FF2B5EF4-FFF2-40B4-BE49-F238E27FC236}">
                  <a16:creationId xmlns:a16="http://schemas.microsoft.com/office/drawing/2014/main" id="{83F6F5E5-0ADC-4FA7-8DA8-C9B1DE6600FD}"/>
                </a:ext>
              </a:extLst>
            </p:cNvPr>
            <p:cNvSpPr>
              <a:spLocks/>
            </p:cNvSpPr>
            <p:nvPr/>
          </p:nvSpPr>
          <p:spPr bwMode="auto">
            <a:xfrm>
              <a:off x="3031366" y="138393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51" name="Freeform 29">
              <a:extLst>
                <a:ext uri="{FF2B5EF4-FFF2-40B4-BE49-F238E27FC236}">
                  <a16:creationId xmlns:a16="http://schemas.microsoft.com/office/drawing/2014/main" id="{D42E65C0-CBD2-4A7A-B086-A9601D688595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9042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52" name="Freeform 31">
              <a:extLst>
                <a:ext uri="{FF2B5EF4-FFF2-40B4-BE49-F238E27FC236}">
                  <a16:creationId xmlns:a16="http://schemas.microsoft.com/office/drawing/2014/main" id="{674BEB64-EBA4-44DC-BEB5-7D5AFBBDF96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7508" y="138393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53" name="Freeform 29">
              <a:extLst>
                <a:ext uri="{FF2B5EF4-FFF2-40B4-BE49-F238E27FC236}">
                  <a16:creationId xmlns:a16="http://schemas.microsoft.com/office/drawing/2014/main" id="{18508602-3070-4BA7-A8E3-354F40616C20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7670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54" name="Freeform 30">
              <a:extLst>
                <a:ext uri="{FF2B5EF4-FFF2-40B4-BE49-F238E27FC236}">
                  <a16:creationId xmlns:a16="http://schemas.microsoft.com/office/drawing/2014/main" id="{36BEB0EA-D419-4EA9-AAC3-8A60B2C85F1A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3811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55" name="Freeform 31">
              <a:extLst>
                <a:ext uri="{FF2B5EF4-FFF2-40B4-BE49-F238E27FC236}">
                  <a16:creationId xmlns:a16="http://schemas.microsoft.com/office/drawing/2014/main" id="{6C3772DD-4E41-4AA9-BECA-9D2ECAB8EBA9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6136" y="138393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56" name="Freeform 32">
              <a:extLst>
                <a:ext uri="{FF2B5EF4-FFF2-40B4-BE49-F238E27FC236}">
                  <a16:creationId xmlns:a16="http://schemas.microsoft.com/office/drawing/2014/main" id="{A56661FC-8CD0-4B17-BE7B-D477877B9C97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4764" y="138393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57" name="Freeform 29">
              <a:extLst>
                <a:ext uri="{FF2B5EF4-FFF2-40B4-BE49-F238E27FC236}">
                  <a16:creationId xmlns:a16="http://schemas.microsoft.com/office/drawing/2014/main" id="{04837D6C-4FA1-4679-BA0C-28DC054899C4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2439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58" name="Freeform 30">
              <a:extLst>
                <a:ext uri="{FF2B5EF4-FFF2-40B4-BE49-F238E27FC236}">
                  <a16:creationId xmlns:a16="http://schemas.microsoft.com/office/drawing/2014/main" id="{F6DA6ABB-1EE0-4A01-84FF-906EC17C1057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8580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59" name="Freeform 31">
              <a:extLst>
                <a:ext uri="{FF2B5EF4-FFF2-40B4-BE49-F238E27FC236}">
                  <a16:creationId xmlns:a16="http://schemas.microsoft.com/office/drawing/2014/main" id="{0F4C7EEC-BAF6-472E-BA9C-AE939370C218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0905" y="138393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60" name="Freeform 32">
              <a:extLst>
                <a:ext uri="{FF2B5EF4-FFF2-40B4-BE49-F238E27FC236}">
                  <a16:creationId xmlns:a16="http://schemas.microsoft.com/office/drawing/2014/main" id="{6A8EE3B6-C085-40B2-84C1-40622D54B584}"/>
                </a:ext>
              </a:extLst>
            </p:cNvPr>
            <p:cNvSpPr>
              <a:spLocks/>
            </p:cNvSpPr>
            <p:nvPr/>
          </p:nvSpPr>
          <p:spPr bwMode="auto">
            <a:xfrm>
              <a:off x="4669534" y="138393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61" name="Freeform 29">
              <a:extLst>
                <a:ext uri="{FF2B5EF4-FFF2-40B4-BE49-F238E27FC236}">
                  <a16:creationId xmlns:a16="http://schemas.microsoft.com/office/drawing/2014/main" id="{1E9EF89E-A8CB-4779-A344-353933B3EE0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7208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62" name="Freeform 30">
              <a:extLst>
                <a:ext uri="{FF2B5EF4-FFF2-40B4-BE49-F238E27FC236}">
                  <a16:creationId xmlns:a16="http://schemas.microsoft.com/office/drawing/2014/main" id="{E17E0A6D-EFDC-49AA-A1C8-8124EFE0E23F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3348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63" name="Freeform 31">
              <a:extLst>
                <a:ext uri="{FF2B5EF4-FFF2-40B4-BE49-F238E27FC236}">
                  <a16:creationId xmlns:a16="http://schemas.microsoft.com/office/drawing/2014/main" id="{BEE4A88D-C520-47BC-B7B1-C38A40185E02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5674" y="138393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64" name="Freeform 32">
              <a:extLst>
                <a:ext uri="{FF2B5EF4-FFF2-40B4-BE49-F238E27FC236}">
                  <a16:creationId xmlns:a16="http://schemas.microsoft.com/office/drawing/2014/main" id="{EDEE3BB3-EA25-4AA9-B082-1BDF0163C4D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4302" y="138393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65" name="Freeform 29">
              <a:extLst>
                <a:ext uri="{FF2B5EF4-FFF2-40B4-BE49-F238E27FC236}">
                  <a16:creationId xmlns:a16="http://schemas.microsoft.com/office/drawing/2014/main" id="{8272046A-8640-41F6-90B6-2C3FD08880B9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1977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66" name="Freeform 30">
              <a:extLst>
                <a:ext uri="{FF2B5EF4-FFF2-40B4-BE49-F238E27FC236}">
                  <a16:creationId xmlns:a16="http://schemas.microsoft.com/office/drawing/2014/main" id="{231F5A58-9373-4A61-98D0-FA2CD9BBBEA3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8118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67" name="Freeform 31">
              <a:extLst>
                <a:ext uri="{FF2B5EF4-FFF2-40B4-BE49-F238E27FC236}">
                  <a16:creationId xmlns:a16="http://schemas.microsoft.com/office/drawing/2014/main" id="{D00ED0BD-24C6-463B-937A-3D952139927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0443" y="138393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68" name="Freeform 32">
              <a:extLst>
                <a:ext uri="{FF2B5EF4-FFF2-40B4-BE49-F238E27FC236}">
                  <a16:creationId xmlns:a16="http://schemas.microsoft.com/office/drawing/2014/main" id="{B86E4124-58D3-49C8-A5A2-544A71209AC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9071" y="138393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69" name="Freeform 587">
              <a:extLst>
                <a:ext uri="{FF2B5EF4-FFF2-40B4-BE49-F238E27FC236}">
                  <a16:creationId xmlns:a16="http://schemas.microsoft.com/office/drawing/2014/main" id="{BD4E5B58-499B-435F-B2E4-2828C95067C7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6745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70" name="Freeform 588">
              <a:extLst>
                <a:ext uri="{FF2B5EF4-FFF2-40B4-BE49-F238E27FC236}">
                  <a16:creationId xmlns:a16="http://schemas.microsoft.com/office/drawing/2014/main" id="{21A4F09A-3514-4471-8643-A2BCD4F66B8C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2887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71" name="Freeform 589">
              <a:extLst>
                <a:ext uri="{FF2B5EF4-FFF2-40B4-BE49-F238E27FC236}">
                  <a16:creationId xmlns:a16="http://schemas.microsoft.com/office/drawing/2014/main" id="{AA235E5D-0F1F-4625-8956-43980DDB5EC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05212" y="138393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72" name="Freeform 590">
              <a:extLst>
                <a:ext uri="{FF2B5EF4-FFF2-40B4-BE49-F238E27FC236}">
                  <a16:creationId xmlns:a16="http://schemas.microsoft.com/office/drawing/2014/main" id="{D0249B94-586B-46CD-992F-5C7D046FD977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3840" y="138393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73" name="Freeform 29">
              <a:extLst>
                <a:ext uri="{FF2B5EF4-FFF2-40B4-BE49-F238E27FC236}">
                  <a16:creationId xmlns:a16="http://schemas.microsoft.com/office/drawing/2014/main" id="{26797216-55B8-46C9-8C85-F2D8FD388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7181515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74" name="Freeform 31">
              <a:extLst>
                <a:ext uri="{FF2B5EF4-FFF2-40B4-BE49-F238E27FC236}">
                  <a16:creationId xmlns:a16="http://schemas.microsoft.com/office/drawing/2014/main" id="{10364C7F-0261-40A6-B4C7-389373F96992}"/>
                </a:ext>
              </a:extLst>
            </p:cNvPr>
            <p:cNvSpPr>
              <a:spLocks/>
            </p:cNvSpPr>
            <p:nvPr/>
          </p:nvSpPr>
          <p:spPr bwMode="auto">
            <a:xfrm>
              <a:off x="6959981" y="138393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13" name="Freeform 29">
              <a:extLst>
                <a:ext uri="{FF2B5EF4-FFF2-40B4-BE49-F238E27FC236}">
                  <a16:creationId xmlns:a16="http://schemas.microsoft.com/office/drawing/2014/main" id="{1B23074C-B760-4AE3-BFC6-E6DC25B99C52}"/>
                </a:ext>
              </a:extLst>
            </p:cNvPr>
            <p:cNvSpPr>
              <a:spLocks/>
            </p:cNvSpPr>
            <p:nvPr/>
          </p:nvSpPr>
          <p:spPr bwMode="auto">
            <a:xfrm>
              <a:off x="7510142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14" name="Freeform 30">
              <a:extLst>
                <a:ext uri="{FF2B5EF4-FFF2-40B4-BE49-F238E27FC236}">
                  <a16:creationId xmlns:a16="http://schemas.microsoft.com/office/drawing/2014/main" id="{B04C2E3D-CCDB-4711-B533-BDABAA3EECD4}"/>
                </a:ext>
              </a:extLst>
            </p:cNvPr>
            <p:cNvSpPr>
              <a:spLocks/>
            </p:cNvSpPr>
            <p:nvPr/>
          </p:nvSpPr>
          <p:spPr bwMode="auto">
            <a:xfrm>
              <a:off x="7836283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15" name="Freeform 31">
              <a:extLst>
                <a:ext uri="{FF2B5EF4-FFF2-40B4-BE49-F238E27FC236}">
                  <a16:creationId xmlns:a16="http://schemas.microsoft.com/office/drawing/2014/main" id="{E6B2FF50-E60E-4045-92F4-4C5181D1984A}"/>
                </a:ext>
              </a:extLst>
            </p:cNvPr>
            <p:cNvSpPr>
              <a:spLocks/>
            </p:cNvSpPr>
            <p:nvPr/>
          </p:nvSpPr>
          <p:spPr bwMode="auto">
            <a:xfrm>
              <a:off x="7288609" y="138392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16" name="Freeform 32">
              <a:extLst>
                <a:ext uri="{FF2B5EF4-FFF2-40B4-BE49-F238E27FC236}">
                  <a16:creationId xmlns:a16="http://schemas.microsoft.com/office/drawing/2014/main" id="{03F6C6C0-B24C-4F0B-9496-B3AB7CFB6252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7237" y="1383929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17" name="Freeform 29">
              <a:extLst>
                <a:ext uri="{FF2B5EF4-FFF2-40B4-BE49-F238E27FC236}">
                  <a16:creationId xmlns:a16="http://schemas.microsoft.com/office/drawing/2014/main" id="{2251D283-CFC8-4956-87A6-3934D8BD1EAA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4912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18" name="Freeform 30">
              <a:extLst>
                <a:ext uri="{FF2B5EF4-FFF2-40B4-BE49-F238E27FC236}">
                  <a16:creationId xmlns:a16="http://schemas.microsoft.com/office/drawing/2014/main" id="{5FB9D921-2E24-4EC5-8A33-997C1E2DF9EE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1052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19" name="Freeform 31">
              <a:extLst>
                <a:ext uri="{FF2B5EF4-FFF2-40B4-BE49-F238E27FC236}">
                  <a16:creationId xmlns:a16="http://schemas.microsoft.com/office/drawing/2014/main" id="{279D4165-A1DA-49C1-86F5-5C74978D202D}"/>
                </a:ext>
              </a:extLst>
            </p:cNvPr>
            <p:cNvSpPr>
              <a:spLocks/>
            </p:cNvSpPr>
            <p:nvPr/>
          </p:nvSpPr>
          <p:spPr bwMode="auto">
            <a:xfrm>
              <a:off x="7943378" y="138392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20" name="Freeform 32">
              <a:extLst>
                <a:ext uri="{FF2B5EF4-FFF2-40B4-BE49-F238E27FC236}">
                  <a16:creationId xmlns:a16="http://schemas.microsoft.com/office/drawing/2014/main" id="{6420202D-B845-4312-A9D9-9A3535432171}"/>
                </a:ext>
              </a:extLst>
            </p:cNvPr>
            <p:cNvSpPr>
              <a:spLocks/>
            </p:cNvSpPr>
            <p:nvPr/>
          </p:nvSpPr>
          <p:spPr bwMode="auto">
            <a:xfrm>
              <a:off x="8272007" y="1383929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21" name="Freeform 29">
              <a:extLst>
                <a:ext uri="{FF2B5EF4-FFF2-40B4-BE49-F238E27FC236}">
                  <a16:creationId xmlns:a16="http://schemas.microsoft.com/office/drawing/2014/main" id="{8EFF6071-F289-4062-BBC4-AE33CFC717D0}"/>
                </a:ext>
              </a:extLst>
            </p:cNvPr>
            <p:cNvSpPr>
              <a:spLocks/>
            </p:cNvSpPr>
            <p:nvPr/>
          </p:nvSpPr>
          <p:spPr bwMode="auto">
            <a:xfrm>
              <a:off x="8819680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22" name="Freeform 30">
              <a:extLst>
                <a:ext uri="{FF2B5EF4-FFF2-40B4-BE49-F238E27FC236}">
                  <a16:creationId xmlns:a16="http://schemas.microsoft.com/office/drawing/2014/main" id="{441787D0-96B2-4E08-AF69-D655C63CAADD}"/>
                </a:ext>
              </a:extLst>
            </p:cNvPr>
            <p:cNvSpPr>
              <a:spLocks/>
            </p:cNvSpPr>
            <p:nvPr/>
          </p:nvSpPr>
          <p:spPr bwMode="auto">
            <a:xfrm>
              <a:off x="9145821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23" name="Freeform 31">
              <a:extLst>
                <a:ext uri="{FF2B5EF4-FFF2-40B4-BE49-F238E27FC236}">
                  <a16:creationId xmlns:a16="http://schemas.microsoft.com/office/drawing/2014/main" id="{A8787C4B-025A-490D-90AE-BD89AEF8E797}"/>
                </a:ext>
              </a:extLst>
            </p:cNvPr>
            <p:cNvSpPr>
              <a:spLocks/>
            </p:cNvSpPr>
            <p:nvPr/>
          </p:nvSpPr>
          <p:spPr bwMode="auto">
            <a:xfrm>
              <a:off x="8598147" y="138392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24" name="Freeform 32">
              <a:extLst>
                <a:ext uri="{FF2B5EF4-FFF2-40B4-BE49-F238E27FC236}">
                  <a16:creationId xmlns:a16="http://schemas.microsoft.com/office/drawing/2014/main" id="{7A7773F0-5F9E-411C-9112-3DF5BDB7CE0F}"/>
                </a:ext>
              </a:extLst>
            </p:cNvPr>
            <p:cNvSpPr>
              <a:spLocks/>
            </p:cNvSpPr>
            <p:nvPr/>
          </p:nvSpPr>
          <p:spPr bwMode="auto">
            <a:xfrm>
              <a:off x="8926774" y="1383929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25" name="Freeform 29">
              <a:extLst>
                <a:ext uri="{FF2B5EF4-FFF2-40B4-BE49-F238E27FC236}">
                  <a16:creationId xmlns:a16="http://schemas.microsoft.com/office/drawing/2014/main" id="{70C38269-91B8-4258-8499-10988D6BF046}"/>
                </a:ext>
              </a:extLst>
            </p:cNvPr>
            <p:cNvSpPr>
              <a:spLocks/>
            </p:cNvSpPr>
            <p:nvPr/>
          </p:nvSpPr>
          <p:spPr bwMode="auto">
            <a:xfrm>
              <a:off x="9474450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26" name="Freeform 30">
              <a:extLst>
                <a:ext uri="{FF2B5EF4-FFF2-40B4-BE49-F238E27FC236}">
                  <a16:creationId xmlns:a16="http://schemas.microsoft.com/office/drawing/2014/main" id="{22A0D130-5D75-4073-8E44-6274D6E9211A}"/>
                </a:ext>
              </a:extLst>
            </p:cNvPr>
            <p:cNvSpPr>
              <a:spLocks/>
            </p:cNvSpPr>
            <p:nvPr/>
          </p:nvSpPr>
          <p:spPr bwMode="auto">
            <a:xfrm>
              <a:off x="9800591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27" name="Freeform 31">
              <a:extLst>
                <a:ext uri="{FF2B5EF4-FFF2-40B4-BE49-F238E27FC236}">
                  <a16:creationId xmlns:a16="http://schemas.microsoft.com/office/drawing/2014/main" id="{B0764C1F-7406-4704-A7D3-A9A7FEE4BD2E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2915" y="138392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28" name="Freeform 32">
              <a:extLst>
                <a:ext uri="{FF2B5EF4-FFF2-40B4-BE49-F238E27FC236}">
                  <a16:creationId xmlns:a16="http://schemas.microsoft.com/office/drawing/2014/main" id="{4087F621-368C-4FEB-A399-5B88E67660F3}"/>
                </a:ext>
              </a:extLst>
            </p:cNvPr>
            <p:cNvSpPr>
              <a:spLocks/>
            </p:cNvSpPr>
            <p:nvPr/>
          </p:nvSpPr>
          <p:spPr bwMode="auto">
            <a:xfrm>
              <a:off x="9581544" y="1383929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29" name="Freeform 447">
              <a:extLst>
                <a:ext uri="{FF2B5EF4-FFF2-40B4-BE49-F238E27FC236}">
                  <a16:creationId xmlns:a16="http://schemas.microsoft.com/office/drawing/2014/main" id="{BC1CFDE7-9BCA-4A53-85B0-11FBC7DFE41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9218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30" name="Freeform 448">
              <a:extLst>
                <a:ext uri="{FF2B5EF4-FFF2-40B4-BE49-F238E27FC236}">
                  <a16:creationId xmlns:a16="http://schemas.microsoft.com/office/drawing/2014/main" id="{8564789F-9744-4D85-932C-E1CE10961B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55360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31" name="Freeform 449">
              <a:extLst>
                <a:ext uri="{FF2B5EF4-FFF2-40B4-BE49-F238E27FC236}">
                  <a16:creationId xmlns:a16="http://schemas.microsoft.com/office/drawing/2014/main" id="{025C7E22-6146-4ADD-9B7D-DBFC3555D87C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7685" y="138392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32" name="Freeform 450">
              <a:extLst>
                <a:ext uri="{FF2B5EF4-FFF2-40B4-BE49-F238E27FC236}">
                  <a16:creationId xmlns:a16="http://schemas.microsoft.com/office/drawing/2014/main" id="{BF9FB715-794B-4D24-8F67-017555492EC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36312" y="1383929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33" name="Freeform 29">
              <a:extLst>
                <a:ext uri="{FF2B5EF4-FFF2-40B4-BE49-F238E27FC236}">
                  <a16:creationId xmlns:a16="http://schemas.microsoft.com/office/drawing/2014/main" id="{9A19AD2D-B7CF-46A6-9D3B-6C009FCB1D0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83987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34" name="Freeform 31">
              <a:extLst>
                <a:ext uri="{FF2B5EF4-FFF2-40B4-BE49-F238E27FC236}">
                  <a16:creationId xmlns:a16="http://schemas.microsoft.com/office/drawing/2014/main" id="{998CF140-4FC7-47C7-A1C2-45A21FFE667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2454" y="138392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35" name="Freeform 29">
              <a:extLst>
                <a:ext uri="{FF2B5EF4-FFF2-40B4-BE49-F238E27FC236}">
                  <a16:creationId xmlns:a16="http://schemas.microsoft.com/office/drawing/2014/main" id="{E91376E1-7A93-4F7D-AD50-B333A485097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2615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36" name="Freeform 30">
              <a:extLst>
                <a:ext uri="{FF2B5EF4-FFF2-40B4-BE49-F238E27FC236}">
                  <a16:creationId xmlns:a16="http://schemas.microsoft.com/office/drawing/2014/main" id="{511A0981-A534-4FD2-B887-AE1BEF10955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38757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37" name="Freeform 31">
              <a:extLst>
                <a:ext uri="{FF2B5EF4-FFF2-40B4-BE49-F238E27FC236}">
                  <a16:creationId xmlns:a16="http://schemas.microsoft.com/office/drawing/2014/main" id="{81D88B08-8F56-4E3F-BC75-228782C800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91083" y="138392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38" name="Freeform 32">
              <a:extLst>
                <a:ext uri="{FF2B5EF4-FFF2-40B4-BE49-F238E27FC236}">
                  <a16:creationId xmlns:a16="http://schemas.microsoft.com/office/drawing/2014/main" id="{08AAF1B2-FECE-4CA6-85BB-1445355998E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19710" y="1383929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39" name="Freeform 29">
              <a:extLst>
                <a:ext uri="{FF2B5EF4-FFF2-40B4-BE49-F238E27FC236}">
                  <a16:creationId xmlns:a16="http://schemas.microsoft.com/office/drawing/2014/main" id="{981619CE-8471-429C-B161-78393B3C6E3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67385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40" name="Freeform 30">
              <a:extLst>
                <a:ext uri="{FF2B5EF4-FFF2-40B4-BE49-F238E27FC236}">
                  <a16:creationId xmlns:a16="http://schemas.microsoft.com/office/drawing/2014/main" id="{DBCEADE3-C9EC-478A-83D6-7169E4ED9A6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93526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41" name="Freeform 31">
              <a:extLst>
                <a:ext uri="{FF2B5EF4-FFF2-40B4-BE49-F238E27FC236}">
                  <a16:creationId xmlns:a16="http://schemas.microsoft.com/office/drawing/2014/main" id="{938D0299-C5CD-4324-B804-D5811220D2C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45852" y="138392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42" name="Freeform 32">
              <a:extLst>
                <a:ext uri="{FF2B5EF4-FFF2-40B4-BE49-F238E27FC236}">
                  <a16:creationId xmlns:a16="http://schemas.microsoft.com/office/drawing/2014/main" id="{D8716C04-EB42-44E4-937C-B43EBEB0E09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74480" y="1383929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795" name="Group 1794">
            <a:extLst>
              <a:ext uri="{FF2B5EF4-FFF2-40B4-BE49-F238E27FC236}">
                <a16:creationId xmlns:a16="http://schemas.microsoft.com/office/drawing/2014/main" id="{FE4EC17A-6954-4BFF-B6A5-218A353571C6}"/>
              </a:ext>
            </a:extLst>
          </p:cNvPr>
          <p:cNvGrpSpPr/>
          <p:nvPr userDrawn="1"/>
        </p:nvGrpSpPr>
        <p:grpSpPr>
          <a:xfrm>
            <a:off x="83664" y="63837"/>
            <a:ext cx="12009863" cy="176637"/>
            <a:chOff x="83664" y="-72234"/>
            <a:chExt cx="12009863" cy="176637"/>
          </a:xfrm>
        </p:grpSpPr>
        <p:sp>
          <p:nvSpPr>
            <p:cNvPr id="767" name="Freeform 29">
              <a:extLst>
                <a:ext uri="{FF2B5EF4-FFF2-40B4-BE49-F238E27FC236}">
                  <a16:creationId xmlns:a16="http://schemas.microsoft.com/office/drawing/2014/main" id="{614772F6-5921-4727-BC67-275267D5C9A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871994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68" name="Freeform 30">
              <a:extLst>
                <a:ext uri="{FF2B5EF4-FFF2-40B4-BE49-F238E27FC236}">
                  <a16:creationId xmlns:a16="http://schemas.microsoft.com/office/drawing/2014/main" id="{89336505-89EE-4649-8108-22C63E45C29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545853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69" name="Freeform 31">
              <a:extLst>
                <a:ext uri="{FF2B5EF4-FFF2-40B4-BE49-F238E27FC236}">
                  <a16:creationId xmlns:a16="http://schemas.microsoft.com/office/drawing/2014/main" id="{42B468DB-FFEB-4035-9FFB-A121E08243A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979088" y="-72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70" name="Freeform 32">
              <a:extLst>
                <a:ext uri="{FF2B5EF4-FFF2-40B4-BE49-F238E27FC236}">
                  <a16:creationId xmlns:a16="http://schemas.microsoft.com/office/drawing/2014/main" id="{2EB30022-3839-458D-9E9F-98DDD691F95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652948" y="-72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71" name="Freeform 29">
              <a:extLst>
                <a:ext uri="{FF2B5EF4-FFF2-40B4-BE49-F238E27FC236}">
                  <a16:creationId xmlns:a16="http://schemas.microsoft.com/office/drawing/2014/main" id="{6E24D4C4-66A5-4809-BC19-D3B2137474A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217224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72" name="Freeform 30">
              <a:extLst>
                <a:ext uri="{FF2B5EF4-FFF2-40B4-BE49-F238E27FC236}">
                  <a16:creationId xmlns:a16="http://schemas.microsoft.com/office/drawing/2014/main" id="{C3854B07-3B9B-4D95-99D7-5DE0BDEB640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891084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73" name="Freeform 31">
              <a:extLst>
                <a:ext uri="{FF2B5EF4-FFF2-40B4-BE49-F238E27FC236}">
                  <a16:creationId xmlns:a16="http://schemas.microsoft.com/office/drawing/2014/main" id="{96865299-EF88-4194-854E-9D71DA40155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324319" y="-72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74" name="Freeform 32">
              <a:extLst>
                <a:ext uri="{FF2B5EF4-FFF2-40B4-BE49-F238E27FC236}">
                  <a16:creationId xmlns:a16="http://schemas.microsoft.com/office/drawing/2014/main" id="{16EE6F5C-132B-4A65-92A1-1EEF9B1E871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998178" y="-72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75" name="Freeform 29">
              <a:extLst>
                <a:ext uri="{FF2B5EF4-FFF2-40B4-BE49-F238E27FC236}">
                  <a16:creationId xmlns:a16="http://schemas.microsoft.com/office/drawing/2014/main" id="{22679479-F7CB-4AF0-B6D7-3EB0BCC3816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562456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76" name="Freeform 30">
              <a:extLst>
                <a:ext uri="{FF2B5EF4-FFF2-40B4-BE49-F238E27FC236}">
                  <a16:creationId xmlns:a16="http://schemas.microsoft.com/office/drawing/2014/main" id="{BB7129C3-93D6-46BA-87AF-0855E4264A8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236315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77" name="Freeform 31">
              <a:extLst>
                <a:ext uri="{FF2B5EF4-FFF2-40B4-BE49-F238E27FC236}">
                  <a16:creationId xmlns:a16="http://schemas.microsoft.com/office/drawing/2014/main" id="{046F4406-0AB4-4B5A-A41A-950E5C9B2F2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669550" y="-72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78" name="Freeform 32">
              <a:extLst>
                <a:ext uri="{FF2B5EF4-FFF2-40B4-BE49-F238E27FC236}">
                  <a16:creationId xmlns:a16="http://schemas.microsoft.com/office/drawing/2014/main" id="{3D8F9CFE-3DE0-44D1-82C2-BDC52115EBF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343410" y="-72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79" name="Freeform 29">
              <a:extLst>
                <a:ext uri="{FF2B5EF4-FFF2-40B4-BE49-F238E27FC236}">
                  <a16:creationId xmlns:a16="http://schemas.microsoft.com/office/drawing/2014/main" id="{8EDE7192-E2C3-43D5-8D61-93B0A15E450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907687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80" name="Freeform 30">
              <a:extLst>
                <a:ext uri="{FF2B5EF4-FFF2-40B4-BE49-F238E27FC236}">
                  <a16:creationId xmlns:a16="http://schemas.microsoft.com/office/drawing/2014/main" id="{00F56E48-DAC8-46C0-AF33-72FC0E01E9E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581546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81" name="Freeform 31">
              <a:extLst>
                <a:ext uri="{FF2B5EF4-FFF2-40B4-BE49-F238E27FC236}">
                  <a16:creationId xmlns:a16="http://schemas.microsoft.com/office/drawing/2014/main" id="{B8311F7E-0E6C-410C-9047-BA2DC201DF0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014782" y="-72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82" name="Freeform 32">
              <a:extLst>
                <a:ext uri="{FF2B5EF4-FFF2-40B4-BE49-F238E27FC236}">
                  <a16:creationId xmlns:a16="http://schemas.microsoft.com/office/drawing/2014/main" id="{3F934E6C-DB5C-4BC1-9B45-A9CAC498C62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688641" y="-72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83" name="Freeform 477">
              <a:extLst>
                <a:ext uri="{FF2B5EF4-FFF2-40B4-BE49-F238E27FC236}">
                  <a16:creationId xmlns:a16="http://schemas.microsoft.com/office/drawing/2014/main" id="{0512599F-6B28-489C-9C90-25A3A5D2296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252918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84" name="Freeform 478">
              <a:extLst>
                <a:ext uri="{FF2B5EF4-FFF2-40B4-BE49-F238E27FC236}">
                  <a16:creationId xmlns:a16="http://schemas.microsoft.com/office/drawing/2014/main" id="{FFC70E00-1360-4FF9-A11F-5545F2AEE50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926777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85" name="Freeform 479">
              <a:extLst>
                <a:ext uri="{FF2B5EF4-FFF2-40B4-BE49-F238E27FC236}">
                  <a16:creationId xmlns:a16="http://schemas.microsoft.com/office/drawing/2014/main" id="{201AEC0A-EDD6-4F6D-BD6A-7C1E9B2F66A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360012" y="-72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86" name="Freeform 480">
              <a:extLst>
                <a:ext uri="{FF2B5EF4-FFF2-40B4-BE49-F238E27FC236}">
                  <a16:creationId xmlns:a16="http://schemas.microsoft.com/office/drawing/2014/main" id="{A4D00A7C-F2EE-43A3-847F-C3D4E057D6D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033872" y="-72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87" name="Freeform 29">
              <a:extLst>
                <a:ext uri="{FF2B5EF4-FFF2-40B4-BE49-F238E27FC236}">
                  <a16:creationId xmlns:a16="http://schemas.microsoft.com/office/drawing/2014/main" id="{AA625113-BA4F-4619-98A5-EB664EF5B91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598148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88" name="Freeform 31">
              <a:extLst>
                <a:ext uri="{FF2B5EF4-FFF2-40B4-BE49-F238E27FC236}">
                  <a16:creationId xmlns:a16="http://schemas.microsoft.com/office/drawing/2014/main" id="{BBB7A7C7-18DC-4A64-A1DD-C4BDBDACC85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705243" y="-72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89" name="Freeform 29">
              <a:extLst>
                <a:ext uri="{FF2B5EF4-FFF2-40B4-BE49-F238E27FC236}">
                  <a16:creationId xmlns:a16="http://schemas.microsoft.com/office/drawing/2014/main" id="{0C9D492A-30BA-4896-9F80-19FF0E1B920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269520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90" name="Freeform 30">
              <a:extLst>
                <a:ext uri="{FF2B5EF4-FFF2-40B4-BE49-F238E27FC236}">
                  <a16:creationId xmlns:a16="http://schemas.microsoft.com/office/drawing/2014/main" id="{DE3CA819-A6A5-43A8-96E6-B441700272C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943379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91" name="Freeform 31">
              <a:extLst>
                <a:ext uri="{FF2B5EF4-FFF2-40B4-BE49-F238E27FC236}">
                  <a16:creationId xmlns:a16="http://schemas.microsoft.com/office/drawing/2014/main" id="{B0613448-BBF5-480A-9F2A-9220C1B517A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76614" y="-72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92" name="Freeform 32">
              <a:extLst>
                <a:ext uri="{FF2B5EF4-FFF2-40B4-BE49-F238E27FC236}">
                  <a16:creationId xmlns:a16="http://schemas.microsoft.com/office/drawing/2014/main" id="{7E4D36C6-5D5F-44FF-B8A4-078ED162631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050474" y="-72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93" name="Freeform 29">
              <a:extLst>
                <a:ext uri="{FF2B5EF4-FFF2-40B4-BE49-F238E27FC236}">
                  <a16:creationId xmlns:a16="http://schemas.microsoft.com/office/drawing/2014/main" id="{453B15EA-C731-4360-B62B-D3B1F7FF44E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614751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94" name="Freeform 30">
              <a:extLst>
                <a:ext uri="{FF2B5EF4-FFF2-40B4-BE49-F238E27FC236}">
                  <a16:creationId xmlns:a16="http://schemas.microsoft.com/office/drawing/2014/main" id="{E9E8D968-CD65-47D0-B193-62C4AA27910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288610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95" name="Freeform 31">
              <a:extLst>
                <a:ext uri="{FF2B5EF4-FFF2-40B4-BE49-F238E27FC236}">
                  <a16:creationId xmlns:a16="http://schemas.microsoft.com/office/drawing/2014/main" id="{DD1076A3-1711-4E77-AD9C-EBFEA664E44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721846" y="-72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96" name="Freeform 32">
              <a:extLst>
                <a:ext uri="{FF2B5EF4-FFF2-40B4-BE49-F238E27FC236}">
                  <a16:creationId xmlns:a16="http://schemas.microsoft.com/office/drawing/2014/main" id="{56C67064-9657-466C-9E02-818672363B3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95705" y="-72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97" name="Freeform 29">
              <a:extLst>
                <a:ext uri="{FF2B5EF4-FFF2-40B4-BE49-F238E27FC236}">
                  <a16:creationId xmlns:a16="http://schemas.microsoft.com/office/drawing/2014/main" id="{A697151C-FF75-4A1D-98F8-5FC9F45A1BF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959982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98" name="Freeform 30">
              <a:extLst>
                <a:ext uri="{FF2B5EF4-FFF2-40B4-BE49-F238E27FC236}">
                  <a16:creationId xmlns:a16="http://schemas.microsoft.com/office/drawing/2014/main" id="{FF8405CC-B602-467C-BD78-3111C2E5D7A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633842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99" name="Freeform 31">
              <a:extLst>
                <a:ext uri="{FF2B5EF4-FFF2-40B4-BE49-F238E27FC236}">
                  <a16:creationId xmlns:a16="http://schemas.microsoft.com/office/drawing/2014/main" id="{0C707019-2AAF-4F24-8B38-88C5377E18A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067077" y="-72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00" name="Freeform 32">
              <a:extLst>
                <a:ext uri="{FF2B5EF4-FFF2-40B4-BE49-F238E27FC236}">
                  <a16:creationId xmlns:a16="http://schemas.microsoft.com/office/drawing/2014/main" id="{DDA94D69-3028-4CEC-8CDE-EEBAA857F01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740936" y="-72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01" name="Freeform 29">
              <a:extLst>
                <a:ext uri="{FF2B5EF4-FFF2-40B4-BE49-F238E27FC236}">
                  <a16:creationId xmlns:a16="http://schemas.microsoft.com/office/drawing/2014/main" id="{BC0FDDE9-6F06-4A73-B7F9-16C9A24EE21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305213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02" name="Freeform 30">
              <a:extLst>
                <a:ext uri="{FF2B5EF4-FFF2-40B4-BE49-F238E27FC236}">
                  <a16:creationId xmlns:a16="http://schemas.microsoft.com/office/drawing/2014/main" id="{FF7D72B8-1FA9-4D3C-B026-D406C0B5852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979072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03" name="Freeform 31">
              <a:extLst>
                <a:ext uri="{FF2B5EF4-FFF2-40B4-BE49-F238E27FC236}">
                  <a16:creationId xmlns:a16="http://schemas.microsoft.com/office/drawing/2014/main" id="{8BDD8B04-FE65-4187-B9B4-F0749D9A702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412308" y="-72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04" name="Freeform 32">
              <a:extLst>
                <a:ext uri="{FF2B5EF4-FFF2-40B4-BE49-F238E27FC236}">
                  <a16:creationId xmlns:a16="http://schemas.microsoft.com/office/drawing/2014/main" id="{E8C0C503-094F-4FAA-AED6-E7C6A156D48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086167" y="-72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05" name="Freeform 499">
              <a:extLst>
                <a:ext uri="{FF2B5EF4-FFF2-40B4-BE49-F238E27FC236}">
                  <a16:creationId xmlns:a16="http://schemas.microsoft.com/office/drawing/2014/main" id="{76909794-918D-4D91-9C5C-1E181BC2CEE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650445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06" name="Freeform 500">
              <a:extLst>
                <a:ext uri="{FF2B5EF4-FFF2-40B4-BE49-F238E27FC236}">
                  <a16:creationId xmlns:a16="http://schemas.microsoft.com/office/drawing/2014/main" id="{265D8DDB-4A31-486B-AE91-9FDD7F983A2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324303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07" name="Freeform 501">
              <a:extLst>
                <a:ext uri="{FF2B5EF4-FFF2-40B4-BE49-F238E27FC236}">
                  <a16:creationId xmlns:a16="http://schemas.microsoft.com/office/drawing/2014/main" id="{362247C6-3F8C-41F3-B9AA-AC5AB045A8E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757539" y="-72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08" name="Freeform 502">
              <a:extLst>
                <a:ext uri="{FF2B5EF4-FFF2-40B4-BE49-F238E27FC236}">
                  <a16:creationId xmlns:a16="http://schemas.microsoft.com/office/drawing/2014/main" id="{B97B9337-888E-4283-A2A5-646D532E3B3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431399" y="-72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09" name="Freeform 29">
              <a:extLst>
                <a:ext uri="{FF2B5EF4-FFF2-40B4-BE49-F238E27FC236}">
                  <a16:creationId xmlns:a16="http://schemas.microsoft.com/office/drawing/2014/main" id="{92536FBE-583E-4FB5-A1FA-F9C26DB266A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995675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10" name="Freeform 31">
              <a:extLst>
                <a:ext uri="{FF2B5EF4-FFF2-40B4-BE49-F238E27FC236}">
                  <a16:creationId xmlns:a16="http://schemas.microsoft.com/office/drawing/2014/main" id="{EE005D88-210D-452D-8763-336F63B8C2B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102769" y="-72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77" name="Freeform 29">
              <a:extLst>
                <a:ext uri="{FF2B5EF4-FFF2-40B4-BE49-F238E27FC236}">
                  <a16:creationId xmlns:a16="http://schemas.microsoft.com/office/drawing/2014/main" id="{FE9D6EC3-A58A-4E31-AC55-2D57D6BCB5C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667048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78" name="Freeform 30">
              <a:extLst>
                <a:ext uri="{FF2B5EF4-FFF2-40B4-BE49-F238E27FC236}">
                  <a16:creationId xmlns:a16="http://schemas.microsoft.com/office/drawing/2014/main" id="{A11155C5-42D1-4707-8AF7-D6078F97AFF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340907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79" name="Freeform 31">
              <a:extLst>
                <a:ext uri="{FF2B5EF4-FFF2-40B4-BE49-F238E27FC236}">
                  <a16:creationId xmlns:a16="http://schemas.microsoft.com/office/drawing/2014/main" id="{5B097D59-75A3-47B7-8B6D-42537A5EEEE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774142" y="-72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80" name="Freeform 32">
              <a:extLst>
                <a:ext uri="{FF2B5EF4-FFF2-40B4-BE49-F238E27FC236}">
                  <a16:creationId xmlns:a16="http://schemas.microsoft.com/office/drawing/2014/main" id="{70E017AD-4B48-44E8-8B05-7F99D844B08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448001" y="-7223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81" name="Freeform 29">
              <a:extLst>
                <a:ext uri="{FF2B5EF4-FFF2-40B4-BE49-F238E27FC236}">
                  <a16:creationId xmlns:a16="http://schemas.microsoft.com/office/drawing/2014/main" id="{7E8D14B5-1349-40CA-9808-CFFD1A70327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012278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82" name="Freeform 30">
              <a:extLst>
                <a:ext uri="{FF2B5EF4-FFF2-40B4-BE49-F238E27FC236}">
                  <a16:creationId xmlns:a16="http://schemas.microsoft.com/office/drawing/2014/main" id="{AF784CB8-E2F5-49DF-A819-E44A5D75F37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686138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83" name="Freeform 31">
              <a:extLst>
                <a:ext uri="{FF2B5EF4-FFF2-40B4-BE49-F238E27FC236}">
                  <a16:creationId xmlns:a16="http://schemas.microsoft.com/office/drawing/2014/main" id="{BD762B4B-40CF-4ACB-BA51-9BBF5A273D7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119373" y="-72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84" name="Freeform 32">
              <a:extLst>
                <a:ext uri="{FF2B5EF4-FFF2-40B4-BE49-F238E27FC236}">
                  <a16:creationId xmlns:a16="http://schemas.microsoft.com/office/drawing/2014/main" id="{BA1CD4E8-2177-4700-8DCD-61E8BE6FE65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93231" y="-7223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85" name="Freeform 29">
              <a:extLst>
                <a:ext uri="{FF2B5EF4-FFF2-40B4-BE49-F238E27FC236}">
                  <a16:creationId xmlns:a16="http://schemas.microsoft.com/office/drawing/2014/main" id="{E943FD70-EBDD-4249-8F10-C034813A5CD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357510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86" name="Freeform 30">
              <a:extLst>
                <a:ext uri="{FF2B5EF4-FFF2-40B4-BE49-F238E27FC236}">
                  <a16:creationId xmlns:a16="http://schemas.microsoft.com/office/drawing/2014/main" id="{E67C34C1-A534-4441-8974-23B1F982D5E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031369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87" name="Freeform 31">
              <a:extLst>
                <a:ext uri="{FF2B5EF4-FFF2-40B4-BE49-F238E27FC236}">
                  <a16:creationId xmlns:a16="http://schemas.microsoft.com/office/drawing/2014/main" id="{59385809-82B3-4617-B36C-9B3C471BDDB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464604" y="-72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88" name="Freeform 32">
              <a:extLst>
                <a:ext uri="{FF2B5EF4-FFF2-40B4-BE49-F238E27FC236}">
                  <a16:creationId xmlns:a16="http://schemas.microsoft.com/office/drawing/2014/main" id="{44FDD806-D312-46C1-B2C2-E4D1C444FF8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138464" y="-7223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89" name="Freeform 29">
              <a:extLst>
                <a:ext uri="{FF2B5EF4-FFF2-40B4-BE49-F238E27FC236}">
                  <a16:creationId xmlns:a16="http://schemas.microsoft.com/office/drawing/2014/main" id="{FA1B48A1-53A3-4400-893D-EBD0DA2B957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702740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90" name="Freeform 30">
              <a:extLst>
                <a:ext uri="{FF2B5EF4-FFF2-40B4-BE49-F238E27FC236}">
                  <a16:creationId xmlns:a16="http://schemas.microsoft.com/office/drawing/2014/main" id="{B7C2537A-C55D-4B46-BDDB-1DC4311BCE4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376599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91" name="Freeform 31">
              <a:extLst>
                <a:ext uri="{FF2B5EF4-FFF2-40B4-BE49-F238E27FC236}">
                  <a16:creationId xmlns:a16="http://schemas.microsoft.com/office/drawing/2014/main" id="{C88524B4-B1D5-4916-8271-6255E237599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809836" y="-72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92" name="Freeform 32">
              <a:extLst>
                <a:ext uri="{FF2B5EF4-FFF2-40B4-BE49-F238E27FC236}">
                  <a16:creationId xmlns:a16="http://schemas.microsoft.com/office/drawing/2014/main" id="{A236D27D-4D7D-42D2-94C3-190F61F309A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483694" y="-7223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93" name="Freeform 387">
              <a:extLst>
                <a:ext uri="{FF2B5EF4-FFF2-40B4-BE49-F238E27FC236}">
                  <a16:creationId xmlns:a16="http://schemas.microsoft.com/office/drawing/2014/main" id="{0F1334F5-7AAE-4F9C-97DC-34E214920C7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047972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94" name="Freeform 388">
              <a:extLst>
                <a:ext uri="{FF2B5EF4-FFF2-40B4-BE49-F238E27FC236}">
                  <a16:creationId xmlns:a16="http://schemas.microsoft.com/office/drawing/2014/main" id="{76D88E1A-A29B-40C7-8A9C-66F13DDB0B3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21830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95" name="Freeform 389">
              <a:extLst>
                <a:ext uri="{FF2B5EF4-FFF2-40B4-BE49-F238E27FC236}">
                  <a16:creationId xmlns:a16="http://schemas.microsoft.com/office/drawing/2014/main" id="{E426840C-7796-4C50-B813-1F0405DECC8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155066" y="-72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96" name="Freeform 390">
              <a:extLst>
                <a:ext uri="{FF2B5EF4-FFF2-40B4-BE49-F238E27FC236}">
                  <a16:creationId xmlns:a16="http://schemas.microsoft.com/office/drawing/2014/main" id="{DBD0B1F1-6FFD-4BBF-B388-CDBD745D5AE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828926" y="-7223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97" name="Freeform 29">
              <a:extLst>
                <a:ext uri="{FF2B5EF4-FFF2-40B4-BE49-F238E27FC236}">
                  <a16:creationId xmlns:a16="http://schemas.microsoft.com/office/drawing/2014/main" id="{1947A14D-9B37-4100-81B0-258E3BC44E4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93203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98" name="Freeform 31">
              <a:extLst>
                <a:ext uri="{FF2B5EF4-FFF2-40B4-BE49-F238E27FC236}">
                  <a16:creationId xmlns:a16="http://schemas.microsoft.com/office/drawing/2014/main" id="{5453913E-348D-40B7-9374-DFF29C4CE14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500297" y="-72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99" name="Freeform 29">
              <a:extLst>
                <a:ext uri="{FF2B5EF4-FFF2-40B4-BE49-F238E27FC236}">
                  <a16:creationId xmlns:a16="http://schemas.microsoft.com/office/drawing/2014/main" id="{4ECD8DC6-4CBB-429E-A832-0B4201300A9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64575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00" name="Freeform 30">
              <a:extLst>
                <a:ext uri="{FF2B5EF4-FFF2-40B4-BE49-F238E27FC236}">
                  <a16:creationId xmlns:a16="http://schemas.microsoft.com/office/drawing/2014/main" id="{EE264C89-1F9F-402D-AE8F-8965CBB43DA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8433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01" name="Freeform 31">
              <a:extLst>
                <a:ext uri="{FF2B5EF4-FFF2-40B4-BE49-F238E27FC236}">
                  <a16:creationId xmlns:a16="http://schemas.microsoft.com/office/drawing/2014/main" id="{78BE4E85-42C5-4CCD-8B83-5C74AD875C1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71668" y="-72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02" name="Freeform 32">
              <a:extLst>
                <a:ext uri="{FF2B5EF4-FFF2-40B4-BE49-F238E27FC236}">
                  <a16:creationId xmlns:a16="http://schemas.microsoft.com/office/drawing/2014/main" id="{713ADC67-1B79-4531-8A08-6E56ED86614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45528" y="-7223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03" name="Freeform 397">
              <a:extLst>
                <a:ext uri="{FF2B5EF4-FFF2-40B4-BE49-F238E27FC236}">
                  <a16:creationId xmlns:a16="http://schemas.microsoft.com/office/drawing/2014/main" id="{FF27E2F8-2B3C-48D5-99DB-2ED40A89BEF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09805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04" name="Freeform 398">
              <a:extLst>
                <a:ext uri="{FF2B5EF4-FFF2-40B4-BE49-F238E27FC236}">
                  <a16:creationId xmlns:a16="http://schemas.microsoft.com/office/drawing/2014/main" id="{D644679D-AAFB-4890-8CCD-CD32049F3AF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664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05" name="Freeform 399">
              <a:extLst>
                <a:ext uri="{FF2B5EF4-FFF2-40B4-BE49-F238E27FC236}">
                  <a16:creationId xmlns:a16="http://schemas.microsoft.com/office/drawing/2014/main" id="{00E76FF1-CF2E-4965-9B4D-FB55D7D2FC3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16899" y="-72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06" name="Freeform 400">
              <a:extLst>
                <a:ext uri="{FF2B5EF4-FFF2-40B4-BE49-F238E27FC236}">
                  <a16:creationId xmlns:a16="http://schemas.microsoft.com/office/drawing/2014/main" id="{01D5C4B2-6A15-4430-A586-61A49A22299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90758" y="-7223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796" name="Group 1795">
            <a:extLst>
              <a:ext uri="{FF2B5EF4-FFF2-40B4-BE49-F238E27FC236}">
                <a16:creationId xmlns:a16="http://schemas.microsoft.com/office/drawing/2014/main" id="{78F5DB95-0743-4194-AF8E-731BCEBC63A0}"/>
              </a:ext>
            </a:extLst>
          </p:cNvPr>
          <p:cNvGrpSpPr/>
          <p:nvPr userDrawn="1"/>
        </p:nvGrpSpPr>
        <p:grpSpPr>
          <a:xfrm>
            <a:off x="83663" y="348871"/>
            <a:ext cx="12009864" cy="176637"/>
            <a:chOff x="83663" y="225542"/>
            <a:chExt cx="12009864" cy="176637"/>
          </a:xfrm>
        </p:grpSpPr>
        <p:sp>
          <p:nvSpPr>
            <p:cNvPr id="811" name="Freeform 29">
              <a:extLst>
                <a:ext uri="{FF2B5EF4-FFF2-40B4-BE49-F238E27FC236}">
                  <a16:creationId xmlns:a16="http://schemas.microsoft.com/office/drawing/2014/main" id="{48C2BA7C-C171-4DE7-B360-0D6AD3E7EB1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7208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12" name="Freeform 30">
              <a:extLst>
                <a:ext uri="{FF2B5EF4-FFF2-40B4-BE49-F238E27FC236}">
                  <a16:creationId xmlns:a16="http://schemas.microsoft.com/office/drawing/2014/main" id="{760CE1DE-ACCB-4DB4-B5A3-8B6FD14A4E12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3349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13" name="Freeform 31">
              <a:extLst>
                <a:ext uri="{FF2B5EF4-FFF2-40B4-BE49-F238E27FC236}">
                  <a16:creationId xmlns:a16="http://schemas.microsoft.com/office/drawing/2014/main" id="{F6E04536-CA56-4716-96F4-4A132F4D4069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5675" y="2255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14" name="Freeform 32">
              <a:extLst>
                <a:ext uri="{FF2B5EF4-FFF2-40B4-BE49-F238E27FC236}">
                  <a16:creationId xmlns:a16="http://schemas.microsoft.com/office/drawing/2014/main" id="{2AFA537E-385D-4008-856F-F34A92494AB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4302" y="2255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15" name="Freeform 29">
              <a:extLst>
                <a:ext uri="{FF2B5EF4-FFF2-40B4-BE49-F238E27FC236}">
                  <a16:creationId xmlns:a16="http://schemas.microsoft.com/office/drawing/2014/main" id="{EFD04C3C-A4AB-4871-B02B-0E733E3BDE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1978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16" name="Freeform 30">
              <a:extLst>
                <a:ext uri="{FF2B5EF4-FFF2-40B4-BE49-F238E27FC236}">
                  <a16:creationId xmlns:a16="http://schemas.microsoft.com/office/drawing/2014/main" id="{37FEA7BF-04A4-4A9C-8CB5-DCA1939132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8118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17" name="Freeform 31">
              <a:extLst>
                <a:ext uri="{FF2B5EF4-FFF2-40B4-BE49-F238E27FC236}">
                  <a16:creationId xmlns:a16="http://schemas.microsoft.com/office/drawing/2014/main" id="{039BFC52-0F72-43C8-A3A3-38405DB261EB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0444" y="2255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18" name="Freeform 32">
              <a:extLst>
                <a:ext uri="{FF2B5EF4-FFF2-40B4-BE49-F238E27FC236}">
                  <a16:creationId xmlns:a16="http://schemas.microsoft.com/office/drawing/2014/main" id="{29FC1F44-1F6F-4038-B2B4-0944B1A8B2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9072" y="2255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19" name="Freeform 29">
              <a:extLst>
                <a:ext uri="{FF2B5EF4-FFF2-40B4-BE49-F238E27FC236}">
                  <a16:creationId xmlns:a16="http://schemas.microsoft.com/office/drawing/2014/main" id="{6CDA1E19-1982-4657-90F9-76384E561F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6746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20" name="Freeform 30">
              <a:extLst>
                <a:ext uri="{FF2B5EF4-FFF2-40B4-BE49-F238E27FC236}">
                  <a16:creationId xmlns:a16="http://schemas.microsoft.com/office/drawing/2014/main" id="{C2163247-7818-43CB-B885-2804B135D9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2887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21" name="Freeform 31">
              <a:extLst>
                <a:ext uri="{FF2B5EF4-FFF2-40B4-BE49-F238E27FC236}">
                  <a16:creationId xmlns:a16="http://schemas.microsoft.com/office/drawing/2014/main" id="{FA256FAE-3764-4396-874F-31962D96892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05213" y="2255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22" name="Freeform 32">
              <a:extLst>
                <a:ext uri="{FF2B5EF4-FFF2-40B4-BE49-F238E27FC236}">
                  <a16:creationId xmlns:a16="http://schemas.microsoft.com/office/drawing/2014/main" id="{8720DB38-7D29-41B3-BFF2-9D549CB39D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3841" y="2255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23" name="Freeform 29">
              <a:extLst>
                <a:ext uri="{FF2B5EF4-FFF2-40B4-BE49-F238E27FC236}">
                  <a16:creationId xmlns:a16="http://schemas.microsoft.com/office/drawing/2014/main" id="{1FB0C8F1-C645-4A0D-BC09-7086DBD13A55}"/>
                </a:ext>
              </a:extLst>
            </p:cNvPr>
            <p:cNvSpPr>
              <a:spLocks/>
            </p:cNvSpPr>
            <p:nvPr/>
          </p:nvSpPr>
          <p:spPr bwMode="auto">
            <a:xfrm>
              <a:off x="7181515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24" name="Freeform 30">
              <a:extLst>
                <a:ext uri="{FF2B5EF4-FFF2-40B4-BE49-F238E27FC236}">
                  <a16:creationId xmlns:a16="http://schemas.microsoft.com/office/drawing/2014/main" id="{258079EE-33F0-4702-97A1-D1554A5AD28E}"/>
                </a:ext>
              </a:extLst>
            </p:cNvPr>
            <p:cNvSpPr>
              <a:spLocks/>
            </p:cNvSpPr>
            <p:nvPr/>
          </p:nvSpPr>
          <p:spPr bwMode="auto">
            <a:xfrm>
              <a:off x="7507656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25" name="Freeform 31">
              <a:extLst>
                <a:ext uri="{FF2B5EF4-FFF2-40B4-BE49-F238E27FC236}">
                  <a16:creationId xmlns:a16="http://schemas.microsoft.com/office/drawing/2014/main" id="{09E1B1FC-279B-4B68-B35B-8CF92EEF8725}"/>
                </a:ext>
              </a:extLst>
            </p:cNvPr>
            <p:cNvSpPr>
              <a:spLocks/>
            </p:cNvSpPr>
            <p:nvPr/>
          </p:nvSpPr>
          <p:spPr bwMode="auto">
            <a:xfrm>
              <a:off x="6959982" y="2255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26" name="Freeform 32">
              <a:extLst>
                <a:ext uri="{FF2B5EF4-FFF2-40B4-BE49-F238E27FC236}">
                  <a16:creationId xmlns:a16="http://schemas.microsoft.com/office/drawing/2014/main" id="{BDD4D431-D290-4A4D-95E6-4E564CAD1EA6}"/>
                </a:ext>
              </a:extLst>
            </p:cNvPr>
            <p:cNvSpPr>
              <a:spLocks/>
            </p:cNvSpPr>
            <p:nvPr/>
          </p:nvSpPr>
          <p:spPr bwMode="auto">
            <a:xfrm>
              <a:off x="7288610" y="2255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27" name="Freeform 521">
              <a:extLst>
                <a:ext uri="{FF2B5EF4-FFF2-40B4-BE49-F238E27FC236}">
                  <a16:creationId xmlns:a16="http://schemas.microsoft.com/office/drawing/2014/main" id="{EBB834A8-4D91-49DE-937E-A5BDCE086468}"/>
                </a:ext>
              </a:extLst>
            </p:cNvPr>
            <p:cNvSpPr>
              <a:spLocks/>
            </p:cNvSpPr>
            <p:nvPr/>
          </p:nvSpPr>
          <p:spPr bwMode="auto">
            <a:xfrm>
              <a:off x="7836284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28" name="Freeform 522">
              <a:extLst>
                <a:ext uri="{FF2B5EF4-FFF2-40B4-BE49-F238E27FC236}">
                  <a16:creationId xmlns:a16="http://schemas.microsoft.com/office/drawing/2014/main" id="{704A953A-7E84-4A09-840D-6453C51F005A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2425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29" name="Freeform 523">
              <a:extLst>
                <a:ext uri="{FF2B5EF4-FFF2-40B4-BE49-F238E27FC236}">
                  <a16:creationId xmlns:a16="http://schemas.microsoft.com/office/drawing/2014/main" id="{3CADE2DC-1BE1-43CE-9028-A17EB4858FD1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4751" y="2255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30" name="Freeform 524">
              <a:extLst>
                <a:ext uri="{FF2B5EF4-FFF2-40B4-BE49-F238E27FC236}">
                  <a16:creationId xmlns:a16="http://schemas.microsoft.com/office/drawing/2014/main" id="{2F825BFF-9883-416D-B601-B2550760A44C}"/>
                </a:ext>
              </a:extLst>
            </p:cNvPr>
            <p:cNvSpPr>
              <a:spLocks/>
            </p:cNvSpPr>
            <p:nvPr/>
          </p:nvSpPr>
          <p:spPr bwMode="auto">
            <a:xfrm>
              <a:off x="7943378" y="2255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31" name="Freeform 29">
              <a:extLst>
                <a:ext uri="{FF2B5EF4-FFF2-40B4-BE49-F238E27FC236}">
                  <a16:creationId xmlns:a16="http://schemas.microsoft.com/office/drawing/2014/main" id="{A421E879-F37C-40C4-988A-05AB002F01FB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1054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32" name="Freeform 31">
              <a:extLst>
                <a:ext uri="{FF2B5EF4-FFF2-40B4-BE49-F238E27FC236}">
                  <a16:creationId xmlns:a16="http://schemas.microsoft.com/office/drawing/2014/main" id="{24199D43-9FDB-41FC-8DAA-E10684625933}"/>
                </a:ext>
              </a:extLst>
            </p:cNvPr>
            <p:cNvSpPr>
              <a:spLocks/>
            </p:cNvSpPr>
            <p:nvPr/>
          </p:nvSpPr>
          <p:spPr bwMode="auto">
            <a:xfrm>
              <a:off x="8269520" y="2255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33" name="Freeform 29">
              <a:extLst>
                <a:ext uri="{FF2B5EF4-FFF2-40B4-BE49-F238E27FC236}">
                  <a16:creationId xmlns:a16="http://schemas.microsoft.com/office/drawing/2014/main" id="{9FBBF5D5-45D8-405B-A0A1-EC9E696AAB3D}"/>
                </a:ext>
              </a:extLst>
            </p:cNvPr>
            <p:cNvSpPr>
              <a:spLocks/>
            </p:cNvSpPr>
            <p:nvPr/>
          </p:nvSpPr>
          <p:spPr bwMode="auto">
            <a:xfrm>
              <a:off x="8819682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34" name="Freeform 30">
              <a:extLst>
                <a:ext uri="{FF2B5EF4-FFF2-40B4-BE49-F238E27FC236}">
                  <a16:creationId xmlns:a16="http://schemas.microsoft.com/office/drawing/2014/main" id="{EAF3A785-EDBE-40E3-A43F-B311232B9CB1}"/>
                </a:ext>
              </a:extLst>
            </p:cNvPr>
            <p:cNvSpPr>
              <a:spLocks/>
            </p:cNvSpPr>
            <p:nvPr/>
          </p:nvSpPr>
          <p:spPr bwMode="auto">
            <a:xfrm>
              <a:off x="9145823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35" name="Freeform 31">
              <a:extLst>
                <a:ext uri="{FF2B5EF4-FFF2-40B4-BE49-F238E27FC236}">
                  <a16:creationId xmlns:a16="http://schemas.microsoft.com/office/drawing/2014/main" id="{C3E82A85-BBBE-4443-89D9-BB06433AB863}"/>
                </a:ext>
              </a:extLst>
            </p:cNvPr>
            <p:cNvSpPr>
              <a:spLocks/>
            </p:cNvSpPr>
            <p:nvPr/>
          </p:nvSpPr>
          <p:spPr bwMode="auto">
            <a:xfrm>
              <a:off x="8598148" y="2255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36" name="Freeform 32">
              <a:extLst>
                <a:ext uri="{FF2B5EF4-FFF2-40B4-BE49-F238E27FC236}">
                  <a16:creationId xmlns:a16="http://schemas.microsoft.com/office/drawing/2014/main" id="{CEBE9F7B-6655-45A6-93B4-E5B2F9FFF765}"/>
                </a:ext>
              </a:extLst>
            </p:cNvPr>
            <p:cNvSpPr>
              <a:spLocks/>
            </p:cNvSpPr>
            <p:nvPr/>
          </p:nvSpPr>
          <p:spPr bwMode="auto">
            <a:xfrm>
              <a:off x="8926776" y="2255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37" name="Freeform 29">
              <a:extLst>
                <a:ext uri="{FF2B5EF4-FFF2-40B4-BE49-F238E27FC236}">
                  <a16:creationId xmlns:a16="http://schemas.microsoft.com/office/drawing/2014/main" id="{7EAF867D-F458-4BED-B217-26623704AE39}"/>
                </a:ext>
              </a:extLst>
            </p:cNvPr>
            <p:cNvSpPr>
              <a:spLocks/>
            </p:cNvSpPr>
            <p:nvPr/>
          </p:nvSpPr>
          <p:spPr bwMode="auto">
            <a:xfrm>
              <a:off x="9474451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38" name="Freeform 30">
              <a:extLst>
                <a:ext uri="{FF2B5EF4-FFF2-40B4-BE49-F238E27FC236}">
                  <a16:creationId xmlns:a16="http://schemas.microsoft.com/office/drawing/2014/main" id="{F525BE7B-2E2A-453D-8D92-EEF0DD1A3ADE}"/>
                </a:ext>
              </a:extLst>
            </p:cNvPr>
            <p:cNvSpPr>
              <a:spLocks/>
            </p:cNvSpPr>
            <p:nvPr/>
          </p:nvSpPr>
          <p:spPr bwMode="auto">
            <a:xfrm>
              <a:off x="9800592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39" name="Freeform 31">
              <a:extLst>
                <a:ext uri="{FF2B5EF4-FFF2-40B4-BE49-F238E27FC236}">
                  <a16:creationId xmlns:a16="http://schemas.microsoft.com/office/drawing/2014/main" id="{940AF245-23E8-4049-A71B-82B0FBFE59B9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2918" y="2255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40" name="Freeform 32">
              <a:extLst>
                <a:ext uri="{FF2B5EF4-FFF2-40B4-BE49-F238E27FC236}">
                  <a16:creationId xmlns:a16="http://schemas.microsoft.com/office/drawing/2014/main" id="{B9782BEE-4F82-448C-9F67-9F3C31383225}"/>
                </a:ext>
              </a:extLst>
            </p:cNvPr>
            <p:cNvSpPr>
              <a:spLocks/>
            </p:cNvSpPr>
            <p:nvPr/>
          </p:nvSpPr>
          <p:spPr bwMode="auto">
            <a:xfrm>
              <a:off x="9581546" y="2255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41" name="Freeform 29">
              <a:extLst>
                <a:ext uri="{FF2B5EF4-FFF2-40B4-BE49-F238E27FC236}">
                  <a16:creationId xmlns:a16="http://schemas.microsoft.com/office/drawing/2014/main" id="{FC50875A-C2B1-49F7-85DC-314A5EEAC0A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9220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42" name="Freeform 30">
              <a:extLst>
                <a:ext uri="{FF2B5EF4-FFF2-40B4-BE49-F238E27FC236}">
                  <a16:creationId xmlns:a16="http://schemas.microsoft.com/office/drawing/2014/main" id="{99B4AE58-D34F-4FB7-B49A-F6880B0D1F9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55360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43" name="Freeform 31">
              <a:extLst>
                <a:ext uri="{FF2B5EF4-FFF2-40B4-BE49-F238E27FC236}">
                  <a16:creationId xmlns:a16="http://schemas.microsoft.com/office/drawing/2014/main" id="{B782F265-72D7-4730-8609-B70179C3D070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7686" y="2255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44" name="Freeform 32">
              <a:extLst>
                <a:ext uri="{FF2B5EF4-FFF2-40B4-BE49-F238E27FC236}">
                  <a16:creationId xmlns:a16="http://schemas.microsoft.com/office/drawing/2014/main" id="{5D873FB8-D4FE-49B8-9258-348E8376D58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36314" y="2255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45" name="Freeform 29">
              <a:extLst>
                <a:ext uri="{FF2B5EF4-FFF2-40B4-BE49-F238E27FC236}">
                  <a16:creationId xmlns:a16="http://schemas.microsoft.com/office/drawing/2014/main" id="{DCDD0143-596F-452E-9CC5-6DB71914B37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83989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46" name="Freeform 30">
              <a:extLst>
                <a:ext uri="{FF2B5EF4-FFF2-40B4-BE49-F238E27FC236}">
                  <a16:creationId xmlns:a16="http://schemas.microsoft.com/office/drawing/2014/main" id="{02FB15A4-8775-431D-A2DB-72C419E47A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0130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47" name="Freeform 31">
              <a:extLst>
                <a:ext uri="{FF2B5EF4-FFF2-40B4-BE49-F238E27FC236}">
                  <a16:creationId xmlns:a16="http://schemas.microsoft.com/office/drawing/2014/main" id="{F960D10A-F346-483E-AB2D-2097A0D04B8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2455" y="2255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48" name="Freeform 32">
              <a:extLst>
                <a:ext uri="{FF2B5EF4-FFF2-40B4-BE49-F238E27FC236}">
                  <a16:creationId xmlns:a16="http://schemas.microsoft.com/office/drawing/2014/main" id="{0FA958CF-B505-4CC7-AC6E-A36B124A8A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91083" y="2255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49" name="Freeform 543">
              <a:extLst>
                <a:ext uri="{FF2B5EF4-FFF2-40B4-BE49-F238E27FC236}">
                  <a16:creationId xmlns:a16="http://schemas.microsoft.com/office/drawing/2014/main" id="{A5B76D52-0DBD-4003-BAE3-635980856E6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38757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50" name="Freeform 544">
              <a:extLst>
                <a:ext uri="{FF2B5EF4-FFF2-40B4-BE49-F238E27FC236}">
                  <a16:creationId xmlns:a16="http://schemas.microsoft.com/office/drawing/2014/main" id="{7B3AF653-F21B-4B83-9E37-2EF2A42796E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64899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51" name="Freeform 545">
              <a:extLst>
                <a:ext uri="{FF2B5EF4-FFF2-40B4-BE49-F238E27FC236}">
                  <a16:creationId xmlns:a16="http://schemas.microsoft.com/office/drawing/2014/main" id="{F90FA9E6-C19E-482C-8BB7-59DCF5A5AC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17225" y="2255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52" name="Freeform 546">
              <a:extLst>
                <a:ext uri="{FF2B5EF4-FFF2-40B4-BE49-F238E27FC236}">
                  <a16:creationId xmlns:a16="http://schemas.microsoft.com/office/drawing/2014/main" id="{86352EEF-4465-467D-B743-8FE94FCE0E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45852" y="2255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53" name="Freeform 29">
              <a:extLst>
                <a:ext uri="{FF2B5EF4-FFF2-40B4-BE49-F238E27FC236}">
                  <a16:creationId xmlns:a16="http://schemas.microsoft.com/office/drawing/2014/main" id="{B5D670BF-6A8D-4A95-86D1-81EDA2622851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93527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54" name="Freeform 31">
              <a:extLst>
                <a:ext uri="{FF2B5EF4-FFF2-40B4-BE49-F238E27FC236}">
                  <a16:creationId xmlns:a16="http://schemas.microsoft.com/office/drawing/2014/main" id="{A1EACFB4-E3CC-44C0-9479-EB0FDC1C58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71993" y="2255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07" name="Freeform 30">
              <a:extLst>
                <a:ext uri="{FF2B5EF4-FFF2-40B4-BE49-F238E27FC236}">
                  <a16:creationId xmlns:a16="http://schemas.microsoft.com/office/drawing/2014/main" id="{E20F7C2C-7993-4B39-9176-3D0F086C0C95}"/>
                </a:ext>
              </a:extLst>
            </p:cNvPr>
            <p:cNvSpPr>
              <a:spLocks/>
            </p:cNvSpPr>
            <p:nvPr/>
          </p:nvSpPr>
          <p:spPr bwMode="auto">
            <a:xfrm>
              <a:off x="302710" y="22927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08" name="Freeform 32">
              <a:extLst>
                <a:ext uri="{FF2B5EF4-FFF2-40B4-BE49-F238E27FC236}">
                  <a16:creationId xmlns:a16="http://schemas.microsoft.com/office/drawing/2014/main" id="{1AD6621C-3BA8-4D45-8131-EB6A25194D6D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63" y="22554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09" name="Freeform 403">
              <a:extLst>
                <a:ext uri="{FF2B5EF4-FFF2-40B4-BE49-F238E27FC236}">
                  <a16:creationId xmlns:a16="http://schemas.microsoft.com/office/drawing/2014/main" id="{810F15F8-DA4A-44B4-B592-5A28AC6EEDA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337" y="22927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10" name="Freeform 404">
              <a:extLst>
                <a:ext uri="{FF2B5EF4-FFF2-40B4-BE49-F238E27FC236}">
                  <a16:creationId xmlns:a16="http://schemas.microsoft.com/office/drawing/2014/main" id="{ABEB85FD-5B71-4977-B6F1-19D3732C8604}"/>
                </a:ext>
              </a:extLst>
            </p:cNvPr>
            <p:cNvSpPr>
              <a:spLocks/>
            </p:cNvSpPr>
            <p:nvPr/>
          </p:nvSpPr>
          <p:spPr bwMode="auto">
            <a:xfrm>
              <a:off x="957479" y="22927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11" name="Freeform 405">
              <a:extLst>
                <a:ext uri="{FF2B5EF4-FFF2-40B4-BE49-F238E27FC236}">
                  <a16:creationId xmlns:a16="http://schemas.microsoft.com/office/drawing/2014/main" id="{718A2A5E-DC1F-4D86-A899-5BBFFBEC5E6E}"/>
                </a:ext>
              </a:extLst>
            </p:cNvPr>
            <p:cNvSpPr>
              <a:spLocks/>
            </p:cNvSpPr>
            <p:nvPr/>
          </p:nvSpPr>
          <p:spPr bwMode="auto">
            <a:xfrm>
              <a:off x="409806" y="22554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12" name="Freeform 406">
              <a:extLst>
                <a:ext uri="{FF2B5EF4-FFF2-40B4-BE49-F238E27FC236}">
                  <a16:creationId xmlns:a16="http://schemas.microsoft.com/office/drawing/2014/main" id="{A03C9514-065D-4E3D-AD1E-7309B6A12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738432" y="22554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13" name="Freeform 29">
              <a:extLst>
                <a:ext uri="{FF2B5EF4-FFF2-40B4-BE49-F238E27FC236}">
                  <a16:creationId xmlns:a16="http://schemas.microsoft.com/office/drawing/2014/main" id="{E43FAB20-0023-4CDD-85AD-E9776A7CC7D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6107" y="22927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14" name="Freeform 31">
              <a:extLst>
                <a:ext uri="{FF2B5EF4-FFF2-40B4-BE49-F238E27FC236}">
                  <a16:creationId xmlns:a16="http://schemas.microsoft.com/office/drawing/2014/main" id="{517A3143-60B6-4277-AE64-C0C00A00F34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4574" y="22554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15" name="Freeform 29">
              <a:extLst>
                <a:ext uri="{FF2B5EF4-FFF2-40B4-BE49-F238E27FC236}">
                  <a16:creationId xmlns:a16="http://schemas.microsoft.com/office/drawing/2014/main" id="{8C460EDD-A409-43C5-A818-D48459FD1CFE}"/>
                </a:ext>
              </a:extLst>
            </p:cNvPr>
            <p:cNvSpPr>
              <a:spLocks/>
            </p:cNvSpPr>
            <p:nvPr/>
          </p:nvSpPr>
          <p:spPr bwMode="auto">
            <a:xfrm>
              <a:off x="1614735" y="22927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16" name="Freeform 30">
              <a:extLst>
                <a:ext uri="{FF2B5EF4-FFF2-40B4-BE49-F238E27FC236}">
                  <a16:creationId xmlns:a16="http://schemas.microsoft.com/office/drawing/2014/main" id="{F7225F37-E476-47F4-8C2D-54BC93493FF9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0877" y="22927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17" name="Freeform 31">
              <a:extLst>
                <a:ext uri="{FF2B5EF4-FFF2-40B4-BE49-F238E27FC236}">
                  <a16:creationId xmlns:a16="http://schemas.microsoft.com/office/drawing/2014/main" id="{8AD84EF1-F659-462A-84EF-71D9DE5DCA61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3203" y="22554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18" name="Freeform 32">
              <a:extLst>
                <a:ext uri="{FF2B5EF4-FFF2-40B4-BE49-F238E27FC236}">
                  <a16:creationId xmlns:a16="http://schemas.microsoft.com/office/drawing/2014/main" id="{B57D17D5-9FF0-4B29-836A-D4BFE77BFB2B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1829" y="22554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19" name="Freeform 29">
              <a:extLst>
                <a:ext uri="{FF2B5EF4-FFF2-40B4-BE49-F238E27FC236}">
                  <a16:creationId xmlns:a16="http://schemas.microsoft.com/office/drawing/2014/main" id="{8335515F-C5ED-4F43-A162-D808FC39B3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9505" y="22927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20" name="Freeform 30">
              <a:extLst>
                <a:ext uri="{FF2B5EF4-FFF2-40B4-BE49-F238E27FC236}">
                  <a16:creationId xmlns:a16="http://schemas.microsoft.com/office/drawing/2014/main" id="{6B5E1C9D-A33E-4854-B9D5-5B2DD3B140C0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5646" y="22927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21" name="Freeform 31">
              <a:extLst>
                <a:ext uri="{FF2B5EF4-FFF2-40B4-BE49-F238E27FC236}">
                  <a16:creationId xmlns:a16="http://schemas.microsoft.com/office/drawing/2014/main" id="{BE6D315F-9CA3-4489-A83D-373A1027A01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7971" y="22554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22" name="Freeform 32">
              <a:extLst>
                <a:ext uri="{FF2B5EF4-FFF2-40B4-BE49-F238E27FC236}">
                  <a16:creationId xmlns:a16="http://schemas.microsoft.com/office/drawing/2014/main" id="{0A57BC63-DC74-455C-8CBF-F53CD9BFDB6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6599" y="22554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23" name="Freeform 29">
              <a:extLst>
                <a:ext uri="{FF2B5EF4-FFF2-40B4-BE49-F238E27FC236}">
                  <a16:creationId xmlns:a16="http://schemas.microsoft.com/office/drawing/2014/main" id="{971FF6DE-5F63-4C91-8DCA-5ADD7F1CDF97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4274" y="22927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24" name="Freeform 30">
              <a:extLst>
                <a:ext uri="{FF2B5EF4-FFF2-40B4-BE49-F238E27FC236}">
                  <a16:creationId xmlns:a16="http://schemas.microsoft.com/office/drawing/2014/main" id="{1CF1C91C-F9A1-406F-AABB-85AE0E78DE8C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0415" y="22927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25" name="Freeform 31">
              <a:extLst>
                <a:ext uri="{FF2B5EF4-FFF2-40B4-BE49-F238E27FC236}">
                  <a16:creationId xmlns:a16="http://schemas.microsoft.com/office/drawing/2014/main" id="{F8FA1523-EDBA-47D4-ABEB-4036DB9CAC2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2740" y="22554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26" name="Freeform 32">
              <a:extLst>
                <a:ext uri="{FF2B5EF4-FFF2-40B4-BE49-F238E27FC236}">
                  <a16:creationId xmlns:a16="http://schemas.microsoft.com/office/drawing/2014/main" id="{BE57E2E6-D73B-449B-A633-D58E0E15F2E5}"/>
                </a:ext>
              </a:extLst>
            </p:cNvPr>
            <p:cNvSpPr>
              <a:spLocks/>
            </p:cNvSpPr>
            <p:nvPr/>
          </p:nvSpPr>
          <p:spPr bwMode="auto">
            <a:xfrm>
              <a:off x="3031368" y="22554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27" name="Freeform 29">
              <a:extLst>
                <a:ext uri="{FF2B5EF4-FFF2-40B4-BE49-F238E27FC236}">
                  <a16:creationId xmlns:a16="http://schemas.microsoft.com/office/drawing/2014/main" id="{22A2C003-86F1-4BC2-89B6-5FBCE7E8F322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9042" y="22927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28" name="Freeform 30">
              <a:extLst>
                <a:ext uri="{FF2B5EF4-FFF2-40B4-BE49-F238E27FC236}">
                  <a16:creationId xmlns:a16="http://schemas.microsoft.com/office/drawing/2014/main" id="{02793DFA-3885-402E-AE28-0049A4C19225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5183" y="22927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29" name="Freeform 31">
              <a:extLst>
                <a:ext uri="{FF2B5EF4-FFF2-40B4-BE49-F238E27FC236}">
                  <a16:creationId xmlns:a16="http://schemas.microsoft.com/office/drawing/2014/main" id="{C062DBAD-868A-4CC5-B5A1-0292C94F74BB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7509" y="22554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30" name="Freeform 32">
              <a:extLst>
                <a:ext uri="{FF2B5EF4-FFF2-40B4-BE49-F238E27FC236}">
                  <a16:creationId xmlns:a16="http://schemas.microsoft.com/office/drawing/2014/main" id="{590C4795-00C6-4312-876F-27FE1F5D5746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6137" y="22554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31" name="Freeform 425">
              <a:extLst>
                <a:ext uri="{FF2B5EF4-FFF2-40B4-BE49-F238E27FC236}">
                  <a16:creationId xmlns:a16="http://schemas.microsoft.com/office/drawing/2014/main" id="{EACA9DD9-457E-4668-947B-2EF6B263DB91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3811" y="22927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32" name="Freeform 426">
              <a:extLst>
                <a:ext uri="{FF2B5EF4-FFF2-40B4-BE49-F238E27FC236}">
                  <a16:creationId xmlns:a16="http://schemas.microsoft.com/office/drawing/2014/main" id="{02AB393D-C55B-4550-9097-B68D42F31634}"/>
                </a:ext>
              </a:extLst>
            </p:cNvPr>
            <p:cNvSpPr>
              <a:spLocks/>
            </p:cNvSpPr>
            <p:nvPr/>
          </p:nvSpPr>
          <p:spPr bwMode="auto">
            <a:xfrm>
              <a:off x="4559953" y="22927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33" name="Freeform 427">
              <a:extLst>
                <a:ext uri="{FF2B5EF4-FFF2-40B4-BE49-F238E27FC236}">
                  <a16:creationId xmlns:a16="http://schemas.microsoft.com/office/drawing/2014/main" id="{7383A351-D0B5-4A75-B53E-C8458538DC1C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2279" y="22554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34" name="Freeform 428">
              <a:extLst>
                <a:ext uri="{FF2B5EF4-FFF2-40B4-BE49-F238E27FC236}">
                  <a16:creationId xmlns:a16="http://schemas.microsoft.com/office/drawing/2014/main" id="{3A9B07B3-DA9B-47A3-9550-E28DE1918B95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0906" y="22554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35" name="Freeform 29">
              <a:extLst>
                <a:ext uri="{FF2B5EF4-FFF2-40B4-BE49-F238E27FC236}">
                  <a16:creationId xmlns:a16="http://schemas.microsoft.com/office/drawing/2014/main" id="{BEC038E3-3E95-4433-B4B1-4485B46D3D7D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8581" y="22927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36" name="Freeform 31">
              <a:extLst>
                <a:ext uri="{FF2B5EF4-FFF2-40B4-BE49-F238E27FC236}">
                  <a16:creationId xmlns:a16="http://schemas.microsoft.com/office/drawing/2014/main" id="{CC19AD42-AF04-4026-A66D-0229D381EA3B}"/>
                </a:ext>
              </a:extLst>
            </p:cNvPr>
            <p:cNvSpPr>
              <a:spLocks/>
            </p:cNvSpPr>
            <p:nvPr/>
          </p:nvSpPr>
          <p:spPr bwMode="auto">
            <a:xfrm>
              <a:off x="4667048" y="22554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797" name="Group 1796">
            <a:extLst>
              <a:ext uri="{FF2B5EF4-FFF2-40B4-BE49-F238E27FC236}">
                <a16:creationId xmlns:a16="http://schemas.microsoft.com/office/drawing/2014/main" id="{ADCA3183-3389-4486-8913-D1AEFF5E6A10}"/>
              </a:ext>
            </a:extLst>
          </p:cNvPr>
          <p:cNvGrpSpPr/>
          <p:nvPr userDrawn="1"/>
        </p:nvGrpSpPr>
        <p:grpSpPr>
          <a:xfrm>
            <a:off x="83664" y="633905"/>
            <a:ext cx="12009863" cy="176637"/>
            <a:chOff x="83664" y="515851"/>
            <a:chExt cx="12009863" cy="176637"/>
          </a:xfrm>
        </p:grpSpPr>
        <p:sp>
          <p:nvSpPr>
            <p:cNvPr id="855" name="Freeform 29">
              <a:extLst>
                <a:ext uri="{FF2B5EF4-FFF2-40B4-BE49-F238E27FC236}">
                  <a16:creationId xmlns:a16="http://schemas.microsoft.com/office/drawing/2014/main" id="{6F086788-0344-4F9A-AF82-274CD2E8D45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871994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56" name="Freeform 30">
              <a:extLst>
                <a:ext uri="{FF2B5EF4-FFF2-40B4-BE49-F238E27FC236}">
                  <a16:creationId xmlns:a16="http://schemas.microsoft.com/office/drawing/2014/main" id="{30F87FD2-AAE9-48DD-8109-3CFD7F34AC8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545853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57" name="Freeform 31">
              <a:extLst>
                <a:ext uri="{FF2B5EF4-FFF2-40B4-BE49-F238E27FC236}">
                  <a16:creationId xmlns:a16="http://schemas.microsoft.com/office/drawing/2014/main" id="{D320E54A-79E5-412A-8147-D110485ABB1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979088" y="51585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58" name="Freeform 32">
              <a:extLst>
                <a:ext uri="{FF2B5EF4-FFF2-40B4-BE49-F238E27FC236}">
                  <a16:creationId xmlns:a16="http://schemas.microsoft.com/office/drawing/2014/main" id="{26552B62-A56A-484E-BBC5-0BEA953D7AD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652948" y="51585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59" name="Freeform 29">
              <a:extLst>
                <a:ext uri="{FF2B5EF4-FFF2-40B4-BE49-F238E27FC236}">
                  <a16:creationId xmlns:a16="http://schemas.microsoft.com/office/drawing/2014/main" id="{11A85A65-D9AE-4B3E-991D-CEF44C60DD9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217224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60" name="Freeform 30">
              <a:extLst>
                <a:ext uri="{FF2B5EF4-FFF2-40B4-BE49-F238E27FC236}">
                  <a16:creationId xmlns:a16="http://schemas.microsoft.com/office/drawing/2014/main" id="{30542A38-A051-439C-B0E9-A658C8A17B3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891084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61" name="Freeform 31">
              <a:extLst>
                <a:ext uri="{FF2B5EF4-FFF2-40B4-BE49-F238E27FC236}">
                  <a16:creationId xmlns:a16="http://schemas.microsoft.com/office/drawing/2014/main" id="{19CDDAB7-5384-40F2-AA25-D13A7401CCA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324319" y="51585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62" name="Freeform 32">
              <a:extLst>
                <a:ext uri="{FF2B5EF4-FFF2-40B4-BE49-F238E27FC236}">
                  <a16:creationId xmlns:a16="http://schemas.microsoft.com/office/drawing/2014/main" id="{FB7354C1-E715-4D0E-AA7D-95CE100AC17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998178" y="51585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63" name="Freeform 29">
              <a:extLst>
                <a:ext uri="{FF2B5EF4-FFF2-40B4-BE49-F238E27FC236}">
                  <a16:creationId xmlns:a16="http://schemas.microsoft.com/office/drawing/2014/main" id="{B91BC49D-BE73-47A9-8E61-D700C272084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562456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64" name="Freeform 30">
              <a:extLst>
                <a:ext uri="{FF2B5EF4-FFF2-40B4-BE49-F238E27FC236}">
                  <a16:creationId xmlns:a16="http://schemas.microsoft.com/office/drawing/2014/main" id="{BCA17DFF-B361-4DBE-99DD-339461E37C7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236315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65" name="Freeform 31">
              <a:extLst>
                <a:ext uri="{FF2B5EF4-FFF2-40B4-BE49-F238E27FC236}">
                  <a16:creationId xmlns:a16="http://schemas.microsoft.com/office/drawing/2014/main" id="{A61862B0-58BE-4AF1-9458-F76D44AB596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669550" y="51585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66" name="Freeform 32">
              <a:extLst>
                <a:ext uri="{FF2B5EF4-FFF2-40B4-BE49-F238E27FC236}">
                  <a16:creationId xmlns:a16="http://schemas.microsoft.com/office/drawing/2014/main" id="{F5090DFF-8E4D-43D2-92D3-ADA80CBE0D4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343410" y="51585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67" name="Freeform 29">
              <a:extLst>
                <a:ext uri="{FF2B5EF4-FFF2-40B4-BE49-F238E27FC236}">
                  <a16:creationId xmlns:a16="http://schemas.microsoft.com/office/drawing/2014/main" id="{2B977FE1-DD0F-45B7-868C-0FD285B0CD0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907687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68" name="Freeform 30">
              <a:extLst>
                <a:ext uri="{FF2B5EF4-FFF2-40B4-BE49-F238E27FC236}">
                  <a16:creationId xmlns:a16="http://schemas.microsoft.com/office/drawing/2014/main" id="{CA941E1C-6C82-4228-92A3-96039A6D519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581546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69" name="Freeform 31">
              <a:extLst>
                <a:ext uri="{FF2B5EF4-FFF2-40B4-BE49-F238E27FC236}">
                  <a16:creationId xmlns:a16="http://schemas.microsoft.com/office/drawing/2014/main" id="{1519D63C-253C-43D9-A3C0-8D7C8684F31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014782" y="51585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70" name="Freeform 32">
              <a:extLst>
                <a:ext uri="{FF2B5EF4-FFF2-40B4-BE49-F238E27FC236}">
                  <a16:creationId xmlns:a16="http://schemas.microsoft.com/office/drawing/2014/main" id="{54FEF199-2D31-478E-8B88-9510760E689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688641" y="51585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71" name="Freeform 565">
              <a:extLst>
                <a:ext uri="{FF2B5EF4-FFF2-40B4-BE49-F238E27FC236}">
                  <a16:creationId xmlns:a16="http://schemas.microsoft.com/office/drawing/2014/main" id="{263ABB50-686D-4B37-99EC-EAF4D691580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252918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72" name="Freeform 566">
              <a:extLst>
                <a:ext uri="{FF2B5EF4-FFF2-40B4-BE49-F238E27FC236}">
                  <a16:creationId xmlns:a16="http://schemas.microsoft.com/office/drawing/2014/main" id="{1BD229F8-5511-43EF-9612-3001510781F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926777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73" name="Freeform 567">
              <a:extLst>
                <a:ext uri="{FF2B5EF4-FFF2-40B4-BE49-F238E27FC236}">
                  <a16:creationId xmlns:a16="http://schemas.microsoft.com/office/drawing/2014/main" id="{06F5A3AF-DE9A-48B1-8E69-DFD180E2317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360012" y="51585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74" name="Freeform 568">
              <a:extLst>
                <a:ext uri="{FF2B5EF4-FFF2-40B4-BE49-F238E27FC236}">
                  <a16:creationId xmlns:a16="http://schemas.microsoft.com/office/drawing/2014/main" id="{EE0F8874-1230-43B8-9E19-6939E240D4E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033872" y="51585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75" name="Freeform 29">
              <a:extLst>
                <a:ext uri="{FF2B5EF4-FFF2-40B4-BE49-F238E27FC236}">
                  <a16:creationId xmlns:a16="http://schemas.microsoft.com/office/drawing/2014/main" id="{350709BA-B049-48FC-9299-1C2D219E614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598148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76" name="Freeform 31">
              <a:extLst>
                <a:ext uri="{FF2B5EF4-FFF2-40B4-BE49-F238E27FC236}">
                  <a16:creationId xmlns:a16="http://schemas.microsoft.com/office/drawing/2014/main" id="{07BEFD49-4BD2-4528-8EF5-C7671A12CA2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705243" y="51585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77" name="Freeform 29">
              <a:extLst>
                <a:ext uri="{FF2B5EF4-FFF2-40B4-BE49-F238E27FC236}">
                  <a16:creationId xmlns:a16="http://schemas.microsoft.com/office/drawing/2014/main" id="{1E25FB51-65BE-439F-AF5C-071CB5A662B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269520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78" name="Freeform 30">
              <a:extLst>
                <a:ext uri="{FF2B5EF4-FFF2-40B4-BE49-F238E27FC236}">
                  <a16:creationId xmlns:a16="http://schemas.microsoft.com/office/drawing/2014/main" id="{7C77C092-0B57-4731-A117-6B5879E8E50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943379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79" name="Freeform 31">
              <a:extLst>
                <a:ext uri="{FF2B5EF4-FFF2-40B4-BE49-F238E27FC236}">
                  <a16:creationId xmlns:a16="http://schemas.microsoft.com/office/drawing/2014/main" id="{4FAF69FD-8478-440F-A0D9-29D124D91AA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76614" y="51585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80" name="Freeform 32">
              <a:extLst>
                <a:ext uri="{FF2B5EF4-FFF2-40B4-BE49-F238E27FC236}">
                  <a16:creationId xmlns:a16="http://schemas.microsoft.com/office/drawing/2014/main" id="{73D6C1E6-A15C-4775-A5EA-5675FDD2A61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050474" y="51585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81" name="Freeform 29">
              <a:extLst>
                <a:ext uri="{FF2B5EF4-FFF2-40B4-BE49-F238E27FC236}">
                  <a16:creationId xmlns:a16="http://schemas.microsoft.com/office/drawing/2014/main" id="{26EE3B4D-AFF2-482B-AD50-D4AAE7380D4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614751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82" name="Freeform 30">
              <a:extLst>
                <a:ext uri="{FF2B5EF4-FFF2-40B4-BE49-F238E27FC236}">
                  <a16:creationId xmlns:a16="http://schemas.microsoft.com/office/drawing/2014/main" id="{855276D7-FBA8-492C-B482-97AF086BDBE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288610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83" name="Freeform 31">
              <a:extLst>
                <a:ext uri="{FF2B5EF4-FFF2-40B4-BE49-F238E27FC236}">
                  <a16:creationId xmlns:a16="http://schemas.microsoft.com/office/drawing/2014/main" id="{1DF03553-DA4C-4239-ABD7-831EC6B0FD4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721846" y="51585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84" name="Freeform 32">
              <a:extLst>
                <a:ext uri="{FF2B5EF4-FFF2-40B4-BE49-F238E27FC236}">
                  <a16:creationId xmlns:a16="http://schemas.microsoft.com/office/drawing/2014/main" id="{C4FAF3F5-0011-4FDB-B29C-E9EF1A1AE3B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95705" y="51585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85" name="Freeform 29">
              <a:extLst>
                <a:ext uri="{FF2B5EF4-FFF2-40B4-BE49-F238E27FC236}">
                  <a16:creationId xmlns:a16="http://schemas.microsoft.com/office/drawing/2014/main" id="{8E094353-028F-43EE-82A7-5AE0657EA65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959982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86" name="Freeform 30">
              <a:extLst>
                <a:ext uri="{FF2B5EF4-FFF2-40B4-BE49-F238E27FC236}">
                  <a16:creationId xmlns:a16="http://schemas.microsoft.com/office/drawing/2014/main" id="{C938F722-A87F-4E40-915D-6C8A9F88F32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633842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87" name="Freeform 31">
              <a:extLst>
                <a:ext uri="{FF2B5EF4-FFF2-40B4-BE49-F238E27FC236}">
                  <a16:creationId xmlns:a16="http://schemas.microsoft.com/office/drawing/2014/main" id="{A2F6F4D8-2132-4852-945D-CE6DD3BEC5F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067077" y="51585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88" name="Freeform 32">
              <a:extLst>
                <a:ext uri="{FF2B5EF4-FFF2-40B4-BE49-F238E27FC236}">
                  <a16:creationId xmlns:a16="http://schemas.microsoft.com/office/drawing/2014/main" id="{4E08E18A-FFEC-42E7-8DFB-50F2554E4DD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740936" y="51585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89" name="Freeform 29">
              <a:extLst>
                <a:ext uri="{FF2B5EF4-FFF2-40B4-BE49-F238E27FC236}">
                  <a16:creationId xmlns:a16="http://schemas.microsoft.com/office/drawing/2014/main" id="{D14B33B8-EE4D-4807-BCE5-F8D36A41357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305213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90" name="Freeform 30">
              <a:extLst>
                <a:ext uri="{FF2B5EF4-FFF2-40B4-BE49-F238E27FC236}">
                  <a16:creationId xmlns:a16="http://schemas.microsoft.com/office/drawing/2014/main" id="{6942BEAF-4DB5-41F6-92CA-6A3D981D34D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979072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91" name="Freeform 31">
              <a:extLst>
                <a:ext uri="{FF2B5EF4-FFF2-40B4-BE49-F238E27FC236}">
                  <a16:creationId xmlns:a16="http://schemas.microsoft.com/office/drawing/2014/main" id="{BEF5A9C5-020B-445F-A80C-9878EB0B88E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412308" y="51585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92" name="Freeform 32">
              <a:extLst>
                <a:ext uri="{FF2B5EF4-FFF2-40B4-BE49-F238E27FC236}">
                  <a16:creationId xmlns:a16="http://schemas.microsoft.com/office/drawing/2014/main" id="{D51869B7-E5CB-44DA-82E3-A7D5C1E026C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086167" y="51585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93" name="Freeform 587">
              <a:extLst>
                <a:ext uri="{FF2B5EF4-FFF2-40B4-BE49-F238E27FC236}">
                  <a16:creationId xmlns:a16="http://schemas.microsoft.com/office/drawing/2014/main" id="{4C544C49-8F33-4DA1-845B-73B99BEA6CD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650445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94" name="Freeform 588">
              <a:extLst>
                <a:ext uri="{FF2B5EF4-FFF2-40B4-BE49-F238E27FC236}">
                  <a16:creationId xmlns:a16="http://schemas.microsoft.com/office/drawing/2014/main" id="{229528D8-2664-4E1B-AFC2-30E17ED36CC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324303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95" name="Freeform 589">
              <a:extLst>
                <a:ext uri="{FF2B5EF4-FFF2-40B4-BE49-F238E27FC236}">
                  <a16:creationId xmlns:a16="http://schemas.microsoft.com/office/drawing/2014/main" id="{043941A6-00C8-4E9A-B608-D05B2245239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757539" y="51585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96" name="Freeform 590">
              <a:extLst>
                <a:ext uri="{FF2B5EF4-FFF2-40B4-BE49-F238E27FC236}">
                  <a16:creationId xmlns:a16="http://schemas.microsoft.com/office/drawing/2014/main" id="{623ADF48-9198-4E4C-BCE3-F177F750526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431399" y="51585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97" name="Freeform 29">
              <a:extLst>
                <a:ext uri="{FF2B5EF4-FFF2-40B4-BE49-F238E27FC236}">
                  <a16:creationId xmlns:a16="http://schemas.microsoft.com/office/drawing/2014/main" id="{4ED236BF-BB1E-4439-A35D-415222C53D6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995675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98" name="Freeform 31">
              <a:extLst>
                <a:ext uri="{FF2B5EF4-FFF2-40B4-BE49-F238E27FC236}">
                  <a16:creationId xmlns:a16="http://schemas.microsoft.com/office/drawing/2014/main" id="{8A23FAAE-620A-4294-9841-921C47E9C11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102769" y="51585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37" name="Freeform 29">
              <a:extLst>
                <a:ext uri="{FF2B5EF4-FFF2-40B4-BE49-F238E27FC236}">
                  <a16:creationId xmlns:a16="http://schemas.microsoft.com/office/drawing/2014/main" id="{1EE53E81-72A9-43B0-9FDF-16877FB32BC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667048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38" name="Freeform 30">
              <a:extLst>
                <a:ext uri="{FF2B5EF4-FFF2-40B4-BE49-F238E27FC236}">
                  <a16:creationId xmlns:a16="http://schemas.microsoft.com/office/drawing/2014/main" id="{BA569DC6-A36F-4A6A-8DEB-F064794C845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340907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39" name="Freeform 31">
              <a:extLst>
                <a:ext uri="{FF2B5EF4-FFF2-40B4-BE49-F238E27FC236}">
                  <a16:creationId xmlns:a16="http://schemas.microsoft.com/office/drawing/2014/main" id="{E2E08C06-A087-453E-BF75-1A7AC653D04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774142" y="51585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40" name="Freeform 32">
              <a:extLst>
                <a:ext uri="{FF2B5EF4-FFF2-40B4-BE49-F238E27FC236}">
                  <a16:creationId xmlns:a16="http://schemas.microsoft.com/office/drawing/2014/main" id="{53D6C9C2-A744-4C1C-8672-ADC54A0FFEE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448001" y="51585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41" name="Freeform 29">
              <a:extLst>
                <a:ext uri="{FF2B5EF4-FFF2-40B4-BE49-F238E27FC236}">
                  <a16:creationId xmlns:a16="http://schemas.microsoft.com/office/drawing/2014/main" id="{AE0AE3F1-BF26-469D-943E-78DA8EE0E0B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012278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42" name="Freeform 30">
              <a:extLst>
                <a:ext uri="{FF2B5EF4-FFF2-40B4-BE49-F238E27FC236}">
                  <a16:creationId xmlns:a16="http://schemas.microsoft.com/office/drawing/2014/main" id="{2BCAC8A7-BFF4-4B50-BB34-3D71B321E14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686138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43" name="Freeform 31">
              <a:extLst>
                <a:ext uri="{FF2B5EF4-FFF2-40B4-BE49-F238E27FC236}">
                  <a16:creationId xmlns:a16="http://schemas.microsoft.com/office/drawing/2014/main" id="{A32B46C9-EEFD-4401-B741-ECBB84ADE86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119373" y="51585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44" name="Freeform 32">
              <a:extLst>
                <a:ext uri="{FF2B5EF4-FFF2-40B4-BE49-F238E27FC236}">
                  <a16:creationId xmlns:a16="http://schemas.microsoft.com/office/drawing/2014/main" id="{62525033-77CC-4C20-8F12-DF93CDA9A72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93231" y="51585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45" name="Freeform 29">
              <a:extLst>
                <a:ext uri="{FF2B5EF4-FFF2-40B4-BE49-F238E27FC236}">
                  <a16:creationId xmlns:a16="http://schemas.microsoft.com/office/drawing/2014/main" id="{0C20C67A-CE13-43AA-98F8-080F12FD9AC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357510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46" name="Freeform 30">
              <a:extLst>
                <a:ext uri="{FF2B5EF4-FFF2-40B4-BE49-F238E27FC236}">
                  <a16:creationId xmlns:a16="http://schemas.microsoft.com/office/drawing/2014/main" id="{576C7748-9555-4564-AB81-8782CF91A59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031369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47" name="Freeform 31">
              <a:extLst>
                <a:ext uri="{FF2B5EF4-FFF2-40B4-BE49-F238E27FC236}">
                  <a16:creationId xmlns:a16="http://schemas.microsoft.com/office/drawing/2014/main" id="{64DF0C7B-5C3C-4663-8365-3275BE1C7C6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464604" y="51585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48" name="Freeform 32">
              <a:extLst>
                <a:ext uri="{FF2B5EF4-FFF2-40B4-BE49-F238E27FC236}">
                  <a16:creationId xmlns:a16="http://schemas.microsoft.com/office/drawing/2014/main" id="{1FAAF47B-C2A0-43BB-9381-2C75D88567A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138464" y="51585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49" name="Freeform 29">
              <a:extLst>
                <a:ext uri="{FF2B5EF4-FFF2-40B4-BE49-F238E27FC236}">
                  <a16:creationId xmlns:a16="http://schemas.microsoft.com/office/drawing/2014/main" id="{78B52D43-1204-42F6-8F08-FBD181C82C5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702740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50" name="Freeform 30">
              <a:extLst>
                <a:ext uri="{FF2B5EF4-FFF2-40B4-BE49-F238E27FC236}">
                  <a16:creationId xmlns:a16="http://schemas.microsoft.com/office/drawing/2014/main" id="{9FF64BAB-253C-4564-A88E-EE1CA77EFFE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376599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51" name="Freeform 31">
              <a:extLst>
                <a:ext uri="{FF2B5EF4-FFF2-40B4-BE49-F238E27FC236}">
                  <a16:creationId xmlns:a16="http://schemas.microsoft.com/office/drawing/2014/main" id="{99DD6950-6DFF-4043-907D-206BD875B91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809836" y="51585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52" name="Freeform 32">
              <a:extLst>
                <a:ext uri="{FF2B5EF4-FFF2-40B4-BE49-F238E27FC236}">
                  <a16:creationId xmlns:a16="http://schemas.microsoft.com/office/drawing/2014/main" id="{01F65CF4-C605-49AA-B1FD-136B95E5566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483694" y="51585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53" name="Freeform 447">
              <a:extLst>
                <a:ext uri="{FF2B5EF4-FFF2-40B4-BE49-F238E27FC236}">
                  <a16:creationId xmlns:a16="http://schemas.microsoft.com/office/drawing/2014/main" id="{423EFB1F-DAAF-4114-BCBE-2EC6406CA3E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047972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54" name="Freeform 448">
              <a:extLst>
                <a:ext uri="{FF2B5EF4-FFF2-40B4-BE49-F238E27FC236}">
                  <a16:creationId xmlns:a16="http://schemas.microsoft.com/office/drawing/2014/main" id="{E708C960-A737-45D5-8A6B-23138354306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21830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55" name="Freeform 449">
              <a:extLst>
                <a:ext uri="{FF2B5EF4-FFF2-40B4-BE49-F238E27FC236}">
                  <a16:creationId xmlns:a16="http://schemas.microsoft.com/office/drawing/2014/main" id="{76E7BD20-3B7F-4079-94E8-3964CB17C3E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155066" y="51585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56" name="Freeform 450">
              <a:extLst>
                <a:ext uri="{FF2B5EF4-FFF2-40B4-BE49-F238E27FC236}">
                  <a16:creationId xmlns:a16="http://schemas.microsoft.com/office/drawing/2014/main" id="{0A805376-57E8-4BFD-929E-690BDDAE708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828926" y="51585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57" name="Freeform 29">
              <a:extLst>
                <a:ext uri="{FF2B5EF4-FFF2-40B4-BE49-F238E27FC236}">
                  <a16:creationId xmlns:a16="http://schemas.microsoft.com/office/drawing/2014/main" id="{1BBCC45F-89DF-420C-9912-BFE8CE3C521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93203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58" name="Freeform 31">
              <a:extLst>
                <a:ext uri="{FF2B5EF4-FFF2-40B4-BE49-F238E27FC236}">
                  <a16:creationId xmlns:a16="http://schemas.microsoft.com/office/drawing/2014/main" id="{F6466281-ECC9-4FCD-8F88-87A21A17F47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500297" y="51585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59" name="Freeform 29">
              <a:extLst>
                <a:ext uri="{FF2B5EF4-FFF2-40B4-BE49-F238E27FC236}">
                  <a16:creationId xmlns:a16="http://schemas.microsoft.com/office/drawing/2014/main" id="{D4172A17-C18F-4225-AD4D-AF2A01CC6CF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64575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60" name="Freeform 30">
              <a:extLst>
                <a:ext uri="{FF2B5EF4-FFF2-40B4-BE49-F238E27FC236}">
                  <a16:creationId xmlns:a16="http://schemas.microsoft.com/office/drawing/2014/main" id="{0F592BA4-15C6-4D6B-AD14-97FD54809D9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8433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61" name="Freeform 31">
              <a:extLst>
                <a:ext uri="{FF2B5EF4-FFF2-40B4-BE49-F238E27FC236}">
                  <a16:creationId xmlns:a16="http://schemas.microsoft.com/office/drawing/2014/main" id="{E55177BE-5823-4E9C-86E6-6EFC789C016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71668" y="51585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62" name="Freeform 32">
              <a:extLst>
                <a:ext uri="{FF2B5EF4-FFF2-40B4-BE49-F238E27FC236}">
                  <a16:creationId xmlns:a16="http://schemas.microsoft.com/office/drawing/2014/main" id="{E85E4376-F754-460F-9A84-05A6FBD0293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45528" y="51585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63" name="Freeform 29">
              <a:extLst>
                <a:ext uri="{FF2B5EF4-FFF2-40B4-BE49-F238E27FC236}">
                  <a16:creationId xmlns:a16="http://schemas.microsoft.com/office/drawing/2014/main" id="{E6945E86-7683-4CFD-8B22-087766B8B83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09805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64" name="Freeform 30">
              <a:extLst>
                <a:ext uri="{FF2B5EF4-FFF2-40B4-BE49-F238E27FC236}">
                  <a16:creationId xmlns:a16="http://schemas.microsoft.com/office/drawing/2014/main" id="{D562F685-1E41-420B-8D41-76103A8FC8C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664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65" name="Freeform 31">
              <a:extLst>
                <a:ext uri="{FF2B5EF4-FFF2-40B4-BE49-F238E27FC236}">
                  <a16:creationId xmlns:a16="http://schemas.microsoft.com/office/drawing/2014/main" id="{31A9F6E1-20EC-47E9-A554-AD8D8BC58A4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16899" y="51585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66" name="Freeform 32">
              <a:extLst>
                <a:ext uri="{FF2B5EF4-FFF2-40B4-BE49-F238E27FC236}">
                  <a16:creationId xmlns:a16="http://schemas.microsoft.com/office/drawing/2014/main" id="{C611903C-5E0F-464F-8B7C-4EB886C1E81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90758" y="51585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802" name="Group 1801">
            <a:extLst>
              <a:ext uri="{FF2B5EF4-FFF2-40B4-BE49-F238E27FC236}">
                <a16:creationId xmlns:a16="http://schemas.microsoft.com/office/drawing/2014/main" id="{6AE2B9B6-C947-40E8-9C29-194017E32D74}"/>
              </a:ext>
            </a:extLst>
          </p:cNvPr>
          <p:cNvGrpSpPr/>
          <p:nvPr userDrawn="1"/>
        </p:nvGrpSpPr>
        <p:grpSpPr>
          <a:xfrm>
            <a:off x="83663" y="6049551"/>
            <a:ext cx="12009863" cy="176637"/>
            <a:chOff x="83663" y="6004311"/>
            <a:chExt cx="12009863" cy="176637"/>
          </a:xfrm>
        </p:grpSpPr>
        <p:sp>
          <p:nvSpPr>
            <p:cNvPr id="991" name="Freeform 29">
              <a:extLst>
                <a:ext uri="{FF2B5EF4-FFF2-40B4-BE49-F238E27FC236}">
                  <a16:creationId xmlns:a16="http://schemas.microsoft.com/office/drawing/2014/main" id="{EB84D63A-0D4B-4075-A871-81FF6D72315E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196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92" name="Freeform 30">
              <a:extLst>
                <a:ext uri="{FF2B5EF4-FFF2-40B4-BE49-F238E27FC236}">
                  <a16:creationId xmlns:a16="http://schemas.microsoft.com/office/drawing/2014/main" id="{F1D8AF92-93AF-40D7-83F8-49E1B7F0320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337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93" name="Freeform 31">
              <a:extLst>
                <a:ext uri="{FF2B5EF4-FFF2-40B4-BE49-F238E27FC236}">
                  <a16:creationId xmlns:a16="http://schemas.microsoft.com/office/drawing/2014/main" id="{7A35C52B-F028-45FF-8A9A-3622B405140E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63" y="6004311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94" name="Freeform 32">
              <a:extLst>
                <a:ext uri="{FF2B5EF4-FFF2-40B4-BE49-F238E27FC236}">
                  <a16:creationId xmlns:a16="http://schemas.microsoft.com/office/drawing/2014/main" id="{F53796FF-41D3-410C-BA07-01AF758A968B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290" y="6004311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95" name="Freeform 29">
              <a:extLst>
                <a:ext uri="{FF2B5EF4-FFF2-40B4-BE49-F238E27FC236}">
                  <a16:creationId xmlns:a16="http://schemas.microsoft.com/office/drawing/2014/main" id="{D29764A6-B722-4AEA-A422-85C549D6243F}"/>
                </a:ext>
              </a:extLst>
            </p:cNvPr>
            <p:cNvSpPr>
              <a:spLocks/>
            </p:cNvSpPr>
            <p:nvPr/>
          </p:nvSpPr>
          <p:spPr bwMode="auto">
            <a:xfrm>
              <a:off x="959966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96" name="Freeform 30">
              <a:extLst>
                <a:ext uri="{FF2B5EF4-FFF2-40B4-BE49-F238E27FC236}">
                  <a16:creationId xmlns:a16="http://schemas.microsoft.com/office/drawing/2014/main" id="{CDD9BDE7-668C-41CD-A8FE-AE9DBDEBE14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6106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97" name="Freeform 31">
              <a:extLst>
                <a:ext uri="{FF2B5EF4-FFF2-40B4-BE49-F238E27FC236}">
                  <a16:creationId xmlns:a16="http://schemas.microsoft.com/office/drawing/2014/main" id="{78B4C4D2-DA1D-4895-85E6-12B64EAB8F2A}"/>
                </a:ext>
              </a:extLst>
            </p:cNvPr>
            <p:cNvSpPr>
              <a:spLocks/>
            </p:cNvSpPr>
            <p:nvPr/>
          </p:nvSpPr>
          <p:spPr bwMode="auto">
            <a:xfrm>
              <a:off x="738432" y="6004311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98" name="Freeform 32">
              <a:extLst>
                <a:ext uri="{FF2B5EF4-FFF2-40B4-BE49-F238E27FC236}">
                  <a16:creationId xmlns:a16="http://schemas.microsoft.com/office/drawing/2014/main" id="{BC0006B3-F800-4317-8783-B91A4FE4E36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7060" y="6004311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99" name="Freeform 29">
              <a:extLst>
                <a:ext uri="{FF2B5EF4-FFF2-40B4-BE49-F238E27FC236}">
                  <a16:creationId xmlns:a16="http://schemas.microsoft.com/office/drawing/2014/main" id="{041382CF-61FD-4660-8FB5-598FB6C616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614734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00" name="Freeform 30">
              <a:extLst>
                <a:ext uri="{FF2B5EF4-FFF2-40B4-BE49-F238E27FC236}">
                  <a16:creationId xmlns:a16="http://schemas.microsoft.com/office/drawing/2014/main" id="{9972FE09-1F04-48BB-BD9D-5FBDA3046307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0875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01" name="Freeform 31">
              <a:extLst>
                <a:ext uri="{FF2B5EF4-FFF2-40B4-BE49-F238E27FC236}">
                  <a16:creationId xmlns:a16="http://schemas.microsoft.com/office/drawing/2014/main" id="{C718D31D-4141-4227-9283-7AFF23586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3201" y="6004311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02" name="Freeform 32">
              <a:extLst>
                <a:ext uri="{FF2B5EF4-FFF2-40B4-BE49-F238E27FC236}">
                  <a16:creationId xmlns:a16="http://schemas.microsoft.com/office/drawing/2014/main" id="{95D7D8FE-4145-481D-A4D8-15658D707B6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1829" y="6004311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03" name="Freeform 29">
              <a:extLst>
                <a:ext uri="{FF2B5EF4-FFF2-40B4-BE49-F238E27FC236}">
                  <a16:creationId xmlns:a16="http://schemas.microsoft.com/office/drawing/2014/main" id="{A663F658-2CC6-417E-A9EB-6C8F752E0F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9503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04" name="Freeform 30">
              <a:extLst>
                <a:ext uri="{FF2B5EF4-FFF2-40B4-BE49-F238E27FC236}">
                  <a16:creationId xmlns:a16="http://schemas.microsoft.com/office/drawing/2014/main" id="{33ECAD77-0D8A-488D-92A4-7681FD0685EE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5644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05" name="Freeform 31">
              <a:extLst>
                <a:ext uri="{FF2B5EF4-FFF2-40B4-BE49-F238E27FC236}">
                  <a16:creationId xmlns:a16="http://schemas.microsoft.com/office/drawing/2014/main" id="{5CBC7ED8-966B-4D67-8082-31BA034622B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7969" y="6004311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06" name="Freeform 32">
              <a:extLst>
                <a:ext uri="{FF2B5EF4-FFF2-40B4-BE49-F238E27FC236}">
                  <a16:creationId xmlns:a16="http://schemas.microsoft.com/office/drawing/2014/main" id="{9E28EFD6-33FE-4BAC-AA4E-F24484F8CADB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6598" y="6004311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07" name="Freeform 477">
              <a:extLst>
                <a:ext uri="{FF2B5EF4-FFF2-40B4-BE49-F238E27FC236}">
                  <a16:creationId xmlns:a16="http://schemas.microsoft.com/office/drawing/2014/main" id="{35618359-81CE-4C99-A497-F508740CB0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4272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08" name="Freeform 478">
              <a:extLst>
                <a:ext uri="{FF2B5EF4-FFF2-40B4-BE49-F238E27FC236}">
                  <a16:creationId xmlns:a16="http://schemas.microsoft.com/office/drawing/2014/main" id="{5928097D-BC24-45B5-968F-84D6BE800D5C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0413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09" name="Freeform 479">
              <a:extLst>
                <a:ext uri="{FF2B5EF4-FFF2-40B4-BE49-F238E27FC236}">
                  <a16:creationId xmlns:a16="http://schemas.microsoft.com/office/drawing/2014/main" id="{D2F14BB8-A075-4E01-A02D-ED0304BD8BE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2739" y="6004311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10" name="Freeform 480">
              <a:extLst>
                <a:ext uri="{FF2B5EF4-FFF2-40B4-BE49-F238E27FC236}">
                  <a16:creationId xmlns:a16="http://schemas.microsoft.com/office/drawing/2014/main" id="{9283E334-67B2-411D-8C60-F399A3FD7607}"/>
                </a:ext>
              </a:extLst>
            </p:cNvPr>
            <p:cNvSpPr>
              <a:spLocks/>
            </p:cNvSpPr>
            <p:nvPr/>
          </p:nvSpPr>
          <p:spPr bwMode="auto">
            <a:xfrm>
              <a:off x="3031366" y="6004311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11" name="Freeform 29">
              <a:extLst>
                <a:ext uri="{FF2B5EF4-FFF2-40B4-BE49-F238E27FC236}">
                  <a16:creationId xmlns:a16="http://schemas.microsoft.com/office/drawing/2014/main" id="{D2F28BD3-34CC-4DBC-9BF2-F92663233B15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9042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12" name="Freeform 31">
              <a:extLst>
                <a:ext uri="{FF2B5EF4-FFF2-40B4-BE49-F238E27FC236}">
                  <a16:creationId xmlns:a16="http://schemas.microsoft.com/office/drawing/2014/main" id="{65C4C200-00FB-4671-B0FC-9B5903EFA6B5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7508" y="6004311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13" name="Freeform 29">
              <a:extLst>
                <a:ext uri="{FF2B5EF4-FFF2-40B4-BE49-F238E27FC236}">
                  <a16:creationId xmlns:a16="http://schemas.microsoft.com/office/drawing/2014/main" id="{9EE12FD9-1A60-4B4E-BDCE-456710EF8B63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7670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14" name="Freeform 30">
              <a:extLst>
                <a:ext uri="{FF2B5EF4-FFF2-40B4-BE49-F238E27FC236}">
                  <a16:creationId xmlns:a16="http://schemas.microsoft.com/office/drawing/2014/main" id="{02C3A7AC-51C2-4F57-9CEC-D92373F5D1BF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3811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15" name="Freeform 31">
              <a:extLst>
                <a:ext uri="{FF2B5EF4-FFF2-40B4-BE49-F238E27FC236}">
                  <a16:creationId xmlns:a16="http://schemas.microsoft.com/office/drawing/2014/main" id="{AF46A3D3-8E3C-439D-A7F2-0BE48D34FEE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6136" y="6004311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16" name="Freeform 32">
              <a:extLst>
                <a:ext uri="{FF2B5EF4-FFF2-40B4-BE49-F238E27FC236}">
                  <a16:creationId xmlns:a16="http://schemas.microsoft.com/office/drawing/2014/main" id="{93D30021-48E0-42FB-BA4B-DFA777ABD635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4764" y="6004311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17" name="Freeform 29">
              <a:extLst>
                <a:ext uri="{FF2B5EF4-FFF2-40B4-BE49-F238E27FC236}">
                  <a16:creationId xmlns:a16="http://schemas.microsoft.com/office/drawing/2014/main" id="{DAE0A4FD-A28E-49B5-B2B8-06411201C2EA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2439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18" name="Freeform 30">
              <a:extLst>
                <a:ext uri="{FF2B5EF4-FFF2-40B4-BE49-F238E27FC236}">
                  <a16:creationId xmlns:a16="http://schemas.microsoft.com/office/drawing/2014/main" id="{E1AD0E62-6039-4044-9190-5A00ABCBD677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8580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19" name="Freeform 31">
              <a:extLst>
                <a:ext uri="{FF2B5EF4-FFF2-40B4-BE49-F238E27FC236}">
                  <a16:creationId xmlns:a16="http://schemas.microsoft.com/office/drawing/2014/main" id="{06D3B464-B7F8-4CAD-AE5F-D5203D62B08A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0905" y="6004311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20" name="Freeform 32">
              <a:extLst>
                <a:ext uri="{FF2B5EF4-FFF2-40B4-BE49-F238E27FC236}">
                  <a16:creationId xmlns:a16="http://schemas.microsoft.com/office/drawing/2014/main" id="{D7FB8E1A-03D3-48EC-8354-8ED146B811BF}"/>
                </a:ext>
              </a:extLst>
            </p:cNvPr>
            <p:cNvSpPr>
              <a:spLocks/>
            </p:cNvSpPr>
            <p:nvPr/>
          </p:nvSpPr>
          <p:spPr bwMode="auto">
            <a:xfrm>
              <a:off x="4669534" y="6004311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21" name="Freeform 29">
              <a:extLst>
                <a:ext uri="{FF2B5EF4-FFF2-40B4-BE49-F238E27FC236}">
                  <a16:creationId xmlns:a16="http://schemas.microsoft.com/office/drawing/2014/main" id="{EFD056BF-C48D-4B03-B052-6DD2738EFAE3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7208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22" name="Freeform 30">
              <a:extLst>
                <a:ext uri="{FF2B5EF4-FFF2-40B4-BE49-F238E27FC236}">
                  <a16:creationId xmlns:a16="http://schemas.microsoft.com/office/drawing/2014/main" id="{3CE438B3-A909-451C-893B-2ACFEB7E52E7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3348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23" name="Freeform 31">
              <a:extLst>
                <a:ext uri="{FF2B5EF4-FFF2-40B4-BE49-F238E27FC236}">
                  <a16:creationId xmlns:a16="http://schemas.microsoft.com/office/drawing/2014/main" id="{5B688E72-91E2-4D28-B779-946F4D23A8A2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5674" y="6004311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24" name="Freeform 32">
              <a:extLst>
                <a:ext uri="{FF2B5EF4-FFF2-40B4-BE49-F238E27FC236}">
                  <a16:creationId xmlns:a16="http://schemas.microsoft.com/office/drawing/2014/main" id="{C6F43DA8-BC73-4C5B-94E4-8CB2D4468EE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4302" y="6004311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25" name="Freeform 29">
              <a:extLst>
                <a:ext uri="{FF2B5EF4-FFF2-40B4-BE49-F238E27FC236}">
                  <a16:creationId xmlns:a16="http://schemas.microsoft.com/office/drawing/2014/main" id="{A93BE57F-9371-4213-880C-5219F3B954C9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1977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26" name="Freeform 30">
              <a:extLst>
                <a:ext uri="{FF2B5EF4-FFF2-40B4-BE49-F238E27FC236}">
                  <a16:creationId xmlns:a16="http://schemas.microsoft.com/office/drawing/2014/main" id="{B6D16DFA-7938-42BA-B53A-E3C4687F5840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8118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27" name="Freeform 31">
              <a:extLst>
                <a:ext uri="{FF2B5EF4-FFF2-40B4-BE49-F238E27FC236}">
                  <a16:creationId xmlns:a16="http://schemas.microsoft.com/office/drawing/2014/main" id="{45CDCBB6-708E-44CF-BA65-BACA9386BAC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0443" y="6004311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28" name="Freeform 32">
              <a:extLst>
                <a:ext uri="{FF2B5EF4-FFF2-40B4-BE49-F238E27FC236}">
                  <a16:creationId xmlns:a16="http://schemas.microsoft.com/office/drawing/2014/main" id="{CE334FF6-8932-44E4-8D98-543369ABBA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9071" y="6004311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29" name="Freeform 499">
              <a:extLst>
                <a:ext uri="{FF2B5EF4-FFF2-40B4-BE49-F238E27FC236}">
                  <a16:creationId xmlns:a16="http://schemas.microsoft.com/office/drawing/2014/main" id="{23A5D089-5B4E-48DD-878E-DE2590AB1821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6745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30" name="Freeform 500">
              <a:extLst>
                <a:ext uri="{FF2B5EF4-FFF2-40B4-BE49-F238E27FC236}">
                  <a16:creationId xmlns:a16="http://schemas.microsoft.com/office/drawing/2014/main" id="{DCA739D1-CC8F-441B-93B7-0AE669F9BD4B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2887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31" name="Freeform 501">
              <a:extLst>
                <a:ext uri="{FF2B5EF4-FFF2-40B4-BE49-F238E27FC236}">
                  <a16:creationId xmlns:a16="http://schemas.microsoft.com/office/drawing/2014/main" id="{50221695-4D2C-410B-9E90-48351BC178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05212" y="6004311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32" name="Freeform 502">
              <a:extLst>
                <a:ext uri="{FF2B5EF4-FFF2-40B4-BE49-F238E27FC236}">
                  <a16:creationId xmlns:a16="http://schemas.microsoft.com/office/drawing/2014/main" id="{61422459-4037-4AE7-8D9E-07BB41EA3916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3840" y="6004311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33" name="Freeform 29">
              <a:extLst>
                <a:ext uri="{FF2B5EF4-FFF2-40B4-BE49-F238E27FC236}">
                  <a16:creationId xmlns:a16="http://schemas.microsoft.com/office/drawing/2014/main" id="{E07A424F-E204-43A1-8F6A-4765B0491B33}"/>
                </a:ext>
              </a:extLst>
            </p:cNvPr>
            <p:cNvSpPr>
              <a:spLocks/>
            </p:cNvSpPr>
            <p:nvPr/>
          </p:nvSpPr>
          <p:spPr bwMode="auto">
            <a:xfrm>
              <a:off x="7181515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34" name="Freeform 31">
              <a:extLst>
                <a:ext uri="{FF2B5EF4-FFF2-40B4-BE49-F238E27FC236}">
                  <a16:creationId xmlns:a16="http://schemas.microsoft.com/office/drawing/2014/main" id="{43C16675-1119-4B14-BA22-BA13776B3932}"/>
                </a:ext>
              </a:extLst>
            </p:cNvPr>
            <p:cNvSpPr>
              <a:spLocks/>
            </p:cNvSpPr>
            <p:nvPr/>
          </p:nvSpPr>
          <p:spPr bwMode="auto">
            <a:xfrm>
              <a:off x="6959981" y="6004311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01" name="Freeform 29">
              <a:extLst>
                <a:ext uri="{FF2B5EF4-FFF2-40B4-BE49-F238E27FC236}">
                  <a16:creationId xmlns:a16="http://schemas.microsoft.com/office/drawing/2014/main" id="{DC86AB09-3245-4C62-8429-D264B9BBAC1B}"/>
                </a:ext>
              </a:extLst>
            </p:cNvPr>
            <p:cNvSpPr>
              <a:spLocks/>
            </p:cNvSpPr>
            <p:nvPr/>
          </p:nvSpPr>
          <p:spPr bwMode="auto">
            <a:xfrm>
              <a:off x="7510142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02" name="Freeform 30">
              <a:extLst>
                <a:ext uri="{FF2B5EF4-FFF2-40B4-BE49-F238E27FC236}">
                  <a16:creationId xmlns:a16="http://schemas.microsoft.com/office/drawing/2014/main" id="{34DB5ADD-5F68-4366-912B-571D7F278A0A}"/>
                </a:ext>
              </a:extLst>
            </p:cNvPr>
            <p:cNvSpPr>
              <a:spLocks/>
            </p:cNvSpPr>
            <p:nvPr/>
          </p:nvSpPr>
          <p:spPr bwMode="auto">
            <a:xfrm>
              <a:off x="7836283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03" name="Freeform 31">
              <a:extLst>
                <a:ext uri="{FF2B5EF4-FFF2-40B4-BE49-F238E27FC236}">
                  <a16:creationId xmlns:a16="http://schemas.microsoft.com/office/drawing/2014/main" id="{3C54F082-BA8D-44B1-85D8-2A4F065B4FE5}"/>
                </a:ext>
              </a:extLst>
            </p:cNvPr>
            <p:cNvSpPr>
              <a:spLocks/>
            </p:cNvSpPr>
            <p:nvPr/>
          </p:nvSpPr>
          <p:spPr bwMode="auto">
            <a:xfrm>
              <a:off x="7288609" y="600431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04" name="Freeform 32">
              <a:extLst>
                <a:ext uri="{FF2B5EF4-FFF2-40B4-BE49-F238E27FC236}">
                  <a16:creationId xmlns:a16="http://schemas.microsoft.com/office/drawing/2014/main" id="{C0BD7B2F-A041-419C-9DEC-F49823001D4D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7237" y="600431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05" name="Freeform 29">
              <a:extLst>
                <a:ext uri="{FF2B5EF4-FFF2-40B4-BE49-F238E27FC236}">
                  <a16:creationId xmlns:a16="http://schemas.microsoft.com/office/drawing/2014/main" id="{39CD8CB6-AA94-45E9-95F4-CA6B912906CE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4912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06" name="Freeform 30">
              <a:extLst>
                <a:ext uri="{FF2B5EF4-FFF2-40B4-BE49-F238E27FC236}">
                  <a16:creationId xmlns:a16="http://schemas.microsoft.com/office/drawing/2014/main" id="{7873A49E-A290-4115-83FA-5688742A6252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1052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07" name="Freeform 31">
              <a:extLst>
                <a:ext uri="{FF2B5EF4-FFF2-40B4-BE49-F238E27FC236}">
                  <a16:creationId xmlns:a16="http://schemas.microsoft.com/office/drawing/2014/main" id="{BF858DC7-9EFD-473D-8D68-15EEFC83E46A}"/>
                </a:ext>
              </a:extLst>
            </p:cNvPr>
            <p:cNvSpPr>
              <a:spLocks/>
            </p:cNvSpPr>
            <p:nvPr/>
          </p:nvSpPr>
          <p:spPr bwMode="auto">
            <a:xfrm>
              <a:off x="7943378" y="600431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08" name="Freeform 32">
              <a:extLst>
                <a:ext uri="{FF2B5EF4-FFF2-40B4-BE49-F238E27FC236}">
                  <a16:creationId xmlns:a16="http://schemas.microsoft.com/office/drawing/2014/main" id="{EF195FB3-5F31-462A-9F78-28B87100C7AD}"/>
                </a:ext>
              </a:extLst>
            </p:cNvPr>
            <p:cNvSpPr>
              <a:spLocks/>
            </p:cNvSpPr>
            <p:nvPr/>
          </p:nvSpPr>
          <p:spPr bwMode="auto">
            <a:xfrm>
              <a:off x="8272007" y="600431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09" name="Freeform 29">
              <a:extLst>
                <a:ext uri="{FF2B5EF4-FFF2-40B4-BE49-F238E27FC236}">
                  <a16:creationId xmlns:a16="http://schemas.microsoft.com/office/drawing/2014/main" id="{57213923-4788-4824-B9AC-75A980CBAA90}"/>
                </a:ext>
              </a:extLst>
            </p:cNvPr>
            <p:cNvSpPr>
              <a:spLocks/>
            </p:cNvSpPr>
            <p:nvPr/>
          </p:nvSpPr>
          <p:spPr bwMode="auto">
            <a:xfrm>
              <a:off x="8819680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10" name="Freeform 30">
              <a:extLst>
                <a:ext uri="{FF2B5EF4-FFF2-40B4-BE49-F238E27FC236}">
                  <a16:creationId xmlns:a16="http://schemas.microsoft.com/office/drawing/2014/main" id="{B3AA177E-08F8-4767-9504-4C140C188E54}"/>
                </a:ext>
              </a:extLst>
            </p:cNvPr>
            <p:cNvSpPr>
              <a:spLocks/>
            </p:cNvSpPr>
            <p:nvPr/>
          </p:nvSpPr>
          <p:spPr bwMode="auto">
            <a:xfrm>
              <a:off x="9145821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11" name="Freeform 31">
              <a:extLst>
                <a:ext uri="{FF2B5EF4-FFF2-40B4-BE49-F238E27FC236}">
                  <a16:creationId xmlns:a16="http://schemas.microsoft.com/office/drawing/2014/main" id="{4F564A3C-0622-4D60-87C6-3A5B7F49695D}"/>
                </a:ext>
              </a:extLst>
            </p:cNvPr>
            <p:cNvSpPr>
              <a:spLocks/>
            </p:cNvSpPr>
            <p:nvPr/>
          </p:nvSpPr>
          <p:spPr bwMode="auto">
            <a:xfrm>
              <a:off x="8598147" y="600431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12" name="Freeform 32">
              <a:extLst>
                <a:ext uri="{FF2B5EF4-FFF2-40B4-BE49-F238E27FC236}">
                  <a16:creationId xmlns:a16="http://schemas.microsoft.com/office/drawing/2014/main" id="{805E1316-96DE-478C-A377-5DB19921C10B}"/>
                </a:ext>
              </a:extLst>
            </p:cNvPr>
            <p:cNvSpPr>
              <a:spLocks/>
            </p:cNvSpPr>
            <p:nvPr/>
          </p:nvSpPr>
          <p:spPr bwMode="auto">
            <a:xfrm>
              <a:off x="8926774" y="600431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13" name="Freeform 29">
              <a:extLst>
                <a:ext uri="{FF2B5EF4-FFF2-40B4-BE49-F238E27FC236}">
                  <a16:creationId xmlns:a16="http://schemas.microsoft.com/office/drawing/2014/main" id="{E2F44C27-0BBB-480C-BF23-8DC2C71BBED8}"/>
                </a:ext>
              </a:extLst>
            </p:cNvPr>
            <p:cNvSpPr>
              <a:spLocks/>
            </p:cNvSpPr>
            <p:nvPr/>
          </p:nvSpPr>
          <p:spPr bwMode="auto">
            <a:xfrm>
              <a:off x="9474450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14" name="Freeform 30">
              <a:extLst>
                <a:ext uri="{FF2B5EF4-FFF2-40B4-BE49-F238E27FC236}">
                  <a16:creationId xmlns:a16="http://schemas.microsoft.com/office/drawing/2014/main" id="{971E956E-30BA-4587-AB17-5774BFE67EC2}"/>
                </a:ext>
              </a:extLst>
            </p:cNvPr>
            <p:cNvSpPr>
              <a:spLocks/>
            </p:cNvSpPr>
            <p:nvPr/>
          </p:nvSpPr>
          <p:spPr bwMode="auto">
            <a:xfrm>
              <a:off x="9800591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15" name="Freeform 31">
              <a:extLst>
                <a:ext uri="{FF2B5EF4-FFF2-40B4-BE49-F238E27FC236}">
                  <a16:creationId xmlns:a16="http://schemas.microsoft.com/office/drawing/2014/main" id="{85E3166C-51C8-46FE-9298-F13A32E2754C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2915" y="600431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16" name="Freeform 32">
              <a:extLst>
                <a:ext uri="{FF2B5EF4-FFF2-40B4-BE49-F238E27FC236}">
                  <a16:creationId xmlns:a16="http://schemas.microsoft.com/office/drawing/2014/main" id="{525E9EF6-96B9-4A89-8208-3284D6D2158D}"/>
                </a:ext>
              </a:extLst>
            </p:cNvPr>
            <p:cNvSpPr>
              <a:spLocks/>
            </p:cNvSpPr>
            <p:nvPr/>
          </p:nvSpPr>
          <p:spPr bwMode="auto">
            <a:xfrm>
              <a:off x="9581544" y="600431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17" name="Freeform 387">
              <a:extLst>
                <a:ext uri="{FF2B5EF4-FFF2-40B4-BE49-F238E27FC236}">
                  <a16:creationId xmlns:a16="http://schemas.microsoft.com/office/drawing/2014/main" id="{478A8BCC-B32A-4E39-ABA1-9E4D13B7B8E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9218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18" name="Freeform 388">
              <a:extLst>
                <a:ext uri="{FF2B5EF4-FFF2-40B4-BE49-F238E27FC236}">
                  <a16:creationId xmlns:a16="http://schemas.microsoft.com/office/drawing/2014/main" id="{5614BBD2-EB0C-49E9-B44B-1A6437E671E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55360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19" name="Freeform 389">
              <a:extLst>
                <a:ext uri="{FF2B5EF4-FFF2-40B4-BE49-F238E27FC236}">
                  <a16:creationId xmlns:a16="http://schemas.microsoft.com/office/drawing/2014/main" id="{2EDB4054-5229-4CA6-8895-DC3046D61967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7685" y="600431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20" name="Freeform 390">
              <a:extLst>
                <a:ext uri="{FF2B5EF4-FFF2-40B4-BE49-F238E27FC236}">
                  <a16:creationId xmlns:a16="http://schemas.microsoft.com/office/drawing/2014/main" id="{87A5FF6A-C9E1-4782-8DBF-68D362A1D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36312" y="600431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21" name="Freeform 29">
              <a:extLst>
                <a:ext uri="{FF2B5EF4-FFF2-40B4-BE49-F238E27FC236}">
                  <a16:creationId xmlns:a16="http://schemas.microsoft.com/office/drawing/2014/main" id="{B1974EDF-FF26-4920-B532-D7F90207960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83987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22" name="Freeform 31">
              <a:extLst>
                <a:ext uri="{FF2B5EF4-FFF2-40B4-BE49-F238E27FC236}">
                  <a16:creationId xmlns:a16="http://schemas.microsoft.com/office/drawing/2014/main" id="{2A17A771-20D7-492B-B75E-E2947ACD44C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2454" y="600431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23" name="Freeform 29">
              <a:extLst>
                <a:ext uri="{FF2B5EF4-FFF2-40B4-BE49-F238E27FC236}">
                  <a16:creationId xmlns:a16="http://schemas.microsoft.com/office/drawing/2014/main" id="{10BAC488-EF39-4573-A277-FF040FEBA9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2615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24" name="Freeform 30">
              <a:extLst>
                <a:ext uri="{FF2B5EF4-FFF2-40B4-BE49-F238E27FC236}">
                  <a16:creationId xmlns:a16="http://schemas.microsoft.com/office/drawing/2014/main" id="{E3E6E5A3-B1FC-4080-92B1-FE5444FD370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38757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25" name="Freeform 31">
              <a:extLst>
                <a:ext uri="{FF2B5EF4-FFF2-40B4-BE49-F238E27FC236}">
                  <a16:creationId xmlns:a16="http://schemas.microsoft.com/office/drawing/2014/main" id="{1E52E3E7-3179-4282-9CE5-345A1B489A4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91083" y="600431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26" name="Freeform 32">
              <a:extLst>
                <a:ext uri="{FF2B5EF4-FFF2-40B4-BE49-F238E27FC236}">
                  <a16:creationId xmlns:a16="http://schemas.microsoft.com/office/drawing/2014/main" id="{8781BA8E-C018-4814-8A7E-BF2F785C811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19710" y="600431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27" name="Freeform 397">
              <a:extLst>
                <a:ext uri="{FF2B5EF4-FFF2-40B4-BE49-F238E27FC236}">
                  <a16:creationId xmlns:a16="http://schemas.microsoft.com/office/drawing/2014/main" id="{22AFE1C2-8331-491C-9153-FD8A52D38C0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67385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28" name="Freeform 398">
              <a:extLst>
                <a:ext uri="{FF2B5EF4-FFF2-40B4-BE49-F238E27FC236}">
                  <a16:creationId xmlns:a16="http://schemas.microsoft.com/office/drawing/2014/main" id="{3F5E02DF-9305-4D34-BDB0-528B885960B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93526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29" name="Freeform 399">
              <a:extLst>
                <a:ext uri="{FF2B5EF4-FFF2-40B4-BE49-F238E27FC236}">
                  <a16:creationId xmlns:a16="http://schemas.microsoft.com/office/drawing/2014/main" id="{0A3E8882-4F3B-4E14-82F4-4E3D6A37C4A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45852" y="600431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30" name="Freeform 400">
              <a:extLst>
                <a:ext uri="{FF2B5EF4-FFF2-40B4-BE49-F238E27FC236}">
                  <a16:creationId xmlns:a16="http://schemas.microsoft.com/office/drawing/2014/main" id="{2BE2F195-095F-44A6-880F-2E6F93FB8A3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74480" y="600431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801" name="Group 1800">
            <a:extLst>
              <a:ext uri="{FF2B5EF4-FFF2-40B4-BE49-F238E27FC236}">
                <a16:creationId xmlns:a16="http://schemas.microsoft.com/office/drawing/2014/main" id="{683F34A0-4824-4E5A-A9CC-124D714530BA}"/>
              </a:ext>
            </a:extLst>
          </p:cNvPr>
          <p:cNvGrpSpPr/>
          <p:nvPr userDrawn="1"/>
        </p:nvGrpSpPr>
        <p:grpSpPr>
          <a:xfrm>
            <a:off x="83663" y="6334585"/>
            <a:ext cx="12009864" cy="176637"/>
            <a:chOff x="83663" y="6302087"/>
            <a:chExt cx="12009864" cy="176637"/>
          </a:xfrm>
        </p:grpSpPr>
        <p:sp>
          <p:nvSpPr>
            <p:cNvPr id="1035" name="Freeform 29">
              <a:extLst>
                <a:ext uri="{FF2B5EF4-FFF2-40B4-BE49-F238E27FC236}">
                  <a16:creationId xmlns:a16="http://schemas.microsoft.com/office/drawing/2014/main" id="{D926D0BC-D684-4C0F-983D-AB617D87C47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959982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36" name="Freeform 30">
              <a:extLst>
                <a:ext uri="{FF2B5EF4-FFF2-40B4-BE49-F238E27FC236}">
                  <a16:creationId xmlns:a16="http://schemas.microsoft.com/office/drawing/2014/main" id="{3552A2BB-2AC5-4272-AC98-FF0972D255D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633841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37" name="Freeform 31">
              <a:extLst>
                <a:ext uri="{FF2B5EF4-FFF2-40B4-BE49-F238E27FC236}">
                  <a16:creationId xmlns:a16="http://schemas.microsoft.com/office/drawing/2014/main" id="{9ADB1201-DA91-45C9-81E2-52238039A19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067076" y="630208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38" name="Freeform 32">
              <a:extLst>
                <a:ext uri="{FF2B5EF4-FFF2-40B4-BE49-F238E27FC236}">
                  <a16:creationId xmlns:a16="http://schemas.microsoft.com/office/drawing/2014/main" id="{0BE0CA55-2183-4139-B44D-80A8D2228D8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740936" y="630208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39" name="Freeform 29">
              <a:extLst>
                <a:ext uri="{FF2B5EF4-FFF2-40B4-BE49-F238E27FC236}">
                  <a16:creationId xmlns:a16="http://schemas.microsoft.com/office/drawing/2014/main" id="{E7ED715E-E5EB-4E21-A26C-C6F9CFAE177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305212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40" name="Freeform 30">
              <a:extLst>
                <a:ext uri="{FF2B5EF4-FFF2-40B4-BE49-F238E27FC236}">
                  <a16:creationId xmlns:a16="http://schemas.microsoft.com/office/drawing/2014/main" id="{F6721F8B-03F3-4CBB-ABBA-D7D0AC873E1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979072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41" name="Freeform 31">
              <a:extLst>
                <a:ext uri="{FF2B5EF4-FFF2-40B4-BE49-F238E27FC236}">
                  <a16:creationId xmlns:a16="http://schemas.microsoft.com/office/drawing/2014/main" id="{02D57ADD-1112-4051-8149-CF719517A11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412307" y="630208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42" name="Freeform 32">
              <a:extLst>
                <a:ext uri="{FF2B5EF4-FFF2-40B4-BE49-F238E27FC236}">
                  <a16:creationId xmlns:a16="http://schemas.microsoft.com/office/drawing/2014/main" id="{C8116DE6-9562-4609-9019-D5CEDBDE8FD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086166" y="630208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43" name="Freeform 29">
              <a:extLst>
                <a:ext uri="{FF2B5EF4-FFF2-40B4-BE49-F238E27FC236}">
                  <a16:creationId xmlns:a16="http://schemas.microsoft.com/office/drawing/2014/main" id="{DC0325FD-B009-4598-87B7-E69892120AB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650444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44" name="Freeform 30">
              <a:extLst>
                <a:ext uri="{FF2B5EF4-FFF2-40B4-BE49-F238E27FC236}">
                  <a16:creationId xmlns:a16="http://schemas.microsoft.com/office/drawing/2014/main" id="{56C9E74C-69DF-44C7-8873-C1A753544BB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324303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45" name="Freeform 31">
              <a:extLst>
                <a:ext uri="{FF2B5EF4-FFF2-40B4-BE49-F238E27FC236}">
                  <a16:creationId xmlns:a16="http://schemas.microsoft.com/office/drawing/2014/main" id="{2747D886-0F5B-461C-8D9E-74368457750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757538" y="630208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46" name="Freeform 32">
              <a:extLst>
                <a:ext uri="{FF2B5EF4-FFF2-40B4-BE49-F238E27FC236}">
                  <a16:creationId xmlns:a16="http://schemas.microsoft.com/office/drawing/2014/main" id="{4B54D51C-DDD9-47BB-AFDE-0F3DADF70C7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431398" y="630208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47" name="Freeform 29">
              <a:extLst>
                <a:ext uri="{FF2B5EF4-FFF2-40B4-BE49-F238E27FC236}">
                  <a16:creationId xmlns:a16="http://schemas.microsoft.com/office/drawing/2014/main" id="{96248FA3-172C-49CA-9D21-8EFCFB86C60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995675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48" name="Freeform 30">
              <a:extLst>
                <a:ext uri="{FF2B5EF4-FFF2-40B4-BE49-F238E27FC236}">
                  <a16:creationId xmlns:a16="http://schemas.microsoft.com/office/drawing/2014/main" id="{32B78079-AB81-45CD-A1B0-CD6EB2BCC6A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669534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49" name="Freeform 31">
              <a:extLst>
                <a:ext uri="{FF2B5EF4-FFF2-40B4-BE49-F238E27FC236}">
                  <a16:creationId xmlns:a16="http://schemas.microsoft.com/office/drawing/2014/main" id="{0DDF6A3D-9F36-4094-8D73-54587CA6BC5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102769" y="630208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50" name="Freeform 32">
              <a:extLst>
                <a:ext uri="{FF2B5EF4-FFF2-40B4-BE49-F238E27FC236}">
                  <a16:creationId xmlns:a16="http://schemas.microsoft.com/office/drawing/2014/main" id="{69C8070F-C78C-496F-AB0C-2F9430281E2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776629" y="630208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51" name="Freeform 521">
              <a:extLst>
                <a:ext uri="{FF2B5EF4-FFF2-40B4-BE49-F238E27FC236}">
                  <a16:creationId xmlns:a16="http://schemas.microsoft.com/office/drawing/2014/main" id="{BD505570-4333-447E-88AA-436513DECD5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340906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52" name="Freeform 522">
              <a:extLst>
                <a:ext uri="{FF2B5EF4-FFF2-40B4-BE49-F238E27FC236}">
                  <a16:creationId xmlns:a16="http://schemas.microsoft.com/office/drawing/2014/main" id="{DCC6EE4F-9031-4D04-990C-339505E2120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014765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53" name="Freeform 523">
              <a:extLst>
                <a:ext uri="{FF2B5EF4-FFF2-40B4-BE49-F238E27FC236}">
                  <a16:creationId xmlns:a16="http://schemas.microsoft.com/office/drawing/2014/main" id="{AAE54BA5-DA52-460B-9969-7756763C975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447999" y="630208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54" name="Freeform 524">
              <a:extLst>
                <a:ext uri="{FF2B5EF4-FFF2-40B4-BE49-F238E27FC236}">
                  <a16:creationId xmlns:a16="http://schemas.microsoft.com/office/drawing/2014/main" id="{5D44041C-9101-4787-8BBB-95717135A42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121860" y="630208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55" name="Freeform 29">
              <a:extLst>
                <a:ext uri="{FF2B5EF4-FFF2-40B4-BE49-F238E27FC236}">
                  <a16:creationId xmlns:a16="http://schemas.microsoft.com/office/drawing/2014/main" id="{246D506F-1FB7-470A-96C6-17BFEB13D39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686136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56" name="Freeform 31">
              <a:extLst>
                <a:ext uri="{FF2B5EF4-FFF2-40B4-BE49-F238E27FC236}">
                  <a16:creationId xmlns:a16="http://schemas.microsoft.com/office/drawing/2014/main" id="{71E06B8D-B699-4533-9E74-A8D7A0E6444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93231" y="630208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57" name="Freeform 29">
              <a:extLst>
                <a:ext uri="{FF2B5EF4-FFF2-40B4-BE49-F238E27FC236}">
                  <a16:creationId xmlns:a16="http://schemas.microsoft.com/office/drawing/2014/main" id="{E1038BEF-6AB5-4989-A030-AFC0FDB6D56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357508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58" name="Freeform 30">
              <a:extLst>
                <a:ext uri="{FF2B5EF4-FFF2-40B4-BE49-F238E27FC236}">
                  <a16:creationId xmlns:a16="http://schemas.microsoft.com/office/drawing/2014/main" id="{5E9B9464-B633-460A-8568-95EA2CF90F7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031367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59" name="Freeform 31">
              <a:extLst>
                <a:ext uri="{FF2B5EF4-FFF2-40B4-BE49-F238E27FC236}">
                  <a16:creationId xmlns:a16="http://schemas.microsoft.com/office/drawing/2014/main" id="{388561A6-DC26-4A46-A74A-8630E59A081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464602" y="630208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60" name="Freeform 32">
              <a:extLst>
                <a:ext uri="{FF2B5EF4-FFF2-40B4-BE49-F238E27FC236}">
                  <a16:creationId xmlns:a16="http://schemas.microsoft.com/office/drawing/2014/main" id="{91236F43-F981-4DF4-B3AF-AE232D55120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138462" y="630208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61" name="Freeform 29">
              <a:extLst>
                <a:ext uri="{FF2B5EF4-FFF2-40B4-BE49-F238E27FC236}">
                  <a16:creationId xmlns:a16="http://schemas.microsoft.com/office/drawing/2014/main" id="{65AE2B37-CAA4-4571-8372-CBE6B75A86D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702739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62" name="Freeform 30">
              <a:extLst>
                <a:ext uri="{FF2B5EF4-FFF2-40B4-BE49-F238E27FC236}">
                  <a16:creationId xmlns:a16="http://schemas.microsoft.com/office/drawing/2014/main" id="{81432EFF-FCFC-4180-B15B-B72FDE8B2AD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376598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63" name="Freeform 31">
              <a:extLst>
                <a:ext uri="{FF2B5EF4-FFF2-40B4-BE49-F238E27FC236}">
                  <a16:creationId xmlns:a16="http://schemas.microsoft.com/office/drawing/2014/main" id="{531189AB-2721-4381-B953-8C7CC9F2019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809833" y="630208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64" name="Freeform 32">
              <a:extLst>
                <a:ext uri="{FF2B5EF4-FFF2-40B4-BE49-F238E27FC236}">
                  <a16:creationId xmlns:a16="http://schemas.microsoft.com/office/drawing/2014/main" id="{99B53615-A1E5-4D9B-AAE1-FBC9A6CCA84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483693" y="630208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65" name="Freeform 29">
              <a:extLst>
                <a:ext uri="{FF2B5EF4-FFF2-40B4-BE49-F238E27FC236}">
                  <a16:creationId xmlns:a16="http://schemas.microsoft.com/office/drawing/2014/main" id="{3E0418A4-5D10-4E53-93E9-4215193FF34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047970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66" name="Freeform 30">
              <a:extLst>
                <a:ext uri="{FF2B5EF4-FFF2-40B4-BE49-F238E27FC236}">
                  <a16:creationId xmlns:a16="http://schemas.microsoft.com/office/drawing/2014/main" id="{3849DD79-C791-4B5E-95F5-C19E906D7C0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21830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67" name="Freeform 31">
              <a:extLst>
                <a:ext uri="{FF2B5EF4-FFF2-40B4-BE49-F238E27FC236}">
                  <a16:creationId xmlns:a16="http://schemas.microsoft.com/office/drawing/2014/main" id="{16B3EAB6-00C6-4F89-9D60-8B5305CAFA3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155065" y="630208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68" name="Freeform 32">
              <a:extLst>
                <a:ext uri="{FF2B5EF4-FFF2-40B4-BE49-F238E27FC236}">
                  <a16:creationId xmlns:a16="http://schemas.microsoft.com/office/drawing/2014/main" id="{325525DB-5DBF-4FCE-8AE8-26F86C1A217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828924" y="630208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69" name="Freeform 29">
              <a:extLst>
                <a:ext uri="{FF2B5EF4-FFF2-40B4-BE49-F238E27FC236}">
                  <a16:creationId xmlns:a16="http://schemas.microsoft.com/office/drawing/2014/main" id="{839C1AE9-DCD2-4FCD-BC21-5196279786C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93201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70" name="Freeform 30">
              <a:extLst>
                <a:ext uri="{FF2B5EF4-FFF2-40B4-BE49-F238E27FC236}">
                  <a16:creationId xmlns:a16="http://schemas.microsoft.com/office/drawing/2014/main" id="{E8EF2D61-8924-41C1-971E-5F5F492A9F7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67060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71" name="Freeform 31">
              <a:extLst>
                <a:ext uri="{FF2B5EF4-FFF2-40B4-BE49-F238E27FC236}">
                  <a16:creationId xmlns:a16="http://schemas.microsoft.com/office/drawing/2014/main" id="{9FCC103C-6005-4F7C-9AD1-4E9F42940A8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500296" y="630208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72" name="Freeform 32">
              <a:extLst>
                <a:ext uri="{FF2B5EF4-FFF2-40B4-BE49-F238E27FC236}">
                  <a16:creationId xmlns:a16="http://schemas.microsoft.com/office/drawing/2014/main" id="{1DC92673-ADBC-4943-A185-53D1B8CB813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74155" y="630208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73" name="Freeform 543">
              <a:extLst>
                <a:ext uri="{FF2B5EF4-FFF2-40B4-BE49-F238E27FC236}">
                  <a16:creationId xmlns:a16="http://schemas.microsoft.com/office/drawing/2014/main" id="{1287E3ED-53A1-4987-A88D-D37D54868EF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8433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74" name="Freeform 544">
              <a:extLst>
                <a:ext uri="{FF2B5EF4-FFF2-40B4-BE49-F238E27FC236}">
                  <a16:creationId xmlns:a16="http://schemas.microsoft.com/office/drawing/2014/main" id="{2A765B9D-2A15-4D4C-A939-CE1AC9DC999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12291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75" name="Freeform 545">
              <a:extLst>
                <a:ext uri="{FF2B5EF4-FFF2-40B4-BE49-F238E27FC236}">
                  <a16:creationId xmlns:a16="http://schemas.microsoft.com/office/drawing/2014/main" id="{A84A1B8C-2ED8-4268-94F8-F5BBAB2CE23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45526" y="630208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76" name="Freeform 546">
              <a:extLst>
                <a:ext uri="{FF2B5EF4-FFF2-40B4-BE49-F238E27FC236}">
                  <a16:creationId xmlns:a16="http://schemas.microsoft.com/office/drawing/2014/main" id="{17223C32-8657-443B-B6AA-4088B53F70C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19387" y="630208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77" name="Freeform 29">
              <a:extLst>
                <a:ext uri="{FF2B5EF4-FFF2-40B4-BE49-F238E27FC236}">
                  <a16:creationId xmlns:a16="http://schemas.microsoft.com/office/drawing/2014/main" id="{6DA721F8-543B-4774-80ED-DA7A0DCB4A2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663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78" name="Freeform 31">
              <a:extLst>
                <a:ext uri="{FF2B5EF4-FFF2-40B4-BE49-F238E27FC236}">
                  <a16:creationId xmlns:a16="http://schemas.microsoft.com/office/drawing/2014/main" id="{824130EC-36D9-4E65-8369-4FBA208EB47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90757" y="630208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31" name="Freeform 30">
              <a:extLst>
                <a:ext uri="{FF2B5EF4-FFF2-40B4-BE49-F238E27FC236}">
                  <a16:creationId xmlns:a16="http://schemas.microsoft.com/office/drawing/2014/main" id="{5C863DDD-EE32-4FAF-87C9-E2EA69ABEF4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874480" y="6305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32" name="Freeform 32">
              <a:extLst>
                <a:ext uri="{FF2B5EF4-FFF2-40B4-BE49-F238E27FC236}">
                  <a16:creationId xmlns:a16="http://schemas.microsoft.com/office/drawing/2014/main" id="{632F363E-9D2D-4FA7-841E-2CCD61081E6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981575" y="6302087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33" name="Freeform 403">
              <a:extLst>
                <a:ext uri="{FF2B5EF4-FFF2-40B4-BE49-F238E27FC236}">
                  <a16:creationId xmlns:a16="http://schemas.microsoft.com/office/drawing/2014/main" id="{5015AF98-4CB3-493B-98A3-AE57261145F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545853" y="6305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34" name="Freeform 404">
              <a:extLst>
                <a:ext uri="{FF2B5EF4-FFF2-40B4-BE49-F238E27FC236}">
                  <a16:creationId xmlns:a16="http://schemas.microsoft.com/office/drawing/2014/main" id="{82A1F092-F52B-4B69-BE3E-9C1B328832B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219711" y="6305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35" name="Freeform 405">
              <a:extLst>
                <a:ext uri="{FF2B5EF4-FFF2-40B4-BE49-F238E27FC236}">
                  <a16:creationId xmlns:a16="http://schemas.microsoft.com/office/drawing/2014/main" id="{302B6FF3-F1C6-44B3-80C7-9A213E95C81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652945" y="630208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36" name="Freeform 406">
              <a:extLst>
                <a:ext uri="{FF2B5EF4-FFF2-40B4-BE49-F238E27FC236}">
                  <a16:creationId xmlns:a16="http://schemas.microsoft.com/office/drawing/2014/main" id="{78251DAE-3B65-4373-A5A8-6265D0D50AC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326806" y="6302087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37" name="Freeform 29">
              <a:extLst>
                <a:ext uri="{FF2B5EF4-FFF2-40B4-BE49-F238E27FC236}">
                  <a16:creationId xmlns:a16="http://schemas.microsoft.com/office/drawing/2014/main" id="{1D008A72-0096-4F51-B0CF-34A243E43CF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891083" y="6305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38" name="Freeform 31">
              <a:extLst>
                <a:ext uri="{FF2B5EF4-FFF2-40B4-BE49-F238E27FC236}">
                  <a16:creationId xmlns:a16="http://schemas.microsoft.com/office/drawing/2014/main" id="{C4633A08-03F5-4AE1-A3F9-AEDA49FFD1B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998177" y="630208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39" name="Freeform 29">
              <a:extLst>
                <a:ext uri="{FF2B5EF4-FFF2-40B4-BE49-F238E27FC236}">
                  <a16:creationId xmlns:a16="http://schemas.microsoft.com/office/drawing/2014/main" id="{D95FDF37-DAEA-464F-B4A9-40DAFFF5442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562455" y="6305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40" name="Freeform 30">
              <a:extLst>
                <a:ext uri="{FF2B5EF4-FFF2-40B4-BE49-F238E27FC236}">
                  <a16:creationId xmlns:a16="http://schemas.microsoft.com/office/drawing/2014/main" id="{8AA6C1AF-D312-46BF-9132-6CAF8A47C25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236313" y="6305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41" name="Freeform 31">
              <a:extLst>
                <a:ext uri="{FF2B5EF4-FFF2-40B4-BE49-F238E27FC236}">
                  <a16:creationId xmlns:a16="http://schemas.microsoft.com/office/drawing/2014/main" id="{E2D60464-762D-4F7A-8F43-FB398500749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669548" y="630208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42" name="Freeform 32">
              <a:extLst>
                <a:ext uri="{FF2B5EF4-FFF2-40B4-BE49-F238E27FC236}">
                  <a16:creationId xmlns:a16="http://schemas.microsoft.com/office/drawing/2014/main" id="{62964145-14BF-4FC7-93DE-622BC9E2F3F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343408" y="6302087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43" name="Freeform 29">
              <a:extLst>
                <a:ext uri="{FF2B5EF4-FFF2-40B4-BE49-F238E27FC236}">
                  <a16:creationId xmlns:a16="http://schemas.microsoft.com/office/drawing/2014/main" id="{F3555649-B5D4-4E08-9314-73A87564F56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907685" y="6305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44" name="Freeform 30">
              <a:extLst>
                <a:ext uri="{FF2B5EF4-FFF2-40B4-BE49-F238E27FC236}">
                  <a16:creationId xmlns:a16="http://schemas.microsoft.com/office/drawing/2014/main" id="{A08FB8F9-B2D3-4A24-A054-31C7F680E00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581544" y="6305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45" name="Freeform 31">
              <a:extLst>
                <a:ext uri="{FF2B5EF4-FFF2-40B4-BE49-F238E27FC236}">
                  <a16:creationId xmlns:a16="http://schemas.microsoft.com/office/drawing/2014/main" id="{123804BA-9AAC-4371-8B93-60A9EE04E8D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014780" y="630208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46" name="Freeform 32">
              <a:extLst>
                <a:ext uri="{FF2B5EF4-FFF2-40B4-BE49-F238E27FC236}">
                  <a16:creationId xmlns:a16="http://schemas.microsoft.com/office/drawing/2014/main" id="{A5391073-7BA5-454E-A323-4DB00D04AF1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688639" y="6302087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47" name="Freeform 29">
              <a:extLst>
                <a:ext uri="{FF2B5EF4-FFF2-40B4-BE49-F238E27FC236}">
                  <a16:creationId xmlns:a16="http://schemas.microsoft.com/office/drawing/2014/main" id="{A83C0E05-6B18-4654-87DD-E4AFFE8921B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252916" y="6305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48" name="Freeform 30">
              <a:extLst>
                <a:ext uri="{FF2B5EF4-FFF2-40B4-BE49-F238E27FC236}">
                  <a16:creationId xmlns:a16="http://schemas.microsoft.com/office/drawing/2014/main" id="{7AE2080B-D3D9-4B09-B767-540BCB6A19C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926775" y="6305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49" name="Freeform 31">
              <a:extLst>
                <a:ext uri="{FF2B5EF4-FFF2-40B4-BE49-F238E27FC236}">
                  <a16:creationId xmlns:a16="http://schemas.microsoft.com/office/drawing/2014/main" id="{1345BEFD-4483-4EBA-8077-D131A210B56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360011" y="630208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50" name="Freeform 32">
              <a:extLst>
                <a:ext uri="{FF2B5EF4-FFF2-40B4-BE49-F238E27FC236}">
                  <a16:creationId xmlns:a16="http://schemas.microsoft.com/office/drawing/2014/main" id="{587BF442-745D-4DD7-BC77-14728DA99F8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033870" y="6302087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51" name="Freeform 29">
              <a:extLst>
                <a:ext uri="{FF2B5EF4-FFF2-40B4-BE49-F238E27FC236}">
                  <a16:creationId xmlns:a16="http://schemas.microsoft.com/office/drawing/2014/main" id="{AC2E9FF6-883D-4872-B18C-AF83DE34880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598148" y="6305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52" name="Freeform 30">
              <a:extLst>
                <a:ext uri="{FF2B5EF4-FFF2-40B4-BE49-F238E27FC236}">
                  <a16:creationId xmlns:a16="http://schemas.microsoft.com/office/drawing/2014/main" id="{21FFB2E6-1958-49D3-B329-BC42887E8C6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272007" y="6305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53" name="Freeform 31">
              <a:extLst>
                <a:ext uri="{FF2B5EF4-FFF2-40B4-BE49-F238E27FC236}">
                  <a16:creationId xmlns:a16="http://schemas.microsoft.com/office/drawing/2014/main" id="{76DC9866-A250-4028-B8FF-7AC2A6AB5C6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705242" y="630208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54" name="Freeform 32">
              <a:extLst>
                <a:ext uri="{FF2B5EF4-FFF2-40B4-BE49-F238E27FC236}">
                  <a16:creationId xmlns:a16="http://schemas.microsoft.com/office/drawing/2014/main" id="{104EDCCC-D435-44E2-963F-B87E54F72A7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79101" y="6302087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55" name="Freeform 425">
              <a:extLst>
                <a:ext uri="{FF2B5EF4-FFF2-40B4-BE49-F238E27FC236}">
                  <a16:creationId xmlns:a16="http://schemas.microsoft.com/office/drawing/2014/main" id="{619DB07C-1208-4577-936E-FB631219932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943379" y="6305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56" name="Freeform 426">
              <a:extLst>
                <a:ext uri="{FF2B5EF4-FFF2-40B4-BE49-F238E27FC236}">
                  <a16:creationId xmlns:a16="http://schemas.microsoft.com/office/drawing/2014/main" id="{9EDBBC22-3CD9-4A4F-9C1F-ECC164DF476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617237" y="6305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57" name="Freeform 427">
              <a:extLst>
                <a:ext uri="{FF2B5EF4-FFF2-40B4-BE49-F238E27FC236}">
                  <a16:creationId xmlns:a16="http://schemas.microsoft.com/office/drawing/2014/main" id="{1491FCD1-0EF2-4E05-AF16-3AB8A8D35DA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050472" y="630208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58" name="Freeform 428">
              <a:extLst>
                <a:ext uri="{FF2B5EF4-FFF2-40B4-BE49-F238E27FC236}">
                  <a16:creationId xmlns:a16="http://schemas.microsoft.com/office/drawing/2014/main" id="{19C4BC71-A3E0-422C-A564-DCC5E86ADDB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724332" y="6302087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59" name="Freeform 29">
              <a:extLst>
                <a:ext uri="{FF2B5EF4-FFF2-40B4-BE49-F238E27FC236}">
                  <a16:creationId xmlns:a16="http://schemas.microsoft.com/office/drawing/2014/main" id="{8D7A5F25-383E-46EA-A721-CCE8E05E807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288609" y="6305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60" name="Freeform 31">
              <a:extLst>
                <a:ext uri="{FF2B5EF4-FFF2-40B4-BE49-F238E27FC236}">
                  <a16:creationId xmlns:a16="http://schemas.microsoft.com/office/drawing/2014/main" id="{040F49CB-3766-4F2F-8735-37E1012FBD1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95703" y="630208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800" name="Group 1799">
            <a:extLst>
              <a:ext uri="{FF2B5EF4-FFF2-40B4-BE49-F238E27FC236}">
                <a16:creationId xmlns:a16="http://schemas.microsoft.com/office/drawing/2014/main" id="{9F10D460-6A74-4818-9F46-EAE7C1C9C177}"/>
              </a:ext>
            </a:extLst>
          </p:cNvPr>
          <p:cNvGrpSpPr/>
          <p:nvPr userDrawn="1"/>
        </p:nvGrpSpPr>
        <p:grpSpPr>
          <a:xfrm>
            <a:off x="83663" y="6619611"/>
            <a:ext cx="12009863" cy="176637"/>
            <a:chOff x="83663" y="6592396"/>
            <a:chExt cx="12009863" cy="176637"/>
          </a:xfrm>
        </p:grpSpPr>
        <p:sp>
          <p:nvSpPr>
            <p:cNvPr id="1079" name="Freeform 29">
              <a:extLst>
                <a:ext uri="{FF2B5EF4-FFF2-40B4-BE49-F238E27FC236}">
                  <a16:creationId xmlns:a16="http://schemas.microsoft.com/office/drawing/2014/main" id="{20EC484A-C5F1-48E7-8A21-20D6EFB703AF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196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80" name="Freeform 30">
              <a:extLst>
                <a:ext uri="{FF2B5EF4-FFF2-40B4-BE49-F238E27FC236}">
                  <a16:creationId xmlns:a16="http://schemas.microsoft.com/office/drawing/2014/main" id="{C019F15B-E358-4F68-9CEB-9194160ABC3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337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81" name="Freeform 31">
              <a:extLst>
                <a:ext uri="{FF2B5EF4-FFF2-40B4-BE49-F238E27FC236}">
                  <a16:creationId xmlns:a16="http://schemas.microsoft.com/office/drawing/2014/main" id="{E3B77A66-4C88-4E4B-B209-ABC85729F7BD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63" y="659239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82" name="Freeform 32">
              <a:extLst>
                <a:ext uri="{FF2B5EF4-FFF2-40B4-BE49-F238E27FC236}">
                  <a16:creationId xmlns:a16="http://schemas.microsoft.com/office/drawing/2014/main" id="{114BE01A-34B0-4AAF-B4EF-AD3352AEDB4E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290" y="659239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83" name="Freeform 29">
              <a:extLst>
                <a:ext uri="{FF2B5EF4-FFF2-40B4-BE49-F238E27FC236}">
                  <a16:creationId xmlns:a16="http://schemas.microsoft.com/office/drawing/2014/main" id="{6DC72554-CFD3-414F-98A7-EDE3A7652429}"/>
                </a:ext>
              </a:extLst>
            </p:cNvPr>
            <p:cNvSpPr>
              <a:spLocks/>
            </p:cNvSpPr>
            <p:nvPr/>
          </p:nvSpPr>
          <p:spPr bwMode="auto">
            <a:xfrm>
              <a:off x="959966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84" name="Freeform 30">
              <a:extLst>
                <a:ext uri="{FF2B5EF4-FFF2-40B4-BE49-F238E27FC236}">
                  <a16:creationId xmlns:a16="http://schemas.microsoft.com/office/drawing/2014/main" id="{2CC7A624-D22C-419B-BA70-20B587366E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6106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85" name="Freeform 31">
              <a:extLst>
                <a:ext uri="{FF2B5EF4-FFF2-40B4-BE49-F238E27FC236}">
                  <a16:creationId xmlns:a16="http://schemas.microsoft.com/office/drawing/2014/main" id="{EC4B0102-5975-4638-B356-C1154D6D87C6}"/>
                </a:ext>
              </a:extLst>
            </p:cNvPr>
            <p:cNvSpPr>
              <a:spLocks/>
            </p:cNvSpPr>
            <p:nvPr/>
          </p:nvSpPr>
          <p:spPr bwMode="auto">
            <a:xfrm>
              <a:off x="738432" y="659239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86" name="Freeform 32">
              <a:extLst>
                <a:ext uri="{FF2B5EF4-FFF2-40B4-BE49-F238E27FC236}">
                  <a16:creationId xmlns:a16="http://schemas.microsoft.com/office/drawing/2014/main" id="{03FA428C-CEAE-478D-9CDF-61170AA6E4B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7060" y="659239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87" name="Freeform 29">
              <a:extLst>
                <a:ext uri="{FF2B5EF4-FFF2-40B4-BE49-F238E27FC236}">
                  <a16:creationId xmlns:a16="http://schemas.microsoft.com/office/drawing/2014/main" id="{0480BD3D-62D0-4B5B-8EA2-D29DF2DAE9A1}"/>
                </a:ext>
              </a:extLst>
            </p:cNvPr>
            <p:cNvSpPr>
              <a:spLocks/>
            </p:cNvSpPr>
            <p:nvPr/>
          </p:nvSpPr>
          <p:spPr bwMode="auto">
            <a:xfrm>
              <a:off x="1614734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88" name="Freeform 30">
              <a:extLst>
                <a:ext uri="{FF2B5EF4-FFF2-40B4-BE49-F238E27FC236}">
                  <a16:creationId xmlns:a16="http://schemas.microsoft.com/office/drawing/2014/main" id="{C7D9E2F1-D11B-4052-966F-ACB98E23EF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0875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89" name="Freeform 31">
              <a:extLst>
                <a:ext uri="{FF2B5EF4-FFF2-40B4-BE49-F238E27FC236}">
                  <a16:creationId xmlns:a16="http://schemas.microsoft.com/office/drawing/2014/main" id="{CB5EE88A-6183-4ED1-9553-FC9F10A7384A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3201" y="659239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90" name="Freeform 32">
              <a:extLst>
                <a:ext uri="{FF2B5EF4-FFF2-40B4-BE49-F238E27FC236}">
                  <a16:creationId xmlns:a16="http://schemas.microsoft.com/office/drawing/2014/main" id="{097BE47B-9772-478D-9E85-54F4E3EA4015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1829" y="659239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91" name="Freeform 29">
              <a:extLst>
                <a:ext uri="{FF2B5EF4-FFF2-40B4-BE49-F238E27FC236}">
                  <a16:creationId xmlns:a16="http://schemas.microsoft.com/office/drawing/2014/main" id="{3ADBE7CA-4A20-4A6E-9A72-D6CA75B5DD45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9503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92" name="Freeform 30">
              <a:extLst>
                <a:ext uri="{FF2B5EF4-FFF2-40B4-BE49-F238E27FC236}">
                  <a16:creationId xmlns:a16="http://schemas.microsoft.com/office/drawing/2014/main" id="{40115CCA-BC50-4E02-A9CA-6EDB4FCFAC50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5644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93" name="Freeform 31">
              <a:extLst>
                <a:ext uri="{FF2B5EF4-FFF2-40B4-BE49-F238E27FC236}">
                  <a16:creationId xmlns:a16="http://schemas.microsoft.com/office/drawing/2014/main" id="{F949C139-2D0D-4AB4-863D-069E256D62F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7969" y="659239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94" name="Freeform 32">
              <a:extLst>
                <a:ext uri="{FF2B5EF4-FFF2-40B4-BE49-F238E27FC236}">
                  <a16:creationId xmlns:a16="http://schemas.microsoft.com/office/drawing/2014/main" id="{94023488-C557-4DA5-AB6B-4E9619D32B49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6598" y="659239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95" name="Freeform 565">
              <a:extLst>
                <a:ext uri="{FF2B5EF4-FFF2-40B4-BE49-F238E27FC236}">
                  <a16:creationId xmlns:a16="http://schemas.microsoft.com/office/drawing/2014/main" id="{AC21113F-942B-4075-9639-AF257D4C2D5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4272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96" name="Freeform 566">
              <a:extLst>
                <a:ext uri="{FF2B5EF4-FFF2-40B4-BE49-F238E27FC236}">
                  <a16:creationId xmlns:a16="http://schemas.microsoft.com/office/drawing/2014/main" id="{C6F33099-AF0F-4EA1-980B-67C22DEC502B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0413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97" name="Freeform 567">
              <a:extLst>
                <a:ext uri="{FF2B5EF4-FFF2-40B4-BE49-F238E27FC236}">
                  <a16:creationId xmlns:a16="http://schemas.microsoft.com/office/drawing/2014/main" id="{5B688F19-595F-46BC-87FA-BFA8FE0CF5D3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2739" y="659239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98" name="Freeform 568">
              <a:extLst>
                <a:ext uri="{FF2B5EF4-FFF2-40B4-BE49-F238E27FC236}">
                  <a16:creationId xmlns:a16="http://schemas.microsoft.com/office/drawing/2014/main" id="{57EE3F95-1923-408C-9FCB-8A061AC4E1E7}"/>
                </a:ext>
              </a:extLst>
            </p:cNvPr>
            <p:cNvSpPr>
              <a:spLocks/>
            </p:cNvSpPr>
            <p:nvPr/>
          </p:nvSpPr>
          <p:spPr bwMode="auto">
            <a:xfrm>
              <a:off x="3031366" y="659239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99" name="Freeform 29">
              <a:extLst>
                <a:ext uri="{FF2B5EF4-FFF2-40B4-BE49-F238E27FC236}">
                  <a16:creationId xmlns:a16="http://schemas.microsoft.com/office/drawing/2014/main" id="{0364578F-6F14-4642-8DB5-A9CB233AF228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9042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00" name="Freeform 31">
              <a:extLst>
                <a:ext uri="{FF2B5EF4-FFF2-40B4-BE49-F238E27FC236}">
                  <a16:creationId xmlns:a16="http://schemas.microsoft.com/office/drawing/2014/main" id="{F0D43546-B66F-475B-A283-080ADFF42DE7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7508" y="659239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01" name="Freeform 29">
              <a:extLst>
                <a:ext uri="{FF2B5EF4-FFF2-40B4-BE49-F238E27FC236}">
                  <a16:creationId xmlns:a16="http://schemas.microsoft.com/office/drawing/2014/main" id="{263C917B-6F03-478D-BEDD-E0D8FA27A63F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7670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02" name="Freeform 30">
              <a:extLst>
                <a:ext uri="{FF2B5EF4-FFF2-40B4-BE49-F238E27FC236}">
                  <a16:creationId xmlns:a16="http://schemas.microsoft.com/office/drawing/2014/main" id="{E21820AF-D32C-40BC-830F-468A4D0F841B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3811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03" name="Freeform 31">
              <a:extLst>
                <a:ext uri="{FF2B5EF4-FFF2-40B4-BE49-F238E27FC236}">
                  <a16:creationId xmlns:a16="http://schemas.microsoft.com/office/drawing/2014/main" id="{A9478718-3EA4-41DE-B02F-17B749521460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6136" y="659239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04" name="Freeform 32">
              <a:extLst>
                <a:ext uri="{FF2B5EF4-FFF2-40B4-BE49-F238E27FC236}">
                  <a16:creationId xmlns:a16="http://schemas.microsoft.com/office/drawing/2014/main" id="{4423D64C-BFD5-4F60-A7F6-4E0E140FA55B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4764" y="659239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05" name="Freeform 29">
              <a:extLst>
                <a:ext uri="{FF2B5EF4-FFF2-40B4-BE49-F238E27FC236}">
                  <a16:creationId xmlns:a16="http://schemas.microsoft.com/office/drawing/2014/main" id="{EF5ED76E-CD41-4077-96EA-41CBD8BDD11C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2439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06" name="Freeform 30">
              <a:extLst>
                <a:ext uri="{FF2B5EF4-FFF2-40B4-BE49-F238E27FC236}">
                  <a16:creationId xmlns:a16="http://schemas.microsoft.com/office/drawing/2014/main" id="{B643B771-3F02-4492-8909-91C20695FB39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8580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07" name="Freeform 31">
              <a:extLst>
                <a:ext uri="{FF2B5EF4-FFF2-40B4-BE49-F238E27FC236}">
                  <a16:creationId xmlns:a16="http://schemas.microsoft.com/office/drawing/2014/main" id="{7C910711-DE97-49BE-9F3A-493D1BA84559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0905" y="659239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08" name="Freeform 32">
              <a:extLst>
                <a:ext uri="{FF2B5EF4-FFF2-40B4-BE49-F238E27FC236}">
                  <a16:creationId xmlns:a16="http://schemas.microsoft.com/office/drawing/2014/main" id="{7EBFD03A-7F03-49F5-8A9F-F5BAF084DD41}"/>
                </a:ext>
              </a:extLst>
            </p:cNvPr>
            <p:cNvSpPr>
              <a:spLocks/>
            </p:cNvSpPr>
            <p:nvPr/>
          </p:nvSpPr>
          <p:spPr bwMode="auto">
            <a:xfrm>
              <a:off x="4669534" y="659239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09" name="Freeform 29">
              <a:extLst>
                <a:ext uri="{FF2B5EF4-FFF2-40B4-BE49-F238E27FC236}">
                  <a16:creationId xmlns:a16="http://schemas.microsoft.com/office/drawing/2014/main" id="{D494A738-34FD-468F-B1A6-A0751EAA0C39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7208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10" name="Freeform 30">
              <a:extLst>
                <a:ext uri="{FF2B5EF4-FFF2-40B4-BE49-F238E27FC236}">
                  <a16:creationId xmlns:a16="http://schemas.microsoft.com/office/drawing/2014/main" id="{00CF7EBB-A68D-4D46-833D-77CBFB6D83B8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3348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11" name="Freeform 31">
              <a:extLst>
                <a:ext uri="{FF2B5EF4-FFF2-40B4-BE49-F238E27FC236}">
                  <a16:creationId xmlns:a16="http://schemas.microsoft.com/office/drawing/2014/main" id="{13D89E70-CF19-4DC2-8B5A-E488D9A07EB2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5674" y="659239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12" name="Freeform 32">
              <a:extLst>
                <a:ext uri="{FF2B5EF4-FFF2-40B4-BE49-F238E27FC236}">
                  <a16:creationId xmlns:a16="http://schemas.microsoft.com/office/drawing/2014/main" id="{BB2506F0-880E-403A-A175-828C514323BF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4302" y="659239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13" name="Freeform 29">
              <a:extLst>
                <a:ext uri="{FF2B5EF4-FFF2-40B4-BE49-F238E27FC236}">
                  <a16:creationId xmlns:a16="http://schemas.microsoft.com/office/drawing/2014/main" id="{B36A7945-93EC-4AC0-A8B5-F584C83FC80E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1977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14" name="Freeform 30">
              <a:extLst>
                <a:ext uri="{FF2B5EF4-FFF2-40B4-BE49-F238E27FC236}">
                  <a16:creationId xmlns:a16="http://schemas.microsoft.com/office/drawing/2014/main" id="{94F3BE54-CF55-4715-93E0-07EDF9C85C92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8118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15" name="Freeform 31">
              <a:extLst>
                <a:ext uri="{FF2B5EF4-FFF2-40B4-BE49-F238E27FC236}">
                  <a16:creationId xmlns:a16="http://schemas.microsoft.com/office/drawing/2014/main" id="{8E46B78E-A285-423E-9040-19464771F1D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0443" y="659239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16" name="Freeform 32">
              <a:extLst>
                <a:ext uri="{FF2B5EF4-FFF2-40B4-BE49-F238E27FC236}">
                  <a16:creationId xmlns:a16="http://schemas.microsoft.com/office/drawing/2014/main" id="{2C56820B-506F-4B5D-AA96-20CA08F46F6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9071" y="659239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17" name="Freeform 587">
              <a:extLst>
                <a:ext uri="{FF2B5EF4-FFF2-40B4-BE49-F238E27FC236}">
                  <a16:creationId xmlns:a16="http://schemas.microsoft.com/office/drawing/2014/main" id="{60A72E68-97B2-4FE8-A919-C05B570212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6745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18" name="Freeform 588">
              <a:extLst>
                <a:ext uri="{FF2B5EF4-FFF2-40B4-BE49-F238E27FC236}">
                  <a16:creationId xmlns:a16="http://schemas.microsoft.com/office/drawing/2014/main" id="{E19CD37D-1A09-4493-9DD4-B10860880FD0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2887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19" name="Freeform 589">
              <a:extLst>
                <a:ext uri="{FF2B5EF4-FFF2-40B4-BE49-F238E27FC236}">
                  <a16:creationId xmlns:a16="http://schemas.microsoft.com/office/drawing/2014/main" id="{F01B1AE9-EFD8-4759-8BD4-6BF7F985DF0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05212" y="659239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20" name="Freeform 590">
              <a:extLst>
                <a:ext uri="{FF2B5EF4-FFF2-40B4-BE49-F238E27FC236}">
                  <a16:creationId xmlns:a16="http://schemas.microsoft.com/office/drawing/2014/main" id="{6741E16C-7E75-4FDF-8BAE-1ACEC2364B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3840" y="659239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21" name="Freeform 29">
              <a:extLst>
                <a:ext uri="{FF2B5EF4-FFF2-40B4-BE49-F238E27FC236}">
                  <a16:creationId xmlns:a16="http://schemas.microsoft.com/office/drawing/2014/main" id="{8A7B8F13-776E-48A7-982F-7E19A3B62B14}"/>
                </a:ext>
              </a:extLst>
            </p:cNvPr>
            <p:cNvSpPr>
              <a:spLocks/>
            </p:cNvSpPr>
            <p:nvPr/>
          </p:nvSpPr>
          <p:spPr bwMode="auto">
            <a:xfrm>
              <a:off x="7181515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22" name="Freeform 31">
              <a:extLst>
                <a:ext uri="{FF2B5EF4-FFF2-40B4-BE49-F238E27FC236}">
                  <a16:creationId xmlns:a16="http://schemas.microsoft.com/office/drawing/2014/main" id="{86CC642A-BCB8-43C4-84D6-4F5EFCF59CDA}"/>
                </a:ext>
              </a:extLst>
            </p:cNvPr>
            <p:cNvSpPr>
              <a:spLocks/>
            </p:cNvSpPr>
            <p:nvPr/>
          </p:nvSpPr>
          <p:spPr bwMode="auto">
            <a:xfrm>
              <a:off x="6959981" y="659239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61" name="Freeform 29">
              <a:extLst>
                <a:ext uri="{FF2B5EF4-FFF2-40B4-BE49-F238E27FC236}">
                  <a16:creationId xmlns:a16="http://schemas.microsoft.com/office/drawing/2014/main" id="{1F0DC721-06CB-4895-97C7-CFA513A33F93}"/>
                </a:ext>
              </a:extLst>
            </p:cNvPr>
            <p:cNvSpPr>
              <a:spLocks/>
            </p:cNvSpPr>
            <p:nvPr/>
          </p:nvSpPr>
          <p:spPr bwMode="auto">
            <a:xfrm>
              <a:off x="7510142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62" name="Freeform 30">
              <a:extLst>
                <a:ext uri="{FF2B5EF4-FFF2-40B4-BE49-F238E27FC236}">
                  <a16:creationId xmlns:a16="http://schemas.microsoft.com/office/drawing/2014/main" id="{7BBE000F-F956-4248-AE79-FAA2250BFB03}"/>
                </a:ext>
              </a:extLst>
            </p:cNvPr>
            <p:cNvSpPr>
              <a:spLocks/>
            </p:cNvSpPr>
            <p:nvPr/>
          </p:nvSpPr>
          <p:spPr bwMode="auto">
            <a:xfrm>
              <a:off x="7836283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63" name="Freeform 31">
              <a:extLst>
                <a:ext uri="{FF2B5EF4-FFF2-40B4-BE49-F238E27FC236}">
                  <a16:creationId xmlns:a16="http://schemas.microsoft.com/office/drawing/2014/main" id="{9E868A4F-7720-485D-8680-ABD0BD046BA0}"/>
                </a:ext>
              </a:extLst>
            </p:cNvPr>
            <p:cNvSpPr>
              <a:spLocks/>
            </p:cNvSpPr>
            <p:nvPr/>
          </p:nvSpPr>
          <p:spPr bwMode="auto">
            <a:xfrm>
              <a:off x="7288609" y="659239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64" name="Freeform 32">
              <a:extLst>
                <a:ext uri="{FF2B5EF4-FFF2-40B4-BE49-F238E27FC236}">
                  <a16:creationId xmlns:a16="http://schemas.microsoft.com/office/drawing/2014/main" id="{D5AB9716-9331-467A-8B22-D8EC16B052C5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7237" y="659239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65" name="Freeform 29">
              <a:extLst>
                <a:ext uri="{FF2B5EF4-FFF2-40B4-BE49-F238E27FC236}">
                  <a16:creationId xmlns:a16="http://schemas.microsoft.com/office/drawing/2014/main" id="{187D1866-CC17-4F28-84AC-C4F6960138FD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4912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66" name="Freeform 30">
              <a:extLst>
                <a:ext uri="{FF2B5EF4-FFF2-40B4-BE49-F238E27FC236}">
                  <a16:creationId xmlns:a16="http://schemas.microsoft.com/office/drawing/2014/main" id="{77D82381-D2E6-4D23-8EAD-EA1D7A852242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1052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67" name="Freeform 31">
              <a:extLst>
                <a:ext uri="{FF2B5EF4-FFF2-40B4-BE49-F238E27FC236}">
                  <a16:creationId xmlns:a16="http://schemas.microsoft.com/office/drawing/2014/main" id="{C30FB653-C91F-43C2-A880-21733D398CD0}"/>
                </a:ext>
              </a:extLst>
            </p:cNvPr>
            <p:cNvSpPr>
              <a:spLocks/>
            </p:cNvSpPr>
            <p:nvPr/>
          </p:nvSpPr>
          <p:spPr bwMode="auto">
            <a:xfrm>
              <a:off x="7943378" y="659239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68" name="Freeform 32">
              <a:extLst>
                <a:ext uri="{FF2B5EF4-FFF2-40B4-BE49-F238E27FC236}">
                  <a16:creationId xmlns:a16="http://schemas.microsoft.com/office/drawing/2014/main" id="{E03D883A-65C9-49B0-B55C-1AA52EA51A0A}"/>
                </a:ext>
              </a:extLst>
            </p:cNvPr>
            <p:cNvSpPr>
              <a:spLocks/>
            </p:cNvSpPr>
            <p:nvPr/>
          </p:nvSpPr>
          <p:spPr bwMode="auto">
            <a:xfrm>
              <a:off x="8272007" y="659239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69" name="Freeform 29">
              <a:extLst>
                <a:ext uri="{FF2B5EF4-FFF2-40B4-BE49-F238E27FC236}">
                  <a16:creationId xmlns:a16="http://schemas.microsoft.com/office/drawing/2014/main" id="{F5759E49-4355-44D0-A50C-ECA250677FE0}"/>
                </a:ext>
              </a:extLst>
            </p:cNvPr>
            <p:cNvSpPr>
              <a:spLocks/>
            </p:cNvSpPr>
            <p:nvPr/>
          </p:nvSpPr>
          <p:spPr bwMode="auto">
            <a:xfrm>
              <a:off x="8819680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70" name="Freeform 30">
              <a:extLst>
                <a:ext uri="{FF2B5EF4-FFF2-40B4-BE49-F238E27FC236}">
                  <a16:creationId xmlns:a16="http://schemas.microsoft.com/office/drawing/2014/main" id="{08FFCCA9-495E-4AED-B062-7911EC56B10A}"/>
                </a:ext>
              </a:extLst>
            </p:cNvPr>
            <p:cNvSpPr>
              <a:spLocks/>
            </p:cNvSpPr>
            <p:nvPr/>
          </p:nvSpPr>
          <p:spPr bwMode="auto">
            <a:xfrm>
              <a:off x="9145821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71" name="Freeform 31">
              <a:extLst>
                <a:ext uri="{FF2B5EF4-FFF2-40B4-BE49-F238E27FC236}">
                  <a16:creationId xmlns:a16="http://schemas.microsoft.com/office/drawing/2014/main" id="{CE77C841-2D0B-4BCA-A931-AE1F02EE6ACC}"/>
                </a:ext>
              </a:extLst>
            </p:cNvPr>
            <p:cNvSpPr>
              <a:spLocks/>
            </p:cNvSpPr>
            <p:nvPr/>
          </p:nvSpPr>
          <p:spPr bwMode="auto">
            <a:xfrm>
              <a:off x="8598147" y="659239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72" name="Freeform 32">
              <a:extLst>
                <a:ext uri="{FF2B5EF4-FFF2-40B4-BE49-F238E27FC236}">
                  <a16:creationId xmlns:a16="http://schemas.microsoft.com/office/drawing/2014/main" id="{8CBD0AE1-AFDF-4F0C-BC5C-5F8C73655D41}"/>
                </a:ext>
              </a:extLst>
            </p:cNvPr>
            <p:cNvSpPr>
              <a:spLocks/>
            </p:cNvSpPr>
            <p:nvPr/>
          </p:nvSpPr>
          <p:spPr bwMode="auto">
            <a:xfrm>
              <a:off x="8926774" y="659239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73" name="Freeform 29">
              <a:extLst>
                <a:ext uri="{FF2B5EF4-FFF2-40B4-BE49-F238E27FC236}">
                  <a16:creationId xmlns:a16="http://schemas.microsoft.com/office/drawing/2014/main" id="{ECF61FA9-98DB-4C15-A42F-3557A73ECB49}"/>
                </a:ext>
              </a:extLst>
            </p:cNvPr>
            <p:cNvSpPr>
              <a:spLocks/>
            </p:cNvSpPr>
            <p:nvPr/>
          </p:nvSpPr>
          <p:spPr bwMode="auto">
            <a:xfrm>
              <a:off x="9474450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74" name="Freeform 30">
              <a:extLst>
                <a:ext uri="{FF2B5EF4-FFF2-40B4-BE49-F238E27FC236}">
                  <a16:creationId xmlns:a16="http://schemas.microsoft.com/office/drawing/2014/main" id="{01894596-216F-4ED4-99D6-8BCB72EB0292}"/>
                </a:ext>
              </a:extLst>
            </p:cNvPr>
            <p:cNvSpPr>
              <a:spLocks/>
            </p:cNvSpPr>
            <p:nvPr/>
          </p:nvSpPr>
          <p:spPr bwMode="auto">
            <a:xfrm>
              <a:off x="9800591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75" name="Freeform 31">
              <a:extLst>
                <a:ext uri="{FF2B5EF4-FFF2-40B4-BE49-F238E27FC236}">
                  <a16:creationId xmlns:a16="http://schemas.microsoft.com/office/drawing/2014/main" id="{E9351B07-5963-4E4C-BA2E-597CDA99B928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2915" y="659239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76" name="Freeform 32">
              <a:extLst>
                <a:ext uri="{FF2B5EF4-FFF2-40B4-BE49-F238E27FC236}">
                  <a16:creationId xmlns:a16="http://schemas.microsoft.com/office/drawing/2014/main" id="{086CF589-8B94-4072-8E27-A7FDEAF06125}"/>
                </a:ext>
              </a:extLst>
            </p:cNvPr>
            <p:cNvSpPr>
              <a:spLocks/>
            </p:cNvSpPr>
            <p:nvPr/>
          </p:nvSpPr>
          <p:spPr bwMode="auto">
            <a:xfrm>
              <a:off x="9581544" y="659239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77" name="Freeform 447">
              <a:extLst>
                <a:ext uri="{FF2B5EF4-FFF2-40B4-BE49-F238E27FC236}">
                  <a16:creationId xmlns:a16="http://schemas.microsoft.com/office/drawing/2014/main" id="{0317F46C-DCD4-4A28-ACFA-6A51661C727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9218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78" name="Freeform 448">
              <a:extLst>
                <a:ext uri="{FF2B5EF4-FFF2-40B4-BE49-F238E27FC236}">
                  <a16:creationId xmlns:a16="http://schemas.microsoft.com/office/drawing/2014/main" id="{406FCB8A-1D2B-4BDA-9DB2-70553389C2C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55360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79" name="Freeform 449">
              <a:extLst>
                <a:ext uri="{FF2B5EF4-FFF2-40B4-BE49-F238E27FC236}">
                  <a16:creationId xmlns:a16="http://schemas.microsoft.com/office/drawing/2014/main" id="{A990AE18-0C76-46C2-B0F6-C3BD8866B051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7685" y="659239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80" name="Freeform 450">
              <a:extLst>
                <a:ext uri="{FF2B5EF4-FFF2-40B4-BE49-F238E27FC236}">
                  <a16:creationId xmlns:a16="http://schemas.microsoft.com/office/drawing/2014/main" id="{3B9FF01A-935E-455C-8E64-06251772D56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36312" y="659239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81" name="Freeform 29">
              <a:extLst>
                <a:ext uri="{FF2B5EF4-FFF2-40B4-BE49-F238E27FC236}">
                  <a16:creationId xmlns:a16="http://schemas.microsoft.com/office/drawing/2014/main" id="{D88D0A07-AF69-42C3-BBAA-1A836D93768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83987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82" name="Freeform 31">
              <a:extLst>
                <a:ext uri="{FF2B5EF4-FFF2-40B4-BE49-F238E27FC236}">
                  <a16:creationId xmlns:a16="http://schemas.microsoft.com/office/drawing/2014/main" id="{B21D54DB-4207-4062-BBD2-FBFC00E6324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2454" y="659239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83" name="Freeform 29">
              <a:extLst>
                <a:ext uri="{FF2B5EF4-FFF2-40B4-BE49-F238E27FC236}">
                  <a16:creationId xmlns:a16="http://schemas.microsoft.com/office/drawing/2014/main" id="{3A2A451F-9689-4B14-BA58-2F1788849E8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2615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84" name="Freeform 30">
              <a:extLst>
                <a:ext uri="{FF2B5EF4-FFF2-40B4-BE49-F238E27FC236}">
                  <a16:creationId xmlns:a16="http://schemas.microsoft.com/office/drawing/2014/main" id="{3EC5D921-246F-4E9A-8C38-DBDB5938281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38757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85" name="Freeform 31">
              <a:extLst>
                <a:ext uri="{FF2B5EF4-FFF2-40B4-BE49-F238E27FC236}">
                  <a16:creationId xmlns:a16="http://schemas.microsoft.com/office/drawing/2014/main" id="{0538CF54-7ACC-4114-B43B-7A4D417261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91083" y="659239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86" name="Freeform 32">
              <a:extLst>
                <a:ext uri="{FF2B5EF4-FFF2-40B4-BE49-F238E27FC236}">
                  <a16:creationId xmlns:a16="http://schemas.microsoft.com/office/drawing/2014/main" id="{11E301F6-776B-4BF8-9A6D-011F3835858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19710" y="659239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87" name="Freeform 29">
              <a:extLst>
                <a:ext uri="{FF2B5EF4-FFF2-40B4-BE49-F238E27FC236}">
                  <a16:creationId xmlns:a16="http://schemas.microsoft.com/office/drawing/2014/main" id="{E194C7E7-2518-4B40-B443-EC4BF865E47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67385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88" name="Freeform 30">
              <a:extLst>
                <a:ext uri="{FF2B5EF4-FFF2-40B4-BE49-F238E27FC236}">
                  <a16:creationId xmlns:a16="http://schemas.microsoft.com/office/drawing/2014/main" id="{8C421192-7469-48F1-A5C0-A4C2F92271D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93526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89" name="Freeform 31">
              <a:extLst>
                <a:ext uri="{FF2B5EF4-FFF2-40B4-BE49-F238E27FC236}">
                  <a16:creationId xmlns:a16="http://schemas.microsoft.com/office/drawing/2014/main" id="{4A565FE3-8B6C-4260-8F35-A2F21F0464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45852" y="659239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90" name="Freeform 32">
              <a:extLst>
                <a:ext uri="{FF2B5EF4-FFF2-40B4-BE49-F238E27FC236}">
                  <a16:creationId xmlns:a16="http://schemas.microsoft.com/office/drawing/2014/main" id="{19C1CE71-EF7F-461D-A55F-4B5B95F0A3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74480" y="659239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814" name="Group 1813">
            <a:extLst>
              <a:ext uri="{FF2B5EF4-FFF2-40B4-BE49-F238E27FC236}">
                <a16:creationId xmlns:a16="http://schemas.microsoft.com/office/drawing/2014/main" id="{CCBAA3F1-F5D7-47E2-8204-499FF31AC1BA}"/>
              </a:ext>
            </a:extLst>
          </p:cNvPr>
          <p:cNvGrpSpPr/>
          <p:nvPr userDrawn="1"/>
        </p:nvGrpSpPr>
        <p:grpSpPr>
          <a:xfrm>
            <a:off x="83664" y="5194449"/>
            <a:ext cx="12009863" cy="176637"/>
            <a:chOff x="83664" y="5136234"/>
            <a:chExt cx="12009863" cy="176637"/>
          </a:xfrm>
        </p:grpSpPr>
        <p:sp>
          <p:nvSpPr>
            <p:cNvPr id="1215" name="Freeform 29">
              <a:extLst>
                <a:ext uri="{FF2B5EF4-FFF2-40B4-BE49-F238E27FC236}">
                  <a16:creationId xmlns:a16="http://schemas.microsoft.com/office/drawing/2014/main" id="{B7180539-6EAC-4B74-A6A7-F4DECCA880B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871994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16" name="Freeform 30">
              <a:extLst>
                <a:ext uri="{FF2B5EF4-FFF2-40B4-BE49-F238E27FC236}">
                  <a16:creationId xmlns:a16="http://schemas.microsoft.com/office/drawing/2014/main" id="{B62EA37B-DD12-4FE2-91C5-586774DCC3B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545853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17" name="Freeform 31">
              <a:extLst>
                <a:ext uri="{FF2B5EF4-FFF2-40B4-BE49-F238E27FC236}">
                  <a16:creationId xmlns:a16="http://schemas.microsoft.com/office/drawing/2014/main" id="{7F5008A2-6C9C-4237-A669-D9420637A31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979088" y="5136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18" name="Freeform 32">
              <a:extLst>
                <a:ext uri="{FF2B5EF4-FFF2-40B4-BE49-F238E27FC236}">
                  <a16:creationId xmlns:a16="http://schemas.microsoft.com/office/drawing/2014/main" id="{92B85CBB-6218-48C7-A6AD-1224322FBCF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652948" y="5136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19" name="Freeform 29">
              <a:extLst>
                <a:ext uri="{FF2B5EF4-FFF2-40B4-BE49-F238E27FC236}">
                  <a16:creationId xmlns:a16="http://schemas.microsoft.com/office/drawing/2014/main" id="{D30576A8-C16A-4494-9C99-9E55DFB4A97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217224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20" name="Freeform 30">
              <a:extLst>
                <a:ext uri="{FF2B5EF4-FFF2-40B4-BE49-F238E27FC236}">
                  <a16:creationId xmlns:a16="http://schemas.microsoft.com/office/drawing/2014/main" id="{E42AB3B1-E898-47A3-BCC3-2CA29B9BA03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891084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21" name="Freeform 31">
              <a:extLst>
                <a:ext uri="{FF2B5EF4-FFF2-40B4-BE49-F238E27FC236}">
                  <a16:creationId xmlns:a16="http://schemas.microsoft.com/office/drawing/2014/main" id="{D672A6A7-B2CC-49D7-869D-2F1C046A2C7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324319" y="5136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22" name="Freeform 32">
              <a:extLst>
                <a:ext uri="{FF2B5EF4-FFF2-40B4-BE49-F238E27FC236}">
                  <a16:creationId xmlns:a16="http://schemas.microsoft.com/office/drawing/2014/main" id="{CA440D9D-F6B1-4284-B053-79582A5005F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998178" y="5136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23" name="Freeform 29">
              <a:extLst>
                <a:ext uri="{FF2B5EF4-FFF2-40B4-BE49-F238E27FC236}">
                  <a16:creationId xmlns:a16="http://schemas.microsoft.com/office/drawing/2014/main" id="{11425CF2-DB33-450A-85AF-5A9F828EE54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562456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24" name="Freeform 30">
              <a:extLst>
                <a:ext uri="{FF2B5EF4-FFF2-40B4-BE49-F238E27FC236}">
                  <a16:creationId xmlns:a16="http://schemas.microsoft.com/office/drawing/2014/main" id="{E3F18B23-2B04-493F-8561-921707C7598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236315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25" name="Freeform 31">
              <a:extLst>
                <a:ext uri="{FF2B5EF4-FFF2-40B4-BE49-F238E27FC236}">
                  <a16:creationId xmlns:a16="http://schemas.microsoft.com/office/drawing/2014/main" id="{26B6FDFF-BB6F-488C-B6CC-FF1B0C83574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669550" y="5136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26" name="Freeform 32">
              <a:extLst>
                <a:ext uri="{FF2B5EF4-FFF2-40B4-BE49-F238E27FC236}">
                  <a16:creationId xmlns:a16="http://schemas.microsoft.com/office/drawing/2014/main" id="{5819D564-E20E-4922-AA51-4052BBCFA02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343410" y="5136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27" name="Freeform 29">
              <a:extLst>
                <a:ext uri="{FF2B5EF4-FFF2-40B4-BE49-F238E27FC236}">
                  <a16:creationId xmlns:a16="http://schemas.microsoft.com/office/drawing/2014/main" id="{2722FE24-1D72-4D6E-AF53-6128141A9D1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907687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28" name="Freeform 30">
              <a:extLst>
                <a:ext uri="{FF2B5EF4-FFF2-40B4-BE49-F238E27FC236}">
                  <a16:creationId xmlns:a16="http://schemas.microsoft.com/office/drawing/2014/main" id="{B8FD79A5-BF8A-4DC2-BC5B-24064D68FDD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581546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29" name="Freeform 31">
              <a:extLst>
                <a:ext uri="{FF2B5EF4-FFF2-40B4-BE49-F238E27FC236}">
                  <a16:creationId xmlns:a16="http://schemas.microsoft.com/office/drawing/2014/main" id="{C20D4256-ADDE-4906-A707-F86AFE339B0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014782" y="5136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30" name="Freeform 32">
              <a:extLst>
                <a:ext uri="{FF2B5EF4-FFF2-40B4-BE49-F238E27FC236}">
                  <a16:creationId xmlns:a16="http://schemas.microsoft.com/office/drawing/2014/main" id="{36A07B05-4B2F-40C4-96C8-776D77370D3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688641" y="5136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31" name="Freeform 477">
              <a:extLst>
                <a:ext uri="{FF2B5EF4-FFF2-40B4-BE49-F238E27FC236}">
                  <a16:creationId xmlns:a16="http://schemas.microsoft.com/office/drawing/2014/main" id="{0E0FB12E-55F4-4E15-BF1A-36007503982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252918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32" name="Freeform 478">
              <a:extLst>
                <a:ext uri="{FF2B5EF4-FFF2-40B4-BE49-F238E27FC236}">
                  <a16:creationId xmlns:a16="http://schemas.microsoft.com/office/drawing/2014/main" id="{C0C1A34B-06B6-4E43-AE56-DC6602E381F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926777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33" name="Freeform 479">
              <a:extLst>
                <a:ext uri="{FF2B5EF4-FFF2-40B4-BE49-F238E27FC236}">
                  <a16:creationId xmlns:a16="http://schemas.microsoft.com/office/drawing/2014/main" id="{DDC70FAC-4DFF-4A62-A963-DDEF4052ACC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360012" y="5136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34" name="Freeform 480">
              <a:extLst>
                <a:ext uri="{FF2B5EF4-FFF2-40B4-BE49-F238E27FC236}">
                  <a16:creationId xmlns:a16="http://schemas.microsoft.com/office/drawing/2014/main" id="{60460DC1-CD61-456C-9EE1-21C9215B31F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033872" y="5136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35" name="Freeform 29">
              <a:extLst>
                <a:ext uri="{FF2B5EF4-FFF2-40B4-BE49-F238E27FC236}">
                  <a16:creationId xmlns:a16="http://schemas.microsoft.com/office/drawing/2014/main" id="{DF96326A-8A37-4BC7-867D-C9B8879D919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598148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36" name="Freeform 31">
              <a:extLst>
                <a:ext uri="{FF2B5EF4-FFF2-40B4-BE49-F238E27FC236}">
                  <a16:creationId xmlns:a16="http://schemas.microsoft.com/office/drawing/2014/main" id="{4089E109-C701-4E02-BBE1-4D4BB79D76C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705243" y="5136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37" name="Freeform 29">
              <a:extLst>
                <a:ext uri="{FF2B5EF4-FFF2-40B4-BE49-F238E27FC236}">
                  <a16:creationId xmlns:a16="http://schemas.microsoft.com/office/drawing/2014/main" id="{8E6722DC-52FD-49D8-80A8-D4B70250D3A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269520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38" name="Freeform 30">
              <a:extLst>
                <a:ext uri="{FF2B5EF4-FFF2-40B4-BE49-F238E27FC236}">
                  <a16:creationId xmlns:a16="http://schemas.microsoft.com/office/drawing/2014/main" id="{27F496D1-3FD0-42DD-8D9E-B188CCA88F9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943379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39" name="Freeform 31">
              <a:extLst>
                <a:ext uri="{FF2B5EF4-FFF2-40B4-BE49-F238E27FC236}">
                  <a16:creationId xmlns:a16="http://schemas.microsoft.com/office/drawing/2014/main" id="{8E4A8A6B-ADF8-41E7-AAD3-E96BC9962EB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376614" y="5136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40" name="Freeform 32">
              <a:extLst>
                <a:ext uri="{FF2B5EF4-FFF2-40B4-BE49-F238E27FC236}">
                  <a16:creationId xmlns:a16="http://schemas.microsoft.com/office/drawing/2014/main" id="{881371C4-F13A-4BDD-87B1-1F7401A9AA3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050474" y="5136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41" name="Freeform 29">
              <a:extLst>
                <a:ext uri="{FF2B5EF4-FFF2-40B4-BE49-F238E27FC236}">
                  <a16:creationId xmlns:a16="http://schemas.microsoft.com/office/drawing/2014/main" id="{2A637B4F-5C67-45C1-B3F7-F43BA8FC9AE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614751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42" name="Freeform 30">
              <a:extLst>
                <a:ext uri="{FF2B5EF4-FFF2-40B4-BE49-F238E27FC236}">
                  <a16:creationId xmlns:a16="http://schemas.microsoft.com/office/drawing/2014/main" id="{1D0DF89F-0D4B-41A5-991C-C435033F484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288610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43" name="Freeform 31">
              <a:extLst>
                <a:ext uri="{FF2B5EF4-FFF2-40B4-BE49-F238E27FC236}">
                  <a16:creationId xmlns:a16="http://schemas.microsoft.com/office/drawing/2014/main" id="{72777DA5-4F10-4541-8FDF-4466FA4F8EA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721846" y="5136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44" name="Freeform 32">
              <a:extLst>
                <a:ext uri="{FF2B5EF4-FFF2-40B4-BE49-F238E27FC236}">
                  <a16:creationId xmlns:a16="http://schemas.microsoft.com/office/drawing/2014/main" id="{6E85B0F3-5276-440A-A899-96229CBE10A0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395705" y="5136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45" name="Freeform 29">
              <a:extLst>
                <a:ext uri="{FF2B5EF4-FFF2-40B4-BE49-F238E27FC236}">
                  <a16:creationId xmlns:a16="http://schemas.microsoft.com/office/drawing/2014/main" id="{2D2D0166-6DBA-48B2-9F31-2BC72C665F1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959982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46" name="Freeform 30">
              <a:extLst>
                <a:ext uri="{FF2B5EF4-FFF2-40B4-BE49-F238E27FC236}">
                  <a16:creationId xmlns:a16="http://schemas.microsoft.com/office/drawing/2014/main" id="{F068C378-FB68-462F-8755-0C118FC6104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633842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47" name="Freeform 31">
              <a:extLst>
                <a:ext uri="{FF2B5EF4-FFF2-40B4-BE49-F238E27FC236}">
                  <a16:creationId xmlns:a16="http://schemas.microsoft.com/office/drawing/2014/main" id="{92403F96-3AD8-4AB8-B6E2-B01EA490C95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067077" y="5136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48" name="Freeform 32">
              <a:extLst>
                <a:ext uri="{FF2B5EF4-FFF2-40B4-BE49-F238E27FC236}">
                  <a16:creationId xmlns:a16="http://schemas.microsoft.com/office/drawing/2014/main" id="{C777A4F9-3BD5-4B7D-AB06-EF0A69C0D79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740936" y="5136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49" name="Freeform 29">
              <a:extLst>
                <a:ext uri="{FF2B5EF4-FFF2-40B4-BE49-F238E27FC236}">
                  <a16:creationId xmlns:a16="http://schemas.microsoft.com/office/drawing/2014/main" id="{C153A88A-93D3-42B7-90DD-ACAF44C9204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305213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50" name="Freeform 30">
              <a:extLst>
                <a:ext uri="{FF2B5EF4-FFF2-40B4-BE49-F238E27FC236}">
                  <a16:creationId xmlns:a16="http://schemas.microsoft.com/office/drawing/2014/main" id="{4D1662D6-D2C3-402E-8B19-04983AF65647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979072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51" name="Freeform 31">
              <a:extLst>
                <a:ext uri="{FF2B5EF4-FFF2-40B4-BE49-F238E27FC236}">
                  <a16:creationId xmlns:a16="http://schemas.microsoft.com/office/drawing/2014/main" id="{D21AD447-5790-4899-8EF3-D52D56BB70D0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412308" y="5136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52" name="Freeform 32">
              <a:extLst>
                <a:ext uri="{FF2B5EF4-FFF2-40B4-BE49-F238E27FC236}">
                  <a16:creationId xmlns:a16="http://schemas.microsoft.com/office/drawing/2014/main" id="{A2422F99-AC27-4F53-AF40-5E31C3B91A3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086167" y="5136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53" name="Freeform 499">
              <a:extLst>
                <a:ext uri="{FF2B5EF4-FFF2-40B4-BE49-F238E27FC236}">
                  <a16:creationId xmlns:a16="http://schemas.microsoft.com/office/drawing/2014/main" id="{9E6545BB-E007-44D6-BFA7-AAE76FE1EF6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650445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54" name="Freeform 500">
              <a:extLst>
                <a:ext uri="{FF2B5EF4-FFF2-40B4-BE49-F238E27FC236}">
                  <a16:creationId xmlns:a16="http://schemas.microsoft.com/office/drawing/2014/main" id="{FCF0E88F-8E54-4B7F-960A-3955C0D3F61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324303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55" name="Freeform 501">
              <a:extLst>
                <a:ext uri="{FF2B5EF4-FFF2-40B4-BE49-F238E27FC236}">
                  <a16:creationId xmlns:a16="http://schemas.microsoft.com/office/drawing/2014/main" id="{1A85C06F-B3B9-4759-AC1D-B750C0A237D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757539" y="5136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56" name="Freeform 502">
              <a:extLst>
                <a:ext uri="{FF2B5EF4-FFF2-40B4-BE49-F238E27FC236}">
                  <a16:creationId xmlns:a16="http://schemas.microsoft.com/office/drawing/2014/main" id="{9E350E57-B1CA-4EC1-9E9C-CAEB624ABFD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431399" y="5136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57" name="Freeform 29">
              <a:extLst>
                <a:ext uri="{FF2B5EF4-FFF2-40B4-BE49-F238E27FC236}">
                  <a16:creationId xmlns:a16="http://schemas.microsoft.com/office/drawing/2014/main" id="{519F86EE-CE41-4B42-A167-9C0788C2E7E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995675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58" name="Freeform 31">
              <a:extLst>
                <a:ext uri="{FF2B5EF4-FFF2-40B4-BE49-F238E27FC236}">
                  <a16:creationId xmlns:a16="http://schemas.microsoft.com/office/drawing/2014/main" id="{EF1F428E-F793-4218-89FB-CDC0F7F061F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102769" y="5136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25" name="Freeform 29">
              <a:extLst>
                <a:ext uri="{FF2B5EF4-FFF2-40B4-BE49-F238E27FC236}">
                  <a16:creationId xmlns:a16="http://schemas.microsoft.com/office/drawing/2014/main" id="{0842BAA0-B6C8-4B85-8571-2062430EE59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667048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26" name="Freeform 30">
              <a:extLst>
                <a:ext uri="{FF2B5EF4-FFF2-40B4-BE49-F238E27FC236}">
                  <a16:creationId xmlns:a16="http://schemas.microsoft.com/office/drawing/2014/main" id="{E60348E3-731E-4284-8341-B09476ADF0A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340907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27" name="Freeform 31">
              <a:extLst>
                <a:ext uri="{FF2B5EF4-FFF2-40B4-BE49-F238E27FC236}">
                  <a16:creationId xmlns:a16="http://schemas.microsoft.com/office/drawing/2014/main" id="{1B7CC2E8-759E-40AF-83AF-DE16ED87C2A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774142" y="5136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28" name="Freeform 32">
              <a:extLst>
                <a:ext uri="{FF2B5EF4-FFF2-40B4-BE49-F238E27FC236}">
                  <a16:creationId xmlns:a16="http://schemas.microsoft.com/office/drawing/2014/main" id="{4673620C-BB6A-40E7-B6D0-F9D39981783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448001" y="513623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29" name="Freeform 29">
              <a:extLst>
                <a:ext uri="{FF2B5EF4-FFF2-40B4-BE49-F238E27FC236}">
                  <a16:creationId xmlns:a16="http://schemas.microsoft.com/office/drawing/2014/main" id="{347B4856-1026-4B64-846A-F84687F8DFF7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012278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30" name="Freeform 30">
              <a:extLst>
                <a:ext uri="{FF2B5EF4-FFF2-40B4-BE49-F238E27FC236}">
                  <a16:creationId xmlns:a16="http://schemas.microsoft.com/office/drawing/2014/main" id="{67EB2340-902C-4179-A4B7-0FBA3BEF50A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686138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31" name="Freeform 31">
              <a:extLst>
                <a:ext uri="{FF2B5EF4-FFF2-40B4-BE49-F238E27FC236}">
                  <a16:creationId xmlns:a16="http://schemas.microsoft.com/office/drawing/2014/main" id="{3424D28C-D6C3-41D8-BF64-6159DDBFD25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119373" y="5136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32" name="Freeform 32">
              <a:extLst>
                <a:ext uri="{FF2B5EF4-FFF2-40B4-BE49-F238E27FC236}">
                  <a16:creationId xmlns:a16="http://schemas.microsoft.com/office/drawing/2014/main" id="{F33C611A-2EEE-4B47-8E84-29E68200FBA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793231" y="513623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33" name="Freeform 29">
              <a:extLst>
                <a:ext uri="{FF2B5EF4-FFF2-40B4-BE49-F238E27FC236}">
                  <a16:creationId xmlns:a16="http://schemas.microsoft.com/office/drawing/2014/main" id="{E733A888-77F1-452E-BDD4-2495F7B885C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357510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34" name="Freeform 30">
              <a:extLst>
                <a:ext uri="{FF2B5EF4-FFF2-40B4-BE49-F238E27FC236}">
                  <a16:creationId xmlns:a16="http://schemas.microsoft.com/office/drawing/2014/main" id="{FB36F98D-3987-4DE8-A66A-5011F6AD042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031369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35" name="Freeform 31">
              <a:extLst>
                <a:ext uri="{FF2B5EF4-FFF2-40B4-BE49-F238E27FC236}">
                  <a16:creationId xmlns:a16="http://schemas.microsoft.com/office/drawing/2014/main" id="{D8B1926F-B8DF-41B7-AEA5-8E6282D402A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464604" y="5136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36" name="Freeform 32">
              <a:extLst>
                <a:ext uri="{FF2B5EF4-FFF2-40B4-BE49-F238E27FC236}">
                  <a16:creationId xmlns:a16="http://schemas.microsoft.com/office/drawing/2014/main" id="{A26FBBE6-4D50-4CD9-8370-09A0E42BD7B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138464" y="513623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37" name="Freeform 29">
              <a:extLst>
                <a:ext uri="{FF2B5EF4-FFF2-40B4-BE49-F238E27FC236}">
                  <a16:creationId xmlns:a16="http://schemas.microsoft.com/office/drawing/2014/main" id="{8E4A4F11-88E8-4E85-8838-9B48FE718DA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702740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38" name="Freeform 30">
              <a:extLst>
                <a:ext uri="{FF2B5EF4-FFF2-40B4-BE49-F238E27FC236}">
                  <a16:creationId xmlns:a16="http://schemas.microsoft.com/office/drawing/2014/main" id="{B24B0E0C-135B-48D3-AE7A-0BD59B4651B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376599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39" name="Freeform 31">
              <a:extLst>
                <a:ext uri="{FF2B5EF4-FFF2-40B4-BE49-F238E27FC236}">
                  <a16:creationId xmlns:a16="http://schemas.microsoft.com/office/drawing/2014/main" id="{605029D5-ACCD-4BD2-9619-9E88469440A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809836" y="5136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40" name="Freeform 32">
              <a:extLst>
                <a:ext uri="{FF2B5EF4-FFF2-40B4-BE49-F238E27FC236}">
                  <a16:creationId xmlns:a16="http://schemas.microsoft.com/office/drawing/2014/main" id="{A546E3D9-8FE0-4668-A4DC-4713A211278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483694" y="513623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41" name="Freeform 387">
              <a:extLst>
                <a:ext uri="{FF2B5EF4-FFF2-40B4-BE49-F238E27FC236}">
                  <a16:creationId xmlns:a16="http://schemas.microsoft.com/office/drawing/2014/main" id="{99780058-5C8C-4084-856D-DB59988C1E8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047972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42" name="Freeform 388">
              <a:extLst>
                <a:ext uri="{FF2B5EF4-FFF2-40B4-BE49-F238E27FC236}">
                  <a16:creationId xmlns:a16="http://schemas.microsoft.com/office/drawing/2014/main" id="{73C6F943-BFEF-4E33-93C1-C9FB692AB7F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721830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43" name="Freeform 389">
              <a:extLst>
                <a:ext uri="{FF2B5EF4-FFF2-40B4-BE49-F238E27FC236}">
                  <a16:creationId xmlns:a16="http://schemas.microsoft.com/office/drawing/2014/main" id="{F4C0C13B-CB01-4EC6-9FA0-E4591F13024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155066" y="5136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44" name="Freeform 390">
              <a:extLst>
                <a:ext uri="{FF2B5EF4-FFF2-40B4-BE49-F238E27FC236}">
                  <a16:creationId xmlns:a16="http://schemas.microsoft.com/office/drawing/2014/main" id="{442AEFF3-FDBC-4743-8FA6-D6BEDD4B2230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828926" y="513623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45" name="Freeform 29">
              <a:extLst>
                <a:ext uri="{FF2B5EF4-FFF2-40B4-BE49-F238E27FC236}">
                  <a16:creationId xmlns:a16="http://schemas.microsoft.com/office/drawing/2014/main" id="{B959C86B-8320-4AB5-B05A-7FA69053738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393203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46" name="Freeform 31">
              <a:extLst>
                <a:ext uri="{FF2B5EF4-FFF2-40B4-BE49-F238E27FC236}">
                  <a16:creationId xmlns:a16="http://schemas.microsoft.com/office/drawing/2014/main" id="{A815B240-3E12-4EC5-B439-449637828CF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500297" y="5136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47" name="Freeform 29">
              <a:extLst>
                <a:ext uri="{FF2B5EF4-FFF2-40B4-BE49-F238E27FC236}">
                  <a16:creationId xmlns:a16="http://schemas.microsoft.com/office/drawing/2014/main" id="{0B073F10-EC6C-484A-A883-200BAD243B0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64575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48" name="Freeform 30">
              <a:extLst>
                <a:ext uri="{FF2B5EF4-FFF2-40B4-BE49-F238E27FC236}">
                  <a16:creationId xmlns:a16="http://schemas.microsoft.com/office/drawing/2014/main" id="{2D1DACCF-E8E4-4B19-A98A-29AB0378F64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38433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49" name="Freeform 31">
              <a:extLst>
                <a:ext uri="{FF2B5EF4-FFF2-40B4-BE49-F238E27FC236}">
                  <a16:creationId xmlns:a16="http://schemas.microsoft.com/office/drawing/2014/main" id="{20C0B36F-900B-4861-8ADA-6A0B875E816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71668" y="5136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50" name="Freeform 32">
              <a:extLst>
                <a:ext uri="{FF2B5EF4-FFF2-40B4-BE49-F238E27FC236}">
                  <a16:creationId xmlns:a16="http://schemas.microsoft.com/office/drawing/2014/main" id="{3214DC51-B75D-4258-8FC3-52F77A7AC71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45528" y="513623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51" name="Freeform 397">
              <a:extLst>
                <a:ext uri="{FF2B5EF4-FFF2-40B4-BE49-F238E27FC236}">
                  <a16:creationId xmlns:a16="http://schemas.microsoft.com/office/drawing/2014/main" id="{175F0F99-EE84-4761-AFBB-ECB2294B701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09805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52" name="Freeform 398">
              <a:extLst>
                <a:ext uri="{FF2B5EF4-FFF2-40B4-BE49-F238E27FC236}">
                  <a16:creationId xmlns:a16="http://schemas.microsoft.com/office/drawing/2014/main" id="{BDD2B32F-1A7E-4FC7-B75C-0C64BA45259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3664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53" name="Freeform 399">
              <a:extLst>
                <a:ext uri="{FF2B5EF4-FFF2-40B4-BE49-F238E27FC236}">
                  <a16:creationId xmlns:a16="http://schemas.microsoft.com/office/drawing/2014/main" id="{ADF570D1-9B1D-4872-A11B-5EB3897FE32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16899" y="5136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54" name="Freeform 400">
              <a:extLst>
                <a:ext uri="{FF2B5EF4-FFF2-40B4-BE49-F238E27FC236}">
                  <a16:creationId xmlns:a16="http://schemas.microsoft.com/office/drawing/2014/main" id="{ACDCE1EF-4B7B-4E53-8989-479C56D9EA30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90758" y="513623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803" name="Group 1802">
            <a:extLst>
              <a:ext uri="{FF2B5EF4-FFF2-40B4-BE49-F238E27FC236}">
                <a16:creationId xmlns:a16="http://schemas.microsoft.com/office/drawing/2014/main" id="{C83934FF-0BB5-4BAF-B03C-B0B783135BB8}"/>
              </a:ext>
            </a:extLst>
          </p:cNvPr>
          <p:cNvGrpSpPr/>
          <p:nvPr userDrawn="1"/>
        </p:nvGrpSpPr>
        <p:grpSpPr>
          <a:xfrm>
            <a:off x="83663" y="5479483"/>
            <a:ext cx="12009864" cy="176637"/>
            <a:chOff x="83663" y="5434010"/>
            <a:chExt cx="12009864" cy="176637"/>
          </a:xfrm>
        </p:grpSpPr>
        <p:sp>
          <p:nvSpPr>
            <p:cNvPr id="1259" name="Freeform 29">
              <a:extLst>
                <a:ext uri="{FF2B5EF4-FFF2-40B4-BE49-F238E27FC236}">
                  <a16:creationId xmlns:a16="http://schemas.microsoft.com/office/drawing/2014/main" id="{24761962-1BE0-49DF-A61C-3A9ED25A888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17208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60" name="Freeform 30">
              <a:extLst>
                <a:ext uri="{FF2B5EF4-FFF2-40B4-BE49-F238E27FC236}">
                  <a16:creationId xmlns:a16="http://schemas.microsoft.com/office/drawing/2014/main" id="{1B031D4A-7976-4F0C-8ABE-362E310744C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43349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61" name="Freeform 31">
              <a:extLst>
                <a:ext uri="{FF2B5EF4-FFF2-40B4-BE49-F238E27FC236}">
                  <a16:creationId xmlns:a16="http://schemas.microsoft.com/office/drawing/2014/main" id="{50897A41-E564-4A00-B126-E60154E438A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95675" y="543401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62" name="Freeform 32">
              <a:extLst>
                <a:ext uri="{FF2B5EF4-FFF2-40B4-BE49-F238E27FC236}">
                  <a16:creationId xmlns:a16="http://schemas.microsoft.com/office/drawing/2014/main" id="{1E759BA7-7A91-4308-B19D-A4A7E12933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24302" y="543401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63" name="Freeform 29">
              <a:extLst>
                <a:ext uri="{FF2B5EF4-FFF2-40B4-BE49-F238E27FC236}">
                  <a16:creationId xmlns:a16="http://schemas.microsoft.com/office/drawing/2014/main" id="{35F09459-B9CE-48EF-83A8-5CFA503F86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71978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64" name="Freeform 30">
              <a:extLst>
                <a:ext uri="{FF2B5EF4-FFF2-40B4-BE49-F238E27FC236}">
                  <a16:creationId xmlns:a16="http://schemas.microsoft.com/office/drawing/2014/main" id="{E9A66D11-C858-478C-AB7C-DFF8275BA2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98118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65" name="Freeform 31">
              <a:extLst>
                <a:ext uri="{FF2B5EF4-FFF2-40B4-BE49-F238E27FC236}">
                  <a16:creationId xmlns:a16="http://schemas.microsoft.com/office/drawing/2014/main" id="{1CBF971F-E49C-41C8-88E4-4D197B388F8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650444" y="543401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66" name="Freeform 32">
              <a:extLst>
                <a:ext uri="{FF2B5EF4-FFF2-40B4-BE49-F238E27FC236}">
                  <a16:creationId xmlns:a16="http://schemas.microsoft.com/office/drawing/2014/main" id="{0AE1EA9E-259B-4B65-BB36-A923BBF6DF1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979072" y="543401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67" name="Freeform 29">
              <a:extLst>
                <a:ext uri="{FF2B5EF4-FFF2-40B4-BE49-F238E27FC236}">
                  <a16:creationId xmlns:a16="http://schemas.microsoft.com/office/drawing/2014/main" id="{E37B4C17-D22E-45C5-82B4-03F808913D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26746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68" name="Freeform 30">
              <a:extLst>
                <a:ext uri="{FF2B5EF4-FFF2-40B4-BE49-F238E27FC236}">
                  <a16:creationId xmlns:a16="http://schemas.microsoft.com/office/drawing/2014/main" id="{7FE24AF0-5823-466E-B6D4-32129C65EF1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52887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69" name="Freeform 31">
              <a:extLst>
                <a:ext uri="{FF2B5EF4-FFF2-40B4-BE49-F238E27FC236}">
                  <a16:creationId xmlns:a16="http://schemas.microsoft.com/office/drawing/2014/main" id="{8EB3838D-312E-4ED4-AE71-2178C0BC80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05213" y="543401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70" name="Freeform 32">
              <a:extLst>
                <a:ext uri="{FF2B5EF4-FFF2-40B4-BE49-F238E27FC236}">
                  <a16:creationId xmlns:a16="http://schemas.microsoft.com/office/drawing/2014/main" id="{94C93F6A-D61B-4403-BC23-B4BD75C0878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33841" y="543401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71" name="Freeform 29">
              <a:extLst>
                <a:ext uri="{FF2B5EF4-FFF2-40B4-BE49-F238E27FC236}">
                  <a16:creationId xmlns:a16="http://schemas.microsoft.com/office/drawing/2014/main" id="{2EDBC7ED-78A2-447B-8259-2240896951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81515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72" name="Freeform 30">
              <a:extLst>
                <a:ext uri="{FF2B5EF4-FFF2-40B4-BE49-F238E27FC236}">
                  <a16:creationId xmlns:a16="http://schemas.microsoft.com/office/drawing/2014/main" id="{BE583CF6-1A7B-4535-9AFE-6A7B756C02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507656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73" name="Freeform 31">
              <a:extLst>
                <a:ext uri="{FF2B5EF4-FFF2-40B4-BE49-F238E27FC236}">
                  <a16:creationId xmlns:a16="http://schemas.microsoft.com/office/drawing/2014/main" id="{D390214D-59ED-4E2A-8BDB-AEF473BAEF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59982" y="543401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74" name="Freeform 32">
              <a:extLst>
                <a:ext uri="{FF2B5EF4-FFF2-40B4-BE49-F238E27FC236}">
                  <a16:creationId xmlns:a16="http://schemas.microsoft.com/office/drawing/2014/main" id="{CA032B65-51C1-4942-A474-470A06043A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88610" y="543401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75" name="Freeform 521">
              <a:extLst>
                <a:ext uri="{FF2B5EF4-FFF2-40B4-BE49-F238E27FC236}">
                  <a16:creationId xmlns:a16="http://schemas.microsoft.com/office/drawing/2014/main" id="{B62B3504-3C00-4E37-BF17-0840E8DD5FA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836284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76" name="Freeform 522">
              <a:extLst>
                <a:ext uri="{FF2B5EF4-FFF2-40B4-BE49-F238E27FC236}">
                  <a16:creationId xmlns:a16="http://schemas.microsoft.com/office/drawing/2014/main" id="{9897F029-9C43-4E3F-AEDC-6A78A84B437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162425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77" name="Freeform 523">
              <a:extLst>
                <a:ext uri="{FF2B5EF4-FFF2-40B4-BE49-F238E27FC236}">
                  <a16:creationId xmlns:a16="http://schemas.microsoft.com/office/drawing/2014/main" id="{39334582-743E-462A-97FA-3B9F6775D80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614751" y="543401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78" name="Freeform 524">
              <a:extLst>
                <a:ext uri="{FF2B5EF4-FFF2-40B4-BE49-F238E27FC236}">
                  <a16:creationId xmlns:a16="http://schemas.microsoft.com/office/drawing/2014/main" id="{8AC5052F-74BF-447E-9782-694CFD77A4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943378" y="543401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79" name="Freeform 29">
              <a:extLst>
                <a:ext uri="{FF2B5EF4-FFF2-40B4-BE49-F238E27FC236}">
                  <a16:creationId xmlns:a16="http://schemas.microsoft.com/office/drawing/2014/main" id="{DC9E3538-3D27-4A21-BAB0-A256D348621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491054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80" name="Freeform 31">
              <a:extLst>
                <a:ext uri="{FF2B5EF4-FFF2-40B4-BE49-F238E27FC236}">
                  <a16:creationId xmlns:a16="http://schemas.microsoft.com/office/drawing/2014/main" id="{B2A2E517-DA4F-4563-A485-B1F778F56D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269520" y="543401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81" name="Freeform 29">
              <a:extLst>
                <a:ext uri="{FF2B5EF4-FFF2-40B4-BE49-F238E27FC236}">
                  <a16:creationId xmlns:a16="http://schemas.microsoft.com/office/drawing/2014/main" id="{531F3092-E77B-4A14-BF15-79EA2F0D89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819682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82" name="Freeform 30">
              <a:extLst>
                <a:ext uri="{FF2B5EF4-FFF2-40B4-BE49-F238E27FC236}">
                  <a16:creationId xmlns:a16="http://schemas.microsoft.com/office/drawing/2014/main" id="{0FA81383-5E86-492A-BFE4-BD08A178D7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145823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83" name="Freeform 31">
              <a:extLst>
                <a:ext uri="{FF2B5EF4-FFF2-40B4-BE49-F238E27FC236}">
                  <a16:creationId xmlns:a16="http://schemas.microsoft.com/office/drawing/2014/main" id="{097B81D6-4F8F-4D65-B6F7-89F58561F2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598148" y="543401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84" name="Freeform 32">
              <a:extLst>
                <a:ext uri="{FF2B5EF4-FFF2-40B4-BE49-F238E27FC236}">
                  <a16:creationId xmlns:a16="http://schemas.microsoft.com/office/drawing/2014/main" id="{D45B9F3E-34C1-4ABA-898F-CFB0DB55F81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926776" y="543401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85" name="Freeform 29">
              <a:extLst>
                <a:ext uri="{FF2B5EF4-FFF2-40B4-BE49-F238E27FC236}">
                  <a16:creationId xmlns:a16="http://schemas.microsoft.com/office/drawing/2014/main" id="{29946AF2-BAC1-429E-9627-C8F28E02A54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474451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86" name="Freeform 30">
              <a:extLst>
                <a:ext uri="{FF2B5EF4-FFF2-40B4-BE49-F238E27FC236}">
                  <a16:creationId xmlns:a16="http://schemas.microsoft.com/office/drawing/2014/main" id="{513C5CC5-2FCA-4012-BE7E-F9C7EE2986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800592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87" name="Freeform 31">
              <a:extLst>
                <a:ext uri="{FF2B5EF4-FFF2-40B4-BE49-F238E27FC236}">
                  <a16:creationId xmlns:a16="http://schemas.microsoft.com/office/drawing/2014/main" id="{573BCBCE-901E-4E29-A89F-0376FC3A242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252918" y="543401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88" name="Freeform 32">
              <a:extLst>
                <a:ext uri="{FF2B5EF4-FFF2-40B4-BE49-F238E27FC236}">
                  <a16:creationId xmlns:a16="http://schemas.microsoft.com/office/drawing/2014/main" id="{A39B88C2-9830-40E3-BAC6-A9E3BD81D7A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581546" y="543401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89" name="Freeform 29">
              <a:extLst>
                <a:ext uri="{FF2B5EF4-FFF2-40B4-BE49-F238E27FC236}">
                  <a16:creationId xmlns:a16="http://schemas.microsoft.com/office/drawing/2014/main" id="{20899E7F-0310-4685-A2F2-5B4E6148F06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129220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90" name="Freeform 30">
              <a:extLst>
                <a:ext uri="{FF2B5EF4-FFF2-40B4-BE49-F238E27FC236}">
                  <a16:creationId xmlns:a16="http://schemas.microsoft.com/office/drawing/2014/main" id="{DBEC7EC4-819E-423C-9EAC-4A8FE80538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455360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91" name="Freeform 31">
              <a:extLst>
                <a:ext uri="{FF2B5EF4-FFF2-40B4-BE49-F238E27FC236}">
                  <a16:creationId xmlns:a16="http://schemas.microsoft.com/office/drawing/2014/main" id="{5D86AE80-A356-454F-B1D5-81A99A24223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907686" y="543401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92" name="Freeform 32">
              <a:extLst>
                <a:ext uri="{FF2B5EF4-FFF2-40B4-BE49-F238E27FC236}">
                  <a16:creationId xmlns:a16="http://schemas.microsoft.com/office/drawing/2014/main" id="{1B45853C-2B42-4BFE-B820-CF227EEB672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36314" y="543401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93" name="Freeform 29">
              <a:extLst>
                <a:ext uri="{FF2B5EF4-FFF2-40B4-BE49-F238E27FC236}">
                  <a16:creationId xmlns:a16="http://schemas.microsoft.com/office/drawing/2014/main" id="{0AE4CDB1-81A7-4B5E-B99B-2C4F31ADF9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783989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94" name="Freeform 30">
              <a:extLst>
                <a:ext uri="{FF2B5EF4-FFF2-40B4-BE49-F238E27FC236}">
                  <a16:creationId xmlns:a16="http://schemas.microsoft.com/office/drawing/2014/main" id="{33A7D983-066B-465D-9AD4-2E0E449672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110130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95" name="Freeform 31">
              <a:extLst>
                <a:ext uri="{FF2B5EF4-FFF2-40B4-BE49-F238E27FC236}">
                  <a16:creationId xmlns:a16="http://schemas.microsoft.com/office/drawing/2014/main" id="{5AAAB512-0256-4DB7-908E-BCD189213DB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62455" y="543401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96" name="Freeform 32">
              <a:extLst>
                <a:ext uri="{FF2B5EF4-FFF2-40B4-BE49-F238E27FC236}">
                  <a16:creationId xmlns:a16="http://schemas.microsoft.com/office/drawing/2014/main" id="{8637A79E-B4AC-4807-ADE1-0662B5E3329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891083" y="543401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97" name="Freeform 543">
              <a:extLst>
                <a:ext uri="{FF2B5EF4-FFF2-40B4-BE49-F238E27FC236}">
                  <a16:creationId xmlns:a16="http://schemas.microsoft.com/office/drawing/2014/main" id="{3D4C7B03-9126-4902-B359-4891BE95C46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438757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98" name="Freeform 544">
              <a:extLst>
                <a:ext uri="{FF2B5EF4-FFF2-40B4-BE49-F238E27FC236}">
                  <a16:creationId xmlns:a16="http://schemas.microsoft.com/office/drawing/2014/main" id="{DF312E01-F755-491C-93A4-EA08984A59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764899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99" name="Freeform 545">
              <a:extLst>
                <a:ext uri="{FF2B5EF4-FFF2-40B4-BE49-F238E27FC236}">
                  <a16:creationId xmlns:a16="http://schemas.microsoft.com/office/drawing/2014/main" id="{83CFDB02-61D4-49CB-9A00-2398F42BDF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217225" y="543401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00" name="Freeform 546">
              <a:extLst>
                <a:ext uri="{FF2B5EF4-FFF2-40B4-BE49-F238E27FC236}">
                  <a16:creationId xmlns:a16="http://schemas.microsoft.com/office/drawing/2014/main" id="{DF18EFB1-312A-4586-9660-ECD85A2235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545852" y="543401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01" name="Freeform 29">
              <a:extLst>
                <a:ext uri="{FF2B5EF4-FFF2-40B4-BE49-F238E27FC236}">
                  <a16:creationId xmlns:a16="http://schemas.microsoft.com/office/drawing/2014/main" id="{2649A64F-AE31-4023-9308-86D697BF0E0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093527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02" name="Freeform 31">
              <a:extLst>
                <a:ext uri="{FF2B5EF4-FFF2-40B4-BE49-F238E27FC236}">
                  <a16:creationId xmlns:a16="http://schemas.microsoft.com/office/drawing/2014/main" id="{6A59C11F-BCED-45E9-BF66-C2BD701C0C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871993" y="543401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55" name="Freeform 30">
              <a:extLst>
                <a:ext uri="{FF2B5EF4-FFF2-40B4-BE49-F238E27FC236}">
                  <a16:creationId xmlns:a16="http://schemas.microsoft.com/office/drawing/2014/main" id="{5FE51355-35E3-49E8-85A3-D4D72E6D7A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2710" y="543774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56" name="Freeform 32">
              <a:extLst>
                <a:ext uri="{FF2B5EF4-FFF2-40B4-BE49-F238E27FC236}">
                  <a16:creationId xmlns:a16="http://schemas.microsoft.com/office/drawing/2014/main" id="{B6FC7311-C922-4951-B4A9-3C7D94EEEAF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3663" y="543401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57" name="Freeform 403">
              <a:extLst>
                <a:ext uri="{FF2B5EF4-FFF2-40B4-BE49-F238E27FC236}">
                  <a16:creationId xmlns:a16="http://schemas.microsoft.com/office/drawing/2014/main" id="{0745F8EF-637D-4A8F-B232-883E8FA586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1337" y="543774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58" name="Freeform 404">
              <a:extLst>
                <a:ext uri="{FF2B5EF4-FFF2-40B4-BE49-F238E27FC236}">
                  <a16:creationId xmlns:a16="http://schemas.microsoft.com/office/drawing/2014/main" id="{ADA9168B-2EAD-4D0B-BFD2-8FF84ABC11A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57479" y="543774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59" name="Freeform 405">
              <a:extLst>
                <a:ext uri="{FF2B5EF4-FFF2-40B4-BE49-F238E27FC236}">
                  <a16:creationId xmlns:a16="http://schemas.microsoft.com/office/drawing/2014/main" id="{D680F632-EA80-466A-B637-B37E6B442E4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9806" y="543401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60" name="Freeform 406">
              <a:extLst>
                <a:ext uri="{FF2B5EF4-FFF2-40B4-BE49-F238E27FC236}">
                  <a16:creationId xmlns:a16="http://schemas.microsoft.com/office/drawing/2014/main" id="{91714576-22C0-42FB-9AF4-7425966897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8432" y="543401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61" name="Freeform 29">
              <a:extLst>
                <a:ext uri="{FF2B5EF4-FFF2-40B4-BE49-F238E27FC236}">
                  <a16:creationId xmlns:a16="http://schemas.microsoft.com/office/drawing/2014/main" id="{3D32113D-5E75-41BC-9D3E-C15D86CF4F6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86107" y="543774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62" name="Freeform 31">
              <a:extLst>
                <a:ext uri="{FF2B5EF4-FFF2-40B4-BE49-F238E27FC236}">
                  <a16:creationId xmlns:a16="http://schemas.microsoft.com/office/drawing/2014/main" id="{6B435127-BAB5-4229-AFE6-5EAAE46AB91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64574" y="543401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63" name="Freeform 29">
              <a:extLst>
                <a:ext uri="{FF2B5EF4-FFF2-40B4-BE49-F238E27FC236}">
                  <a16:creationId xmlns:a16="http://schemas.microsoft.com/office/drawing/2014/main" id="{14F03D5D-EC2E-4153-B5F1-5002D0BEA5C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14735" y="543774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64" name="Freeform 30">
              <a:extLst>
                <a:ext uri="{FF2B5EF4-FFF2-40B4-BE49-F238E27FC236}">
                  <a16:creationId xmlns:a16="http://schemas.microsoft.com/office/drawing/2014/main" id="{2B304D4D-AD6D-4EA7-AE62-CD69CC13E7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40877" y="543774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65" name="Freeform 31">
              <a:extLst>
                <a:ext uri="{FF2B5EF4-FFF2-40B4-BE49-F238E27FC236}">
                  <a16:creationId xmlns:a16="http://schemas.microsoft.com/office/drawing/2014/main" id="{0F4033CB-C43A-4E10-BFD5-AA7D4C2711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93203" y="543401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66" name="Freeform 32">
              <a:extLst>
                <a:ext uri="{FF2B5EF4-FFF2-40B4-BE49-F238E27FC236}">
                  <a16:creationId xmlns:a16="http://schemas.microsoft.com/office/drawing/2014/main" id="{A61EAF2D-62B3-42CF-A806-ADB144F3904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21829" y="543401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67" name="Freeform 29">
              <a:extLst>
                <a:ext uri="{FF2B5EF4-FFF2-40B4-BE49-F238E27FC236}">
                  <a16:creationId xmlns:a16="http://schemas.microsoft.com/office/drawing/2014/main" id="{C1628E29-6AD6-4202-ADB0-374FADBC367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69505" y="543774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68" name="Freeform 30">
              <a:extLst>
                <a:ext uri="{FF2B5EF4-FFF2-40B4-BE49-F238E27FC236}">
                  <a16:creationId xmlns:a16="http://schemas.microsoft.com/office/drawing/2014/main" id="{A6C4A2C5-7FCF-4D03-8316-5371BA5681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595646" y="543774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69" name="Freeform 31">
              <a:extLst>
                <a:ext uri="{FF2B5EF4-FFF2-40B4-BE49-F238E27FC236}">
                  <a16:creationId xmlns:a16="http://schemas.microsoft.com/office/drawing/2014/main" id="{B0014A71-19F9-425B-93A2-EC759EE1C8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47971" y="543401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70" name="Freeform 32">
              <a:extLst>
                <a:ext uri="{FF2B5EF4-FFF2-40B4-BE49-F238E27FC236}">
                  <a16:creationId xmlns:a16="http://schemas.microsoft.com/office/drawing/2014/main" id="{338F3D9B-FFBB-44A6-A3E3-EA26702F0FE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376599" y="543401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71" name="Freeform 29">
              <a:extLst>
                <a:ext uri="{FF2B5EF4-FFF2-40B4-BE49-F238E27FC236}">
                  <a16:creationId xmlns:a16="http://schemas.microsoft.com/office/drawing/2014/main" id="{941A3535-264B-48D6-B67C-A1C07A01D4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924274" y="543774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72" name="Freeform 30">
              <a:extLst>
                <a:ext uri="{FF2B5EF4-FFF2-40B4-BE49-F238E27FC236}">
                  <a16:creationId xmlns:a16="http://schemas.microsoft.com/office/drawing/2014/main" id="{51C05916-32DF-47B5-9DB3-589CA4F0E4C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50415" y="543774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73" name="Freeform 31">
              <a:extLst>
                <a:ext uri="{FF2B5EF4-FFF2-40B4-BE49-F238E27FC236}">
                  <a16:creationId xmlns:a16="http://schemas.microsoft.com/office/drawing/2014/main" id="{78328BBB-9B86-4E84-AE5F-4377FF1E7A7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702740" y="543401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74" name="Freeform 32">
              <a:extLst>
                <a:ext uri="{FF2B5EF4-FFF2-40B4-BE49-F238E27FC236}">
                  <a16:creationId xmlns:a16="http://schemas.microsoft.com/office/drawing/2014/main" id="{B85870DC-6C88-48B6-9D53-EFFBC7B7B7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31368" y="543401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75" name="Freeform 29">
              <a:extLst>
                <a:ext uri="{FF2B5EF4-FFF2-40B4-BE49-F238E27FC236}">
                  <a16:creationId xmlns:a16="http://schemas.microsoft.com/office/drawing/2014/main" id="{414E8086-C64D-42AD-AA34-2AD145104B2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9042" y="543774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76" name="Freeform 30">
              <a:extLst>
                <a:ext uri="{FF2B5EF4-FFF2-40B4-BE49-F238E27FC236}">
                  <a16:creationId xmlns:a16="http://schemas.microsoft.com/office/drawing/2014/main" id="{46EC6941-0A23-427F-98FD-7AB5A0EDD37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05183" y="543774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77" name="Freeform 31">
              <a:extLst>
                <a:ext uri="{FF2B5EF4-FFF2-40B4-BE49-F238E27FC236}">
                  <a16:creationId xmlns:a16="http://schemas.microsoft.com/office/drawing/2014/main" id="{C8BCF97B-6666-44B0-8C74-38E6C1D9DD3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7509" y="543401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78" name="Freeform 32">
              <a:extLst>
                <a:ext uri="{FF2B5EF4-FFF2-40B4-BE49-F238E27FC236}">
                  <a16:creationId xmlns:a16="http://schemas.microsoft.com/office/drawing/2014/main" id="{DDED85AC-F417-4ADD-A972-895C6A04C1E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137" y="543401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79" name="Freeform 425">
              <a:extLst>
                <a:ext uri="{FF2B5EF4-FFF2-40B4-BE49-F238E27FC236}">
                  <a16:creationId xmlns:a16="http://schemas.microsoft.com/office/drawing/2014/main" id="{7D3FA6D2-BBF7-4AB6-BAE7-F97BDA36F7C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33811" y="543774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80" name="Freeform 426">
              <a:extLst>
                <a:ext uri="{FF2B5EF4-FFF2-40B4-BE49-F238E27FC236}">
                  <a16:creationId xmlns:a16="http://schemas.microsoft.com/office/drawing/2014/main" id="{DD4AE243-9527-43B7-8E22-4DB119A90D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59953" y="543774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81" name="Freeform 427">
              <a:extLst>
                <a:ext uri="{FF2B5EF4-FFF2-40B4-BE49-F238E27FC236}">
                  <a16:creationId xmlns:a16="http://schemas.microsoft.com/office/drawing/2014/main" id="{9E810988-B15D-4D06-8C31-03E393EF94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12279" y="543401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82" name="Freeform 428">
              <a:extLst>
                <a:ext uri="{FF2B5EF4-FFF2-40B4-BE49-F238E27FC236}">
                  <a16:creationId xmlns:a16="http://schemas.microsoft.com/office/drawing/2014/main" id="{CBE90BFD-D2FD-463C-ADE7-36CF46E2D5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40906" y="543401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83" name="Freeform 29">
              <a:extLst>
                <a:ext uri="{FF2B5EF4-FFF2-40B4-BE49-F238E27FC236}">
                  <a16:creationId xmlns:a16="http://schemas.microsoft.com/office/drawing/2014/main" id="{60B33612-949E-4A25-A20C-E2AC5C4BEE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88581" y="543774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84" name="Freeform 31">
              <a:extLst>
                <a:ext uri="{FF2B5EF4-FFF2-40B4-BE49-F238E27FC236}">
                  <a16:creationId xmlns:a16="http://schemas.microsoft.com/office/drawing/2014/main" id="{5BCF30E3-D5E7-42B9-8C53-E32EBA0F76B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667048" y="543401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819" name="Group 1818">
            <a:extLst>
              <a:ext uri="{FF2B5EF4-FFF2-40B4-BE49-F238E27FC236}">
                <a16:creationId xmlns:a16="http://schemas.microsoft.com/office/drawing/2014/main" id="{430371C6-CFD6-408B-A6C1-DC1E1EE72F2C}"/>
              </a:ext>
            </a:extLst>
          </p:cNvPr>
          <p:cNvGrpSpPr/>
          <p:nvPr userDrawn="1"/>
        </p:nvGrpSpPr>
        <p:grpSpPr>
          <a:xfrm>
            <a:off x="83664" y="5764517"/>
            <a:ext cx="12009863" cy="176637"/>
            <a:chOff x="83664" y="5724319"/>
            <a:chExt cx="12009863" cy="176637"/>
          </a:xfrm>
        </p:grpSpPr>
        <p:sp>
          <p:nvSpPr>
            <p:cNvPr id="1303" name="Freeform 29">
              <a:extLst>
                <a:ext uri="{FF2B5EF4-FFF2-40B4-BE49-F238E27FC236}">
                  <a16:creationId xmlns:a16="http://schemas.microsoft.com/office/drawing/2014/main" id="{76F6D8B6-6BD2-4272-8D1A-8594E2E336C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871994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04" name="Freeform 30">
              <a:extLst>
                <a:ext uri="{FF2B5EF4-FFF2-40B4-BE49-F238E27FC236}">
                  <a16:creationId xmlns:a16="http://schemas.microsoft.com/office/drawing/2014/main" id="{4DFD24A8-D2FE-487B-8890-BA4F47601FB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545853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05" name="Freeform 31">
              <a:extLst>
                <a:ext uri="{FF2B5EF4-FFF2-40B4-BE49-F238E27FC236}">
                  <a16:creationId xmlns:a16="http://schemas.microsoft.com/office/drawing/2014/main" id="{EF023B29-83A2-4349-A49F-63CB6FDC035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979088" y="57243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06" name="Freeform 32">
              <a:extLst>
                <a:ext uri="{FF2B5EF4-FFF2-40B4-BE49-F238E27FC236}">
                  <a16:creationId xmlns:a16="http://schemas.microsoft.com/office/drawing/2014/main" id="{24273691-B1F2-43AA-9CDC-337C56B722C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652948" y="57243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07" name="Freeform 29">
              <a:extLst>
                <a:ext uri="{FF2B5EF4-FFF2-40B4-BE49-F238E27FC236}">
                  <a16:creationId xmlns:a16="http://schemas.microsoft.com/office/drawing/2014/main" id="{847CC484-884A-45BC-AA54-3E30BD3C03A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217224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08" name="Freeform 30">
              <a:extLst>
                <a:ext uri="{FF2B5EF4-FFF2-40B4-BE49-F238E27FC236}">
                  <a16:creationId xmlns:a16="http://schemas.microsoft.com/office/drawing/2014/main" id="{83147C3B-7021-44A9-B700-12F9A5F71D1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891084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09" name="Freeform 31">
              <a:extLst>
                <a:ext uri="{FF2B5EF4-FFF2-40B4-BE49-F238E27FC236}">
                  <a16:creationId xmlns:a16="http://schemas.microsoft.com/office/drawing/2014/main" id="{A8377CDA-8747-4D10-B729-241E2063127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324319" y="57243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10" name="Freeform 32">
              <a:extLst>
                <a:ext uri="{FF2B5EF4-FFF2-40B4-BE49-F238E27FC236}">
                  <a16:creationId xmlns:a16="http://schemas.microsoft.com/office/drawing/2014/main" id="{32D762D3-237F-4FA6-8E85-44DC18D6E7B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998178" y="57243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11" name="Freeform 29">
              <a:extLst>
                <a:ext uri="{FF2B5EF4-FFF2-40B4-BE49-F238E27FC236}">
                  <a16:creationId xmlns:a16="http://schemas.microsoft.com/office/drawing/2014/main" id="{2980A753-A266-422C-95DF-90CFF7247A5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562456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12" name="Freeform 30">
              <a:extLst>
                <a:ext uri="{FF2B5EF4-FFF2-40B4-BE49-F238E27FC236}">
                  <a16:creationId xmlns:a16="http://schemas.microsoft.com/office/drawing/2014/main" id="{9531792C-52CE-40E4-AC35-088E0EED663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236315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13" name="Freeform 31">
              <a:extLst>
                <a:ext uri="{FF2B5EF4-FFF2-40B4-BE49-F238E27FC236}">
                  <a16:creationId xmlns:a16="http://schemas.microsoft.com/office/drawing/2014/main" id="{45E64826-832D-44F4-8B48-6B48FBC99B9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669550" y="57243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14" name="Freeform 32">
              <a:extLst>
                <a:ext uri="{FF2B5EF4-FFF2-40B4-BE49-F238E27FC236}">
                  <a16:creationId xmlns:a16="http://schemas.microsoft.com/office/drawing/2014/main" id="{AC6F8EB2-0C2F-4A85-907B-092FB26E481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343410" y="57243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15" name="Freeform 29">
              <a:extLst>
                <a:ext uri="{FF2B5EF4-FFF2-40B4-BE49-F238E27FC236}">
                  <a16:creationId xmlns:a16="http://schemas.microsoft.com/office/drawing/2014/main" id="{59876DBB-6429-46AD-AD13-211C3AA443A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907687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16" name="Freeform 30">
              <a:extLst>
                <a:ext uri="{FF2B5EF4-FFF2-40B4-BE49-F238E27FC236}">
                  <a16:creationId xmlns:a16="http://schemas.microsoft.com/office/drawing/2014/main" id="{DE0CC428-3A8D-46A1-891F-54F21BFFD4D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581546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17" name="Freeform 31">
              <a:extLst>
                <a:ext uri="{FF2B5EF4-FFF2-40B4-BE49-F238E27FC236}">
                  <a16:creationId xmlns:a16="http://schemas.microsoft.com/office/drawing/2014/main" id="{6C51269A-FAB2-4E9D-83F6-306397BA5CD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014782" y="57243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18" name="Freeform 32">
              <a:extLst>
                <a:ext uri="{FF2B5EF4-FFF2-40B4-BE49-F238E27FC236}">
                  <a16:creationId xmlns:a16="http://schemas.microsoft.com/office/drawing/2014/main" id="{CB4C8C5E-D6C3-4E3F-904B-F8292FB9634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688641" y="57243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19" name="Freeform 565">
              <a:extLst>
                <a:ext uri="{FF2B5EF4-FFF2-40B4-BE49-F238E27FC236}">
                  <a16:creationId xmlns:a16="http://schemas.microsoft.com/office/drawing/2014/main" id="{2D662F8C-2DD5-4599-9C26-B32FFCE7D19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252918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20" name="Freeform 566">
              <a:extLst>
                <a:ext uri="{FF2B5EF4-FFF2-40B4-BE49-F238E27FC236}">
                  <a16:creationId xmlns:a16="http://schemas.microsoft.com/office/drawing/2014/main" id="{CBD85F42-3664-472E-9958-BABF492997E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926777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21" name="Freeform 567">
              <a:extLst>
                <a:ext uri="{FF2B5EF4-FFF2-40B4-BE49-F238E27FC236}">
                  <a16:creationId xmlns:a16="http://schemas.microsoft.com/office/drawing/2014/main" id="{395CCF77-8F1B-4B34-A334-E4DD8C6EB2C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360012" y="57243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22" name="Freeform 568">
              <a:extLst>
                <a:ext uri="{FF2B5EF4-FFF2-40B4-BE49-F238E27FC236}">
                  <a16:creationId xmlns:a16="http://schemas.microsoft.com/office/drawing/2014/main" id="{7CA16FC4-4ABC-4A07-94A2-233476A0678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033872" y="57243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23" name="Freeform 29">
              <a:extLst>
                <a:ext uri="{FF2B5EF4-FFF2-40B4-BE49-F238E27FC236}">
                  <a16:creationId xmlns:a16="http://schemas.microsoft.com/office/drawing/2014/main" id="{CF0EE68E-6988-417D-8083-2C0439098FC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598148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24" name="Freeform 31">
              <a:extLst>
                <a:ext uri="{FF2B5EF4-FFF2-40B4-BE49-F238E27FC236}">
                  <a16:creationId xmlns:a16="http://schemas.microsoft.com/office/drawing/2014/main" id="{5977FCAA-6899-4D75-8AB1-2624D81AD53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705243" y="57243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25" name="Freeform 29">
              <a:extLst>
                <a:ext uri="{FF2B5EF4-FFF2-40B4-BE49-F238E27FC236}">
                  <a16:creationId xmlns:a16="http://schemas.microsoft.com/office/drawing/2014/main" id="{D2C1A5AD-A619-4253-B25B-CFBFB9DFD1D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269520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26" name="Freeform 30">
              <a:extLst>
                <a:ext uri="{FF2B5EF4-FFF2-40B4-BE49-F238E27FC236}">
                  <a16:creationId xmlns:a16="http://schemas.microsoft.com/office/drawing/2014/main" id="{D3255226-FDF0-442E-B7DA-41DF04E8422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943379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27" name="Freeform 31">
              <a:extLst>
                <a:ext uri="{FF2B5EF4-FFF2-40B4-BE49-F238E27FC236}">
                  <a16:creationId xmlns:a16="http://schemas.microsoft.com/office/drawing/2014/main" id="{56F12368-9674-487C-AA80-7051B6041B4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376614" y="57243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28" name="Freeform 32">
              <a:extLst>
                <a:ext uri="{FF2B5EF4-FFF2-40B4-BE49-F238E27FC236}">
                  <a16:creationId xmlns:a16="http://schemas.microsoft.com/office/drawing/2014/main" id="{711832B8-9449-4913-BC68-BB0BD02481D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050474" y="57243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29" name="Freeform 29">
              <a:extLst>
                <a:ext uri="{FF2B5EF4-FFF2-40B4-BE49-F238E27FC236}">
                  <a16:creationId xmlns:a16="http://schemas.microsoft.com/office/drawing/2014/main" id="{BC64ABF5-449B-4223-8659-3E32FE8DE0D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614751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30" name="Freeform 30">
              <a:extLst>
                <a:ext uri="{FF2B5EF4-FFF2-40B4-BE49-F238E27FC236}">
                  <a16:creationId xmlns:a16="http://schemas.microsoft.com/office/drawing/2014/main" id="{D0386E01-BB64-4325-8B00-5C600DEEDAC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288610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31" name="Freeform 31">
              <a:extLst>
                <a:ext uri="{FF2B5EF4-FFF2-40B4-BE49-F238E27FC236}">
                  <a16:creationId xmlns:a16="http://schemas.microsoft.com/office/drawing/2014/main" id="{DBAF5DF2-1187-4DC5-921F-3D582C6F0BC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721846" y="57243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32" name="Freeform 32">
              <a:extLst>
                <a:ext uri="{FF2B5EF4-FFF2-40B4-BE49-F238E27FC236}">
                  <a16:creationId xmlns:a16="http://schemas.microsoft.com/office/drawing/2014/main" id="{BBF9735B-F5C8-4CF2-B2EE-C9FCF344D8B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395705" y="57243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33" name="Freeform 29">
              <a:extLst>
                <a:ext uri="{FF2B5EF4-FFF2-40B4-BE49-F238E27FC236}">
                  <a16:creationId xmlns:a16="http://schemas.microsoft.com/office/drawing/2014/main" id="{46F34481-AADE-476B-95C7-F05DD5C2D87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959982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34" name="Freeform 30">
              <a:extLst>
                <a:ext uri="{FF2B5EF4-FFF2-40B4-BE49-F238E27FC236}">
                  <a16:creationId xmlns:a16="http://schemas.microsoft.com/office/drawing/2014/main" id="{96C4BC29-4C4A-4077-8182-396DBB576B9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633842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35" name="Freeform 31">
              <a:extLst>
                <a:ext uri="{FF2B5EF4-FFF2-40B4-BE49-F238E27FC236}">
                  <a16:creationId xmlns:a16="http://schemas.microsoft.com/office/drawing/2014/main" id="{217570C4-36E4-4AA8-BFD0-1019A9231CC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067077" y="57243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36" name="Freeform 32">
              <a:extLst>
                <a:ext uri="{FF2B5EF4-FFF2-40B4-BE49-F238E27FC236}">
                  <a16:creationId xmlns:a16="http://schemas.microsoft.com/office/drawing/2014/main" id="{AAA2BEA2-D2FC-4C19-99F4-8DBCBF2A0B1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740936" y="57243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37" name="Freeform 29">
              <a:extLst>
                <a:ext uri="{FF2B5EF4-FFF2-40B4-BE49-F238E27FC236}">
                  <a16:creationId xmlns:a16="http://schemas.microsoft.com/office/drawing/2014/main" id="{E8C97EAE-833F-49B4-AEB5-3B929C844A8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305213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38" name="Freeform 30">
              <a:extLst>
                <a:ext uri="{FF2B5EF4-FFF2-40B4-BE49-F238E27FC236}">
                  <a16:creationId xmlns:a16="http://schemas.microsoft.com/office/drawing/2014/main" id="{0550D09E-8869-4325-86CD-E108995DDBD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979072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39" name="Freeform 31">
              <a:extLst>
                <a:ext uri="{FF2B5EF4-FFF2-40B4-BE49-F238E27FC236}">
                  <a16:creationId xmlns:a16="http://schemas.microsoft.com/office/drawing/2014/main" id="{A9AFA8E4-18B6-4581-845D-9F1336096470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412308" y="57243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40" name="Freeform 32">
              <a:extLst>
                <a:ext uri="{FF2B5EF4-FFF2-40B4-BE49-F238E27FC236}">
                  <a16:creationId xmlns:a16="http://schemas.microsoft.com/office/drawing/2014/main" id="{6CAD8EC6-D576-46BF-B70A-9EBB15C8AB6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086167" y="57243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41" name="Freeform 587">
              <a:extLst>
                <a:ext uri="{FF2B5EF4-FFF2-40B4-BE49-F238E27FC236}">
                  <a16:creationId xmlns:a16="http://schemas.microsoft.com/office/drawing/2014/main" id="{6FD8427B-CE40-4DD8-939B-2E18546C94B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650445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42" name="Freeform 588">
              <a:extLst>
                <a:ext uri="{FF2B5EF4-FFF2-40B4-BE49-F238E27FC236}">
                  <a16:creationId xmlns:a16="http://schemas.microsoft.com/office/drawing/2014/main" id="{1B04A065-D77F-4A68-AEB5-3AEBC37AE9D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324303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43" name="Freeform 589">
              <a:extLst>
                <a:ext uri="{FF2B5EF4-FFF2-40B4-BE49-F238E27FC236}">
                  <a16:creationId xmlns:a16="http://schemas.microsoft.com/office/drawing/2014/main" id="{44131293-3CDB-4ECB-98B7-B1224768E87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757539" y="57243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44" name="Freeform 590">
              <a:extLst>
                <a:ext uri="{FF2B5EF4-FFF2-40B4-BE49-F238E27FC236}">
                  <a16:creationId xmlns:a16="http://schemas.microsoft.com/office/drawing/2014/main" id="{ED8566A8-1CB8-47B1-814A-30A8D700A500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431399" y="57243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45" name="Freeform 29">
              <a:extLst>
                <a:ext uri="{FF2B5EF4-FFF2-40B4-BE49-F238E27FC236}">
                  <a16:creationId xmlns:a16="http://schemas.microsoft.com/office/drawing/2014/main" id="{F106ACD6-8A0C-452C-9A2E-A3476986691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995675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46" name="Freeform 31">
              <a:extLst>
                <a:ext uri="{FF2B5EF4-FFF2-40B4-BE49-F238E27FC236}">
                  <a16:creationId xmlns:a16="http://schemas.microsoft.com/office/drawing/2014/main" id="{D7BB2413-B04D-4328-872C-0F581970589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102769" y="57243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85" name="Freeform 29">
              <a:extLst>
                <a:ext uri="{FF2B5EF4-FFF2-40B4-BE49-F238E27FC236}">
                  <a16:creationId xmlns:a16="http://schemas.microsoft.com/office/drawing/2014/main" id="{63FBF41C-AEB3-4046-A826-595978A1D05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667048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86" name="Freeform 30">
              <a:extLst>
                <a:ext uri="{FF2B5EF4-FFF2-40B4-BE49-F238E27FC236}">
                  <a16:creationId xmlns:a16="http://schemas.microsoft.com/office/drawing/2014/main" id="{9122AE30-BACF-4CCD-9B07-5CE73BF3877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340907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87" name="Freeform 31">
              <a:extLst>
                <a:ext uri="{FF2B5EF4-FFF2-40B4-BE49-F238E27FC236}">
                  <a16:creationId xmlns:a16="http://schemas.microsoft.com/office/drawing/2014/main" id="{2BC13C36-EDC8-446A-8384-E3A8538FA7E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774142" y="572431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88" name="Freeform 32">
              <a:extLst>
                <a:ext uri="{FF2B5EF4-FFF2-40B4-BE49-F238E27FC236}">
                  <a16:creationId xmlns:a16="http://schemas.microsoft.com/office/drawing/2014/main" id="{D7AA2B38-1811-47A6-AEA8-A6C69DAE363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448001" y="5724319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89" name="Freeform 29">
              <a:extLst>
                <a:ext uri="{FF2B5EF4-FFF2-40B4-BE49-F238E27FC236}">
                  <a16:creationId xmlns:a16="http://schemas.microsoft.com/office/drawing/2014/main" id="{7F56B87E-4822-4DEB-AD21-D72B4C92F32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012278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90" name="Freeform 30">
              <a:extLst>
                <a:ext uri="{FF2B5EF4-FFF2-40B4-BE49-F238E27FC236}">
                  <a16:creationId xmlns:a16="http://schemas.microsoft.com/office/drawing/2014/main" id="{148BD1A7-F4DB-4E65-A923-A25E0DF9B28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686138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91" name="Freeform 31">
              <a:extLst>
                <a:ext uri="{FF2B5EF4-FFF2-40B4-BE49-F238E27FC236}">
                  <a16:creationId xmlns:a16="http://schemas.microsoft.com/office/drawing/2014/main" id="{9BCBF8E9-7DB4-4612-9579-AC569187C9F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119373" y="572431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92" name="Freeform 32">
              <a:extLst>
                <a:ext uri="{FF2B5EF4-FFF2-40B4-BE49-F238E27FC236}">
                  <a16:creationId xmlns:a16="http://schemas.microsoft.com/office/drawing/2014/main" id="{88034BA7-AB65-4694-A441-5ABD835443E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793231" y="5724319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93" name="Freeform 29">
              <a:extLst>
                <a:ext uri="{FF2B5EF4-FFF2-40B4-BE49-F238E27FC236}">
                  <a16:creationId xmlns:a16="http://schemas.microsoft.com/office/drawing/2014/main" id="{7EBC240C-323B-4BA3-8164-D6972856755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357510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94" name="Freeform 30">
              <a:extLst>
                <a:ext uri="{FF2B5EF4-FFF2-40B4-BE49-F238E27FC236}">
                  <a16:creationId xmlns:a16="http://schemas.microsoft.com/office/drawing/2014/main" id="{24A0EAE1-0284-47CE-A39A-3AF503AE18B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031369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95" name="Freeform 31">
              <a:extLst>
                <a:ext uri="{FF2B5EF4-FFF2-40B4-BE49-F238E27FC236}">
                  <a16:creationId xmlns:a16="http://schemas.microsoft.com/office/drawing/2014/main" id="{61BB443E-D8F0-4D82-99A9-CA1FB7C4E00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464604" y="572431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96" name="Freeform 32">
              <a:extLst>
                <a:ext uri="{FF2B5EF4-FFF2-40B4-BE49-F238E27FC236}">
                  <a16:creationId xmlns:a16="http://schemas.microsoft.com/office/drawing/2014/main" id="{5642677F-134C-4D89-B5B4-D5AE60337D2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138464" y="5724319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97" name="Freeform 29">
              <a:extLst>
                <a:ext uri="{FF2B5EF4-FFF2-40B4-BE49-F238E27FC236}">
                  <a16:creationId xmlns:a16="http://schemas.microsoft.com/office/drawing/2014/main" id="{2FF181D4-C7D1-47ED-8B83-C171872939D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702740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98" name="Freeform 30">
              <a:extLst>
                <a:ext uri="{FF2B5EF4-FFF2-40B4-BE49-F238E27FC236}">
                  <a16:creationId xmlns:a16="http://schemas.microsoft.com/office/drawing/2014/main" id="{B1448889-2EB5-4CFF-A526-397C04A76F2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376599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99" name="Freeform 31">
              <a:extLst>
                <a:ext uri="{FF2B5EF4-FFF2-40B4-BE49-F238E27FC236}">
                  <a16:creationId xmlns:a16="http://schemas.microsoft.com/office/drawing/2014/main" id="{ACF26832-7C8D-4682-A2C7-D65C9627112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809836" y="572431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00" name="Freeform 32">
              <a:extLst>
                <a:ext uri="{FF2B5EF4-FFF2-40B4-BE49-F238E27FC236}">
                  <a16:creationId xmlns:a16="http://schemas.microsoft.com/office/drawing/2014/main" id="{A7B707C2-3B30-4325-916A-C035BA66E05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483694" y="5724319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01" name="Freeform 447">
              <a:extLst>
                <a:ext uri="{FF2B5EF4-FFF2-40B4-BE49-F238E27FC236}">
                  <a16:creationId xmlns:a16="http://schemas.microsoft.com/office/drawing/2014/main" id="{B5707B81-2347-40FB-84BF-AEB5490F300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047972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02" name="Freeform 448">
              <a:extLst>
                <a:ext uri="{FF2B5EF4-FFF2-40B4-BE49-F238E27FC236}">
                  <a16:creationId xmlns:a16="http://schemas.microsoft.com/office/drawing/2014/main" id="{EDFB3693-1210-41B0-AD66-C0EAE648E18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721830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03" name="Freeform 449">
              <a:extLst>
                <a:ext uri="{FF2B5EF4-FFF2-40B4-BE49-F238E27FC236}">
                  <a16:creationId xmlns:a16="http://schemas.microsoft.com/office/drawing/2014/main" id="{21E3AC9C-D382-47FB-BE24-2BF4044A3E8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155066" y="572431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04" name="Freeform 450">
              <a:extLst>
                <a:ext uri="{FF2B5EF4-FFF2-40B4-BE49-F238E27FC236}">
                  <a16:creationId xmlns:a16="http://schemas.microsoft.com/office/drawing/2014/main" id="{4C88C642-8E68-4914-B1A4-98DDDF3D248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828926" y="5724319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05" name="Freeform 29">
              <a:extLst>
                <a:ext uri="{FF2B5EF4-FFF2-40B4-BE49-F238E27FC236}">
                  <a16:creationId xmlns:a16="http://schemas.microsoft.com/office/drawing/2014/main" id="{3B7262F5-655D-4CF0-8D93-A07F9E6202F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393203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06" name="Freeform 31">
              <a:extLst>
                <a:ext uri="{FF2B5EF4-FFF2-40B4-BE49-F238E27FC236}">
                  <a16:creationId xmlns:a16="http://schemas.microsoft.com/office/drawing/2014/main" id="{2E7DA8FB-4D80-45CD-B2E7-59776911A2F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500297" y="572431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07" name="Freeform 29">
              <a:extLst>
                <a:ext uri="{FF2B5EF4-FFF2-40B4-BE49-F238E27FC236}">
                  <a16:creationId xmlns:a16="http://schemas.microsoft.com/office/drawing/2014/main" id="{4B93FA50-2829-4B7C-9A02-57F45E9EC2C7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64575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08" name="Freeform 30">
              <a:extLst>
                <a:ext uri="{FF2B5EF4-FFF2-40B4-BE49-F238E27FC236}">
                  <a16:creationId xmlns:a16="http://schemas.microsoft.com/office/drawing/2014/main" id="{36F8BAF9-9F80-45F2-BD7C-9503AEBA09A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38433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09" name="Freeform 31">
              <a:extLst>
                <a:ext uri="{FF2B5EF4-FFF2-40B4-BE49-F238E27FC236}">
                  <a16:creationId xmlns:a16="http://schemas.microsoft.com/office/drawing/2014/main" id="{8BB9088D-8A28-43F2-9C65-4BC5D5117CF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71668" y="572431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10" name="Freeform 32">
              <a:extLst>
                <a:ext uri="{FF2B5EF4-FFF2-40B4-BE49-F238E27FC236}">
                  <a16:creationId xmlns:a16="http://schemas.microsoft.com/office/drawing/2014/main" id="{2A1860C0-E052-4551-B0A4-9FCD86C5B0A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45528" y="5724319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11" name="Freeform 29">
              <a:extLst>
                <a:ext uri="{FF2B5EF4-FFF2-40B4-BE49-F238E27FC236}">
                  <a16:creationId xmlns:a16="http://schemas.microsoft.com/office/drawing/2014/main" id="{EACDC31D-CF23-461A-8CA5-E7A173E4435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09805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12" name="Freeform 30">
              <a:extLst>
                <a:ext uri="{FF2B5EF4-FFF2-40B4-BE49-F238E27FC236}">
                  <a16:creationId xmlns:a16="http://schemas.microsoft.com/office/drawing/2014/main" id="{A80DB1DC-E6EE-402A-AD77-948CFACF1CD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3664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13" name="Freeform 31">
              <a:extLst>
                <a:ext uri="{FF2B5EF4-FFF2-40B4-BE49-F238E27FC236}">
                  <a16:creationId xmlns:a16="http://schemas.microsoft.com/office/drawing/2014/main" id="{AF79D9E3-AF8D-4346-B927-CBB14C23873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16899" y="572431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14" name="Freeform 32">
              <a:extLst>
                <a:ext uri="{FF2B5EF4-FFF2-40B4-BE49-F238E27FC236}">
                  <a16:creationId xmlns:a16="http://schemas.microsoft.com/office/drawing/2014/main" id="{B1E0B898-03AA-4946-8793-2B6BD79C700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90758" y="5724319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816" name="Group 1815">
            <a:extLst>
              <a:ext uri="{FF2B5EF4-FFF2-40B4-BE49-F238E27FC236}">
                <a16:creationId xmlns:a16="http://schemas.microsoft.com/office/drawing/2014/main" id="{2664D0B0-09D6-4FA8-82F9-5E73C364D9F6}"/>
              </a:ext>
            </a:extLst>
          </p:cNvPr>
          <p:cNvGrpSpPr/>
          <p:nvPr userDrawn="1"/>
        </p:nvGrpSpPr>
        <p:grpSpPr>
          <a:xfrm>
            <a:off x="83663" y="4339347"/>
            <a:ext cx="12009863" cy="176637"/>
            <a:chOff x="83663" y="4268156"/>
            <a:chExt cx="12009863" cy="176637"/>
          </a:xfrm>
        </p:grpSpPr>
        <p:sp>
          <p:nvSpPr>
            <p:cNvPr id="1439" name="Freeform 29">
              <a:extLst>
                <a:ext uri="{FF2B5EF4-FFF2-40B4-BE49-F238E27FC236}">
                  <a16:creationId xmlns:a16="http://schemas.microsoft.com/office/drawing/2014/main" id="{338F2019-30B7-4940-A78F-943E9FC2B9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5196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40" name="Freeform 30">
              <a:extLst>
                <a:ext uri="{FF2B5EF4-FFF2-40B4-BE49-F238E27FC236}">
                  <a16:creationId xmlns:a16="http://schemas.microsoft.com/office/drawing/2014/main" id="{A9F8DAD2-3476-42FF-ACE8-7A8E996301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1337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41" name="Freeform 31">
              <a:extLst>
                <a:ext uri="{FF2B5EF4-FFF2-40B4-BE49-F238E27FC236}">
                  <a16:creationId xmlns:a16="http://schemas.microsoft.com/office/drawing/2014/main" id="{9681D8EC-C42F-4FB2-A598-A7D236B59D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3663" y="426815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42" name="Freeform 32">
              <a:extLst>
                <a:ext uri="{FF2B5EF4-FFF2-40B4-BE49-F238E27FC236}">
                  <a16:creationId xmlns:a16="http://schemas.microsoft.com/office/drawing/2014/main" id="{24A63BF5-FA4A-40E3-B7C1-C198B848AD3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2290" y="426815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43" name="Freeform 29">
              <a:extLst>
                <a:ext uri="{FF2B5EF4-FFF2-40B4-BE49-F238E27FC236}">
                  <a16:creationId xmlns:a16="http://schemas.microsoft.com/office/drawing/2014/main" id="{0189455C-E4C5-4047-8F26-FC04229915C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59966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44" name="Freeform 30">
              <a:extLst>
                <a:ext uri="{FF2B5EF4-FFF2-40B4-BE49-F238E27FC236}">
                  <a16:creationId xmlns:a16="http://schemas.microsoft.com/office/drawing/2014/main" id="{A670E9A0-4F94-4CC5-B60F-C2D1557424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86106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45" name="Freeform 31">
              <a:extLst>
                <a:ext uri="{FF2B5EF4-FFF2-40B4-BE49-F238E27FC236}">
                  <a16:creationId xmlns:a16="http://schemas.microsoft.com/office/drawing/2014/main" id="{E336D6CE-6654-46BC-B8A9-6398208B164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8432" y="426815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46" name="Freeform 32">
              <a:extLst>
                <a:ext uri="{FF2B5EF4-FFF2-40B4-BE49-F238E27FC236}">
                  <a16:creationId xmlns:a16="http://schemas.microsoft.com/office/drawing/2014/main" id="{2C1E14D6-7B7C-4DC4-9C71-DEB9CDCC6A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67060" y="426815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47" name="Freeform 29">
              <a:extLst>
                <a:ext uri="{FF2B5EF4-FFF2-40B4-BE49-F238E27FC236}">
                  <a16:creationId xmlns:a16="http://schemas.microsoft.com/office/drawing/2014/main" id="{E54D5085-E3BB-4802-9D55-A8A025BA9E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14734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48" name="Freeform 30">
              <a:extLst>
                <a:ext uri="{FF2B5EF4-FFF2-40B4-BE49-F238E27FC236}">
                  <a16:creationId xmlns:a16="http://schemas.microsoft.com/office/drawing/2014/main" id="{CFE93082-32AA-428C-845E-3B01F155753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40875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49" name="Freeform 31">
              <a:extLst>
                <a:ext uri="{FF2B5EF4-FFF2-40B4-BE49-F238E27FC236}">
                  <a16:creationId xmlns:a16="http://schemas.microsoft.com/office/drawing/2014/main" id="{04F2075C-F771-4B38-8AA6-19DFF6DA316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93201" y="426815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50" name="Freeform 32">
              <a:extLst>
                <a:ext uri="{FF2B5EF4-FFF2-40B4-BE49-F238E27FC236}">
                  <a16:creationId xmlns:a16="http://schemas.microsoft.com/office/drawing/2014/main" id="{15626077-0892-4F56-9E9A-A91CAFC84C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21829" y="426815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51" name="Freeform 29">
              <a:extLst>
                <a:ext uri="{FF2B5EF4-FFF2-40B4-BE49-F238E27FC236}">
                  <a16:creationId xmlns:a16="http://schemas.microsoft.com/office/drawing/2014/main" id="{DA548E9E-2CBC-4D21-AF0B-BE2CBB268B5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69503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52" name="Freeform 30">
              <a:extLst>
                <a:ext uri="{FF2B5EF4-FFF2-40B4-BE49-F238E27FC236}">
                  <a16:creationId xmlns:a16="http://schemas.microsoft.com/office/drawing/2014/main" id="{6E8B55B4-4C66-411A-9C93-29B6E763ACA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595644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53" name="Freeform 31">
              <a:extLst>
                <a:ext uri="{FF2B5EF4-FFF2-40B4-BE49-F238E27FC236}">
                  <a16:creationId xmlns:a16="http://schemas.microsoft.com/office/drawing/2014/main" id="{7433CDB3-2ACF-4924-91A9-800FF65DA6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47969" y="426815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54" name="Freeform 32">
              <a:extLst>
                <a:ext uri="{FF2B5EF4-FFF2-40B4-BE49-F238E27FC236}">
                  <a16:creationId xmlns:a16="http://schemas.microsoft.com/office/drawing/2014/main" id="{F533035C-8739-479E-BF14-00C92FDC893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376598" y="426815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55" name="Freeform 477">
              <a:extLst>
                <a:ext uri="{FF2B5EF4-FFF2-40B4-BE49-F238E27FC236}">
                  <a16:creationId xmlns:a16="http://schemas.microsoft.com/office/drawing/2014/main" id="{7A45CC5D-8BC5-41BD-8D1B-7973FE3A9A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924272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56" name="Freeform 478">
              <a:extLst>
                <a:ext uri="{FF2B5EF4-FFF2-40B4-BE49-F238E27FC236}">
                  <a16:creationId xmlns:a16="http://schemas.microsoft.com/office/drawing/2014/main" id="{246A887A-2A17-4D09-A6CB-9106C899CA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50413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57" name="Freeform 479">
              <a:extLst>
                <a:ext uri="{FF2B5EF4-FFF2-40B4-BE49-F238E27FC236}">
                  <a16:creationId xmlns:a16="http://schemas.microsoft.com/office/drawing/2014/main" id="{E4865FF5-56B9-4618-B1C1-604520E2B6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702739" y="426815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58" name="Freeform 480">
              <a:extLst>
                <a:ext uri="{FF2B5EF4-FFF2-40B4-BE49-F238E27FC236}">
                  <a16:creationId xmlns:a16="http://schemas.microsoft.com/office/drawing/2014/main" id="{D66DFE4A-CD08-4133-B866-22E5E3D119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31366" y="426815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59" name="Freeform 29">
              <a:extLst>
                <a:ext uri="{FF2B5EF4-FFF2-40B4-BE49-F238E27FC236}">
                  <a16:creationId xmlns:a16="http://schemas.microsoft.com/office/drawing/2014/main" id="{78D81E66-FEA8-4693-A372-72256233F4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9042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60" name="Freeform 31">
              <a:extLst>
                <a:ext uri="{FF2B5EF4-FFF2-40B4-BE49-F238E27FC236}">
                  <a16:creationId xmlns:a16="http://schemas.microsoft.com/office/drawing/2014/main" id="{924970A0-4510-4D6D-9B59-B1AD1432CC3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7508" y="426815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61" name="Freeform 29">
              <a:extLst>
                <a:ext uri="{FF2B5EF4-FFF2-40B4-BE49-F238E27FC236}">
                  <a16:creationId xmlns:a16="http://schemas.microsoft.com/office/drawing/2014/main" id="{E40FB3BA-EB8B-4C2A-95C9-83F1140DAE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07670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62" name="Freeform 30">
              <a:extLst>
                <a:ext uri="{FF2B5EF4-FFF2-40B4-BE49-F238E27FC236}">
                  <a16:creationId xmlns:a16="http://schemas.microsoft.com/office/drawing/2014/main" id="{2FF5D27C-7410-4784-B7E2-B8804036AF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33811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63" name="Freeform 31">
              <a:extLst>
                <a:ext uri="{FF2B5EF4-FFF2-40B4-BE49-F238E27FC236}">
                  <a16:creationId xmlns:a16="http://schemas.microsoft.com/office/drawing/2014/main" id="{6BDC48F9-D85C-4B3F-86C9-05EA08EFA6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136" y="426815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64" name="Freeform 32">
              <a:extLst>
                <a:ext uri="{FF2B5EF4-FFF2-40B4-BE49-F238E27FC236}">
                  <a16:creationId xmlns:a16="http://schemas.microsoft.com/office/drawing/2014/main" id="{CC5C7652-6138-4377-9A9F-963D444E491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14764" y="426815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65" name="Freeform 29">
              <a:extLst>
                <a:ext uri="{FF2B5EF4-FFF2-40B4-BE49-F238E27FC236}">
                  <a16:creationId xmlns:a16="http://schemas.microsoft.com/office/drawing/2014/main" id="{2A3F4B02-0C46-449C-B640-C8A3F324DA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62439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66" name="Freeform 30">
              <a:extLst>
                <a:ext uri="{FF2B5EF4-FFF2-40B4-BE49-F238E27FC236}">
                  <a16:creationId xmlns:a16="http://schemas.microsoft.com/office/drawing/2014/main" id="{00771A03-8824-461A-B3A4-E460D2E5F5C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88580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67" name="Freeform 31">
              <a:extLst>
                <a:ext uri="{FF2B5EF4-FFF2-40B4-BE49-F238E27FC236}">
                  <a16:creationId xmlns:a16="http://schemas.microsoft.com/office/drawing/2014/main" id="{B37EF2DC-D837-47C1-BAF4-0A9B28E702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40905" y="426815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68" name="Freeform 32">
              <a:extLst>
                <a:ext uri="{FF2B5EF4-FFF2-40B4-BE49-F238E27FC236}">
                  <a16:creationId xmlns:a16="http://schemas.microsoft.com/office/drawing/2014/main" id="{05438C75-FC41-45DF-9044-4FE2B41F9F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669534" y="426815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69" name="Freeform 29">
              <a:extLst>
                <a:ext uri="{FF2B5EF4-FFF2-40B4-BE49-F238E27FC236}">
                  <a16:creationId xmlns:a16="http://schemas.microsoft.com/office/drawing/2014/main" id="{DE619581-9854-4CDD-A993-242FA47715F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17208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70" name="Freeform 30">
              <a:extLst>
                <a:ext uri="{FF2B5EF4-FFF2-40B4-BE49-F238E27FC236}">
                  <a16:creationId xmlns:a16="http://schemas.microsoft.com/office/drawing/2014/main" id="{8E3B601F-C801-4EC3-A533-23E9F91C34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43348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71" name="Freeform 31">
              <a:extLst>
                <a:ext uri="{FF2B5EF4-FFF2-40B4-BE49-F238E27FC236}">
                  <a16:creationId xmlns:a16="http://schemas.microsoft.com/office/drawing/2014/main" id="{E8A6149C-50C4-4FC2-BA79-A54B0E020A3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95674" y="426815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72" name="Freeform 32">
              <a:extLst>
                <a:ext uri="{FF2B5EF4-FFF2-40B4-BE49-F238E27FC236}">
                  <a16:creationId xmlns:a16="http://schemas.microsoft.com/office/drawing/2014/main" id="{253A8C38-23AB-4365-B938-B302B431CE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24302" y="426815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73" name="Freeform 29">
              <a:extLst>
                <a:ext uri="{FF2B5EF4-FFF2-40B4-BE49-F238E27FC236}">
                  <a16:creationId xmlns:a16="http://schemas.microsoft.com/office/drawing/2014/main" id="{382E235D-D964-4D7B-8FD5-7F4D354131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71977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74" name="Freeform 30">
              <a:extLst>
                <a:ext uri="{FF2B5EF4-FFF2-40B4-BE49-F238E27FC236}">
                  <a16:creationId xmlns:a16="http://schemas.microsoft.com/office/drawing/2014/main" id="{DB740A09-9C2B-4629-8CF5-C2B6C256BA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98118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75" name="Freeform 31">
              <a:extLst>
                <a:ext uri="{FF2B5EF4-FFF2-40B4-BE49-F238E27FC236}">
                  <a16:creationId xmlns:a16="http://schemas.microsoft.com/office/drawing/2014/main" id="{F3BE38D0-3DDF-4CEC-9791-609B497D90C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650443" y="426815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76" name="Freeform 32">
              <a:extLst>
                <a:ext uri="{FF2B5EF4-FFF2-40B4-BE49-F238E27FC236}">
                  <a16:creationId xmlns:a16="http://schemas.microsoft.com/office/drawing/2014/main" id="{3B03933F-D52A-432D-AE9F-8D92341130A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979071" y="426815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77" name="Freeform 499">
              <a:extLst>
                <a:ext uri="{FF2B5EF4-FFF2-40B4-BE49-F238E27FC236}">
                  <a16:creationId xmlns:a16="http://schemas.microsoft.com/office/drawing/2014/main" id="{5A4AEFAF-63D8-44BB-AE45-9545D20851D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26745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78" name="Freeform 500">
              <a:extLst>
                <a:ext uri="{FF2B5EF4-FFF2-40B4-BE49-F238E27FC236}">
                  <a16:creationId xmlns:a16="http://schemas.microsoft.com/office/drawing/2014/main" id="{2BB82494-4BA1-40E6-9E2A-F58B0AEF69B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52887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79" name="Freeform 501">
              <a:extLst>
                <a:ext uri="{FF2B5EF4-FFF2-40B4-BE49-F238E27FC236}">
                  <a16:creationId xmlns:a16="http://schemas.microsoft.com/office/drawing/2014/main" id="{9F6C5321-F033-4DAF-B0F4-A74525DB376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05212" y="426815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80" name="Freeform 502">
              <a:extLst>
                <a:ext uri="{FF2B5EF4-FFF2-40B4-BE49-F238E27FC236}">
                  <a16:creationId xmlns:a16="http://schemas.microsoft.com/office/drawing/2014/main" id="{D6151E53-BCED-451D-84EF-E182739DF2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33840" y="426815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81" name="Freeform 29">
              <a:extLst>
                <a:ext uri="{FF2B5EF4-FFF2-40B4-BE49-F238E27FC236}">
                  <a16:creationId xmlns:a16="http://schemas.microsoft.com/office/drawing/2014/main" id="{3111E34A-3388-465E-83CD-198A78D5E7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81515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82" name="Freeform 31">
              <a:extLst>
                <a:ext uri="{FF2B5EF4-FFF2-40B4-BE49-F238E27FC236}">
                  <a16:creationId xmlns:a16="http://schemas.microsoft.com/office/drawing/2014/main" id="{8C386E69-1238-4C66-8BF5-BC80D3B9A18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59981" y="426815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49" name="Freeform 29">
              <a:extLst>
                <a:ext uri="{FF2B5EF4-FFF2-40B4-BE49-F238E27FC236}">
                  <a16:creationId xmlns:a16="http://schemas.microsoft.com/office/drawing/2014/main" id="{4812AC64-8206-4874-8920-4FF50F74C6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510142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50" name="Freeform 30">
              <a:extLst>
                <a:ext uri="{FF2B5EF4-FFF2-40B4-BE49-F238E27FC236}">
                  <a16:creationId xmlns:a16="http://schemas.microsoft.com/office/drawing/2014/main" id="{4B3C723A-1097-47DE-A2B4-F8D4DE5EAD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836283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51" name="Freeform 31">
              <a:extLst>
                <a:ext uri="{FF2B5EF4-FFF2-40B4-BE49-F238E27FC236}">
                  <a16:creationId xmlns:a16="http://schemas.microsoft.com/office/drawing/2014/main" id="{5F1AC1EA-A808-45F9-8E2A-8DFB8DEA76A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88609" y="426815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52" name="Freeform 32">
              <a:extLst>
                <a:ext uri="{FF2B5EF4-FFF2-40B4-BE49-F238E27FC236}">
                  <a16:creationId xmlns:a16="http://schemas.microsoft.com/office/drawing/2014/main" id="{C1782D5D-53B7-49AA-BB85-2256601387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617237" y="426815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53" name="Freeform 29">
              <a:extLst>
                <a:ext uri="{FF2B5EF4-FFF2-40B4-BE49-F238E27FC236}">
                  <a16:creationId xmlns:a16="http://schemas.microsoft.com/office/drawing/2014/main" id="{1643AFEE-5E62-43D3-99A8-7F142093673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164912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54" name="Freeform 30">
              <a:extLst>
                <a:ext uri="{FF2B5EF4-FFF2-40B4-BE49-F238E27FC236}">
                  <a16:creationId xmlns:a16="http://schemas.microsoft.com/office/drawing/2014/main" id="{290C7006-CF1F-4094-AE94-11B190852AB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491052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55" name="Freeform 31">
              <a:extLst>
                <a:ext uri="{FF2B5EF4-FFF2-40B4-BE49-F238E27FC236}">
                  <a16:creationId xmlns:a16="http://schemas.microsoft.com/office/drawing/2014/main" id="{FB0E67D2-2174-491A-B60D-683E92B23F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943378" y="426815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56" name="Freeform 32">
              <a:extLst>
                <a:ext uri="{FF2B5EF4-FFF2-40B4-BE49-F238E27FC236}">
                  <a16:creationId xmlns:a16="http://schemas.microsoft.com/office/drawing/2014/main" id="{A49BFDEE-B2E5-4A79-B9B7-95A44E3A28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272007" y="426815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57" name="Freeform 29">
              <a:extLst>
                <a:ext uri="{FF2B5EF4-FFF2-40B4-BE49-F238E27FC236}">
                  <a16:creationId xmlns:a16="http://schemas.microsoft.com/office/drawing/2014/main" id="{63AD8FE8-EA3A-4ECE-8417-80888AA9955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819680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58" name="Freeform 30">
              <a:extLst>
                <a:ext uri="{FF2B5EF4-FFF2-40B4-BE49-F238E27FC236}">
                  <a16:creationId xmlns:a16="http://schemas.microsoft.com/office/drawing/2014/main" id="{F273511D-9A4C-4E63-B37B-1D415FB30D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145821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59" name="Freeform 31">
              <a:extLst>
                <a:ext uri="{FF2B5EF4-FFF2-40B4-BE49-F238E27FC236}">
                  <a16:creationId xmlns:a16="http://schemas.microsoft.com/office/drawing/2014/main" id="{10B7B65E-BBB1-41B7-A4A5-C231AA00F2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598147" y="426815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60" name="Freeform 32">
              <a:extLst>
                <a:ext uri="{FF2B5EF4-FFF2-40B4-BE49-F238E27FC236}">
                  <a16:creationId xmlns:a16="http://schemas.microsoft.com/office/drawing/2014/main" id="{274C6834-FB5B-4D95-A67A-25025402C7E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926774" y="426815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61" name="Freeform 29">
              <a:extLst>
                <a:ext uri="{FF2B5EF4-FFF2-40B4-BE49-F238E27FC236}">
                  <a16:creationId xmlns:a16="http://schemas.microsoft.com/office/drawing/2014/main" id="{D1C3A114-2E61-49AE-BEF2-5E4ADA6FFDF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474450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62" name="Freeform 30">
              <a:extLst>
                <a:ext uri="{FF2B5EF4-FFF2-40B4-BE49-F238E27FC236}">
                  <a16:creationId xmlns:a16="http://schemas.microsoft.com/office/drawing/2014/main" id="{5C79E0F9-2E7D-4924-97CF-ACCC09435B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800591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63" name="Freeform 31">
              <a:extLst>
                <a:ext uri="{FF2B5EF4-FFF2-40B4-BE49-F238E27FC236}">
                  <a16:creationId xmlns:a16="http://schemas.microsoft.com/office/drawing/2014/main" id="{9E3D83BD-EB97-45D4-8DB9-5D98F570377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252915" y="426815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64" name="Freeform 32">
              <a:extLst>
                <a:ext uri="{FF2B5EF4-FFF2-40B4-BE49-F238E27FC236}">
                  <a16:creationId xmlns:a16="http://schemas.microsoft.com/office/drawing/2014/main" id="{03A750A3-5E66-42B0-8F35-A27F836ECAF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581544" y="426815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65" name="Freeform 387">
              <a:extLst>
                <a:ext uri="{FF2B5EF4-FFF2-40B4-BE49-F238E27FC236}">
                  <a16:creationId xmlns:a16="http://schemas.microsoft.com/office/drawing/2014/main" id="{6281DA3F-CC25-49E5-A66F-D1C5E3A8E79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129218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66" name="Freeform 388">
              <a:extLst>
                <a:ext uri="{FF2B5EF4-FFF2-40B4-BE49-F238E27FC236}">
                  <a16:creationId xmlns:a16="http://schemas.microsoft.com/office/drawing/2014/main" id="{777BF4C0-C01F-47BA-BBE7-65F078FB55A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455360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67" name="Freeform 389">
              <a:extLst>
                <a:ext uri="{FF2B5EF4-FFF2-40B4-BE49-F238E27FC236}">
                  <a16:creationId xmlns:a16="http://schemas.microsoft.com/office/drawing/2014/main" id="{4567BBA9-E18E-4ACE-A327-E3F8744B99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907685" y="426815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68" name="Freeform 390">
              <a:extLst>
                <a:ext uri="{FF2B5EF4-FFF2-40B4-BE49-F238E27FC236}">
                  <a16:creationId xmlns:a16="http://schemas.microsoft.com/office/drawing/2014/main" id="{94CED3DB-9321-488E-B8F3-A149476522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36312" y="426815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69" name="Freeform 29">
              <a:extLst>
                <a:ext uri="{FF2B5EF4-FFF2-40B4-BE49-F238E27FC236}">
                  <a16:creationId xmlns:a16="http://schemas.microsoft.com/office/drawing/2014/main" id="{E0DCD76E-41A0-4E54-A199-A4D1DEF053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783987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70" name="Freeform 31">
              <a:extLst>
                <a:ext uri="{FF2B5EF4-FFF2-40B4-BE49-F238E27FC236}">
                  <a16:creationId xmlns:a16="http://schemas.microsoft.com/office/drawing/2014/main" id="{4573DADF-B71E-48A1-810F-4A59580B129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62454" y="426815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71" name="Freeform 29">
              <a:extLst>
                <a:ext uri="{FF2B5EF4-FFF2-40B4-BE49-F238E27FC236}">
                  <a16:creationId xmlns:a16="http://schemas.microsoft.com/office/drawing/2014/main" id="{36BB6503-5721-4913-B98C-335FEDF856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112615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72" name="Freeform 30">
              <a:extLst>
                <a:ext uri="{FF2B5EF4-FFF2-40B4-BE49-F238E27FC236}">
                  <a16:creationId xmlns:a16="http://schemas.microsoft.com/office/drawing/2014/main" id="{5BFFB639-C4B5-4D63-970D-89BBF17C1D1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438757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73" name="Freeform 31">
              <a:extLst>
                <a:ext uri="{FF2B5EF4-FFF2-40B4-BE49-F238E27FC236}">
                  <a16:creationId xmlns:a16="http://schemas.microsoft.com/office/drawing/2014/main" id="{B58A182B-4A34-46DB-8B84-AD04140952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891083" y="426815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74" name="Freeform 32">
              <a:extLst>
                <a:ext uri="{FF2B5EF4-FFF2-40B4-BE49-F238E27FC236}">
                  <a16:creationId xmlns:a16="http://schemas.microsoft.com/office/drawing/2014/main" id="{6A72788A-690F-4F1D-B649-425ED8E0C31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219710" y="426815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75" name="Freeform 397">
              <a:extLst>
                <a:ext uri="{FF2B5EF4-FFF2-40B4-BE49-F238E27FC236}">
                  <a16:creationId xmlns:a16="http://schemas.microsoft.com/office/drawing/2014/main" id="{06E03F44-3285-488D-AAA1-4D81913011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767385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76" name="Freeform 398">
              <a:extLst>
                <a:ext uri="{FF2B5EF4-FFF2-40B4-BE49-F238E27FC236}">
                  <a16:creationId xmlns:a16="http://schemas.microsoft.com/office/drawing/2014/main" id="{19C15FB1-7603-42FD-8D30-73790AECC5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093526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77" name="Freeform 399">
              <a:extLst>
                <a:ext uri="{FF2B5EF4-FFF2-40B4-BE49-F238E27FC236}">
                  <a16:creationId xmlns:a16="http://schemas.microsoft.com/office/drawing/2014/main" id="{99AF4FB3-B6A8-4620-AC8D-D4610F9C846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545852" y="426815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78" name="Freeform 400">
              <a:extLst>
                <a:ext uri="{FF2B5EF4-FFF2-40B4-BE49-F238E27FC236}">
                  <a16:creationId xmlns:a16="http://schemas.microsoft.com/office/drawing/2014/main" id="{D01F5421-B470-48C5-8853-A376B42CE9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874480" y="426815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815" name="Group 1814">
            <a:extLst>
              <a:ext uri="{FF2B5EF4-FFF2-40B4-BE49-F238E27FC236}">
                <a16:creationId xmlns:a16="http://schemas.microsoft.com/office/drawing/2014/main" id="{1D84FA7B-137F-435D-8123-CAB304758178}"/>
              </a:ext>
            </a:extLst>
          </p:cNvPr>
          <p:cNvGrpSpPr/>
          <p:nvPr userDrawn="1"/>
        </p:nvGrpSpPr>
        <p:grpSpPr>
          <a:xfrm>
            <a:off x="83663" y="4624381"/>
            <a:ext cx="12009864" cy="176637"/>
            <a:chOff x="83663" y="4565932"/>
            <a:chExt cx="12009864" cy="176637"/>
          </a:xfrm>
        </p:grpSpPr>
        <p:sp>
          <p:nvSpPr>
            <p:cNvPr id="1483" name="Freeform 29">
              <a:extLst>
                <a:ext uri="{FF2B5EF4-FFF2-40B4-BE49-F238E27FC236}">
                  <a16:creationId xmlns:a16="http://schemas.microsoft.com/office/drawing/2014/main" id="{C937C581-F1E8-4EE5-A0EB-72611DAEEF6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959982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84" name="Freeform 30">
              <a:extLst>
                <a:ext uri="{FF2B5EF4-FFF2-40B4-BE49-F238E27FC236}">
                  <a16:creationId xmlns:a16="http://schemas.microsoft.com/office/drawing/2014/main" id="{8AB6E3AC-6856-4DAF-999A-381193C5425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633841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85" name="Freeform 31">
              <a:extLst>
                <a:ext uri="{FF2B5EF4-FFF2-40B4-BE49-F238E27FC236}">
                  <a16:creationId xmlns:a16="http://schemas.microsoft.com/office/drawing/2014/main" id="{65FBE7BB-D0B5-49F5-B626-D60B901DB95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067076" y="456593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86" name="Freeform 32">
              <a:extLst>
                <a:ext uri="{FF2B5EF4-FFF2-40B4-BE49-F238E27FC236}">
                  <a16:creationId xmlns:a16="http://schemas.microsoft.com/office/drawing/2014/main" id="{1149472C-344F-48A5-A8A8-69FF8C74AEF7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740936" y="456593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87" name="Freeform 29">
              <a:extLst>
                <a:ext uri="{FF2B5EF4-FFF2-40B4-BE49-F238E27FC236}">
                  <a16:creationId xmlns:a16="http://schemas.microsoft.com/office/drawing/2014/main" id="{27C8463D-660A-41DE-ADB6-5FF28F1E7F3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305212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88" name="Freeform 30">
              <a:extLst>
                <a:ext uri="{FF2B5EF4-FFF2-40B4-BE49-F238E27FC236}">
                  <a16:creationId xmlns:a16="http://schemas.microsoft.com/office/drawing/2014/main" id="{E79B9E7A-1FE4-445E-8762-8A0CD2ADAD0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979072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89" name="Freeform 31">
              <a:extLst>
                <a:ext uri="{FF2B5EF4-FFF2-40B4-BE49-F238E27FC236}">
                  <a16:creationId xmlns:a16="http://schemas.microsoft.com/office/drawing/2014/main" id="{8B498E98-9565-4A6D-9783-857C0CEAA3B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412307" y="456593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90" name="Freeform 32">
              <a:extLst>
                <a:ext uri="{FF2B5EF4-FFF2-40B4-BE49-F238E27FC236}">
                  <a16:creationId xmlns:a16="http://schemas.microsoft.com/office/drawing/2014/main" id="{9915BEAD-5A39-4D6F-AB16-BB3BD1F60AA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086166" y="456593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91" name="Freeform 29">
              <a:extLst>
                <a:ext uri="{FF2B5EF4-FFF2-40B4-BE49-F238E27FC236}">
                  <a16:creationId xmlns:a16="http://schemas.microsoft.com/office/drawing/2014/main" id="{3A054EDD-46E6-4BFA-8EDA-3A3B36E07F9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650444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92" name="Freeform 30">
              <a:extLst>
                <a:ext uri="{FF2B5EF4-FFF2-40B4-BE49-F238E27FC236}">
                  <a16:creationId xmlns:a16="http://schemas.microsoft.com/office/drawing/2014/main" id="{C1E6A53E-70F6-4A4A-A6D1-0D38FFEFFC0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324303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93" name="Freeform 31">
              <a:extLst>
                <a:ext uri="{FF2B5EF4-FFF2-40B4-BE49-F238E27FC236}">
                  <a16:creationId xmlns:a16="http://schemas.microsoft.com/office/drawing/2014/main" id="{0847C902-8369-4CF9-9A1E-6E824E4F6E1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757538" y="456593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94" name="Freeform 32">
              <a:extLst>
                <a:ext uri="{FF2B5EF4-FFF2-40B4-BE49-F238E27FC236}">
                  <a16:creationId xmlns:a16="http://schemas.microsoft.com/office/drawing/2014/main" id="{F51AD32E-1551-4707-B22D-9DE28F1E32F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431398" y="456593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95" name="Freeform 29">
              <a:extLst>
                <a:ext uri="{FF2B5EF4-FFF2-40B4-BE49-F238E27FC236}">
                  <a16:creationId xmlns:a16="http://schemas.microsoft.com/office/drawing/2014/main" id="{F5F52CFD-D509-4CEE-AE3C-1E8820ABDB1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995675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96" name="Freeform 30">
              <a:extLst>
                <a:ext uri="{FF2B5EF4-FFF2-40B4-BE49-F238E27FC236}">
                  <a16:creationId xmlns:a16="http://schemas.microsoft.com/office/drawing/2014/main" id="{AE5F8FA5-6225-47A1-BD8B-DEF29B20D0A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669534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97" name="Freeform 31">
              <a:extLst>
                <a:ext uri="{FF2B5EF4-FFF2-40B4-BE49-F238E27FC236}">
                  <a16:creationId xmlns:a16="http://schemas.microsoft.com/office/drawing/2014/main" id="{00AD553A-E251-4741-A8B8-AC425803B28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102769" y="456593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98" name="Freeform 32">
              <a:extLst>
                <a:ext uri="{FF2B5EF4-FFF2-40B4-BE49-F238E27FC236}">
                  <a16:creationId xmlns:a16="http://schemas.microsoft.com/office/drawing/2014/main" id="{620D7601-2FFB-4AB7-ADAF-0372789A496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776629" y="456593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99" name="Freeform 521">
              <a:extLst>
                <a:ext uri="{FF2B5EF4-FFF2-40B4-BE49-F238E27FC236}">
                  <a16:creationId xmlns:a16="http://schemas.microsoft.com/office/drawing/2014/main" id="{7CC481C5-CBCA-4938-9317-06D30CB61A0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340906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00" name="Freeform 522">
              <a:extLst>
                <a:ext uri="{FF2B5EF4-FFF2-40B4-BE49-F238E27FC236}">
                  <a16:creationId xmlns:a16="http://schemas.microsoft.com/office/drawing/2014/main" id="{4390D331-8BAF-43EC-AA81-47BDAAD2372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014765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01" name="Freeform 523">
              <a:extLst>
                <a:ext uri="{FF2B5EF4-FFF2-40B4-BE49-F238E27FC236}">
                  <a16:creationId xmlns:a16="http://schemas.microsoft.com/office/drawing/2014/main" id="{EC41EF87-4F67-45D5-B0C2-E1ED9D4C950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447999" y="456593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02" name="Freeform 524">
              <a:extLst>
                <a:ext uri="{FF2B5EF4-FFF2-40B4-BE49-F238E27FC236}">
                  <a16:creationId xmlns:a16="http://schemas.microsoft.com/office/drawing/2014/main" id="{8504F518-73C8-4C62-BD8B-8DBEABE06BF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121860" y="456593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03" name="Freeform 29">
              <a:extLst>
                <a:ext uri="{FF2B5EF4-FFF2-40B4-BE49-F238E27FC236}">
                  <a16:creationId xmlns:a16="http://schemas.microsoft.com/office/drawing/2014/main" id="{85666856-FDFD-4A1B-8839-FF9140B4F1A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686136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04" name="Freeform 31">
              <a:extLst>
                <a:ext uri="{FF2B5EF4-FFF2-40B4-BE49-F238E27FC236}">
                  <a16:creationId xmlns:a16="http://schemas.microsoft.com/office/drawing/2014/main" id="{1F2CFB71-F2D6-403C-953F-4175EAF28C8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793231" y="456593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05" name="Freeform 29">
              <a:extLst>
                <a:ext uri="{FF2B5EF4-FFF2-40B4-BE49-F238E27FC236}">
                  <a16:creationId xmlns:a16="http://schemas.microsoft.com/office/drawing/2014/main" id="{BB5F7F24-9D5C-42F3-8F4E-819FE5D9128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357508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06" name="Freeform 30">
              <a:extLst>
                <a:ext uri="{FF2B5EF4-FFF2-40B4-BE49-F238E27FC236}">
                  <a16:creationId xmlns:a16="http://schemas.microsoft.com/office/drawing/2014/main" id="{2F2CCFB0-04D7-40B8-B976-349093F2F3C0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031367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07" name="Freeform 31">
              <a:extLst>
                <a:ext uri="{FF2B5EF4-FFF2-40B4-BE49-F238E27FC236}">
                  <a16:creationId xmlns:a16="http://schemas.microsoft.com/office/drawing/2014/main" id="{7A31D7EF-F0E9-49A2-831C-6BC9C6636107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464602" y="456593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08" name="Freeform 32">
              <a:extLst>
                <a:ext uri="{FF2B5EF4-FFF2-40B4-BE49-F238E27FC236}">
                  <a16:creationId xmlns:a16="http://schemas.microsoft.com/office/drawing/2014/main" id="{E74515D6-90D4-424F-B0DF-5263CC8FC4D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138462" y="456593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09" name="Freeform 29">
              <a:extLst>
                <a:ext uri="{FF2B5EF4-FFF2-40B4-BE49-F238E27FC236}">
                  <a16:creationId xmlns:a16="http://schemas.microsoft.com/office/drawing/2014/main" id="{405CE857-C882-45B2-9A83-71F3F4E2A8D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702739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10" name="Freeform 30">
              <a:extLst>
                <a:ext uri="{FF2B5EF4-FFF2-40B4-BE49-F238E27FC236}">
                  <a16:creationId xmlns:a16="http://schemas.microsoft.com/office/drawing/2014/main" id="{39CE3DC5-15D2-4C32-9F0C-5DECC998757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376598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11" name="Freeform 31">
              <a:extLst>
                <a:ext uri="{FF2B5EF4-FFF2-40B4-BE49-F238E27FC236}">
                  <a16:creationId xmlns:a16="http://schemas.microsoft.com/office/drawing/2014/main" id="{9B3D6FF0-FD04-48BD-9AC9-61F1B4C713D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809833" y="456593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12" name="Freeform 32">
              <a:extLst>
                <a:ext uri="{FF2B5EF4-FFF2-40B4-BE49-F238E27FC236}">
                  <a16:creationId xmlns:a16="http://schemas.microsoft.com/office/drawing/2014/main" id="{55AD8B73-7F23-4953-A821-5C71E924EE6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483693" y="456593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13" name="Freeform 29">
              <a:extLst>
                <a:ext uri="{FF2B5EF4-FFF2-40B4-BE49-F238E27FC236}">
                  <a16:creationId xmlns:a16="http://schemas.microsoft.com/office/drawing/2014/main" id="{BC7C1AE2-E345-4BEB-B2D8-B3527422AA6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047970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14" name="Freeform 30">
              <a:extLst>
                <a:ext uri="{FF2B5EF4-FFF2-40B4-BE49-F238E27FC236}">
                  <a16:creationId xmlns:a16="http://schemas.microsoft.com/office/drawing/2014/main" id="{AE3DF518-18F0-4594-A49B-320DBC91C5D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721830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15" name="Freeform 31">
              <a:extLst>
                <a:ext uri="{FF2B5EF4-FFF2-40B4-BE49-F238E27FC236}">
                  <a16:creationId xmlns:a16="http://schemas.microsoft.com/office/drawing/2014/main" id="{3B006AD8-014D-4405-89E0-C042C724EE8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155065" y="456593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16" name="Freeform 32">
              <a:extLst>
                <a:ext uri="{FF2B5EF4-FFF2-40B4-BE49-F238E27FC236}">
                  <a16:creationId xmlns:a16="http://schemas.microsoft.com/office/drawing/2014/main" id="{8C1BCB6A-7558-45BB-A05E-3F1EEAE9C59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828924" y="456593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17" name="Freeform 29">
              <a:extLst>
                <a:ext uri="{FF2B5EF4-FFF2-40B4-BE49-F238E27FC236}">
                  <a16:creationId xmlns:a16="http://schemas.microsoft.com/office/drawing/2014/main" id="{06D7BA0B-491B-4753-B7E8-709D6B4DA29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393201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18" name="Freeform 30">
              <a:extLst>
                <a:ext uri="{FF2B5EF4-FFF2-40B4-BE49-F238E27FC236}">
                  <a16:creationId xmlns:a16="http://schemas.microsoft.com/office/drawing/2014/main" id="{B1DBAF15-6885-4F93-8FFF-382A0071A07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67060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19" name="Freeform 31">
              <a:extLst>
                <a:ext uri="{FF2B5EF4-FFF2-40B4-BE49-F238E27FC236}">
                  <a16:creationId xmlns:a16="http://schemas.microsoft.com/office/drawing/2014/main" id="{ACFF2DCE-0E0E-4FB4-AC0E-AE8F1FADFA47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500296" y="456593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20" name="Freeform 32">
              <a:extLst>
                <a:ext uri="{FF2B5EF4-FFF2-40B4-BE49-F238E27FC236}">
                  <a16:creationId xmlns:a16="http://schemas.microsoft.com/office/drawing/2014/main" id="{7D8A1C9A-F3EE-44EF-B1C6-5ADC2AB65FA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74155" y="456593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21" name="Freeform 543">
              <a:extLst>
                <a:ext uri="{FF2B5EF4-FFF2-40B4-BE49-F238E27FC236}">
                  <a16:creationId xmlns:a16="http://schemas.microsoft.com/office/drawing/2014/main" id="{8D31C02C-ECA9-47DB-AFC1-95A662649DE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38433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22" name="Freeform 544">
              <a:extLst>
                <a:ext uri="{FF2B5EF4-FFF2-40B4-BE49-F238E27FC236}">
                  <a16:creationId xmlns:a16="http://schemas.microsoft.com/office/drawing/2014/main" id="{7119BBF5-4BAF-4783-975C-0BAE53E06C5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12291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23" name="Freeform 545">
              <a:extLst>
                <a:ext uri="{FF2B5EF4-FFF2-40B4-BE49-F238E27FC236}">
                  <a16:creationId xmlns:a16="http://schemas.microsoft.com/office/drawing/2014/main" id="{60FC0D9C-1D31-44B8-9724-3C9763D9009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45526" y="456593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24" name="Freeform 546">
              <a:extLst>
                <a:ext uri="{FF2B5EF4-FFF2-40B4-BE49-F238E27FC236}">
                  <a16:creationId xmlns:a16="http://schemas.microsoft.com/office/drawing/2014/main" id="{E734F067-AC1A-462F-B0E7-76A01487A7B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19387" y="456593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25" name="Freeform 29">
              <a:extLst>
                <a:ext uri="{FF2B5EF4-FFF2-40B4-BE49-F238E27FC236}">
                  <a16:creationId xmlns:a16="http://schemas.microsoft.com/office/drawing/2014/main" id="{EC3FABBB-B8A8-4FA2-B85B-8C13947C6C9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3663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26" name="Freeform 31">
              <a:extLst>
                <a:ext uri="{FF2B5EF4-FFF2-40B4-BE49-F238E27FC236}">
                  <a16:creationId xmlns:a16="http://schemas.microsoft.com/office/drawing/2014/main" id="{11705EB2-6098-4F4C-B24F-715E341EFD0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90757" y="456593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79" name="Freeform 30">
              <a:extLst>
                <a:ext uri="{FF2B5EF4-FFF2-40B4-BE49-F238E27FC236}">
                  <a16:creationId xmlns:a16="http://schemas.microsoft.com/office/drawing/2014/main" id="{AB37FD2C-9E00-4BC8-ABBD-CB89D6A6A7F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874480" y="456966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80" name="Freeform 32">
              <a:extLst>
                <a:ext uri="{FF2B5EF4-FFF2-40B4-BE49-F238E27FC236}">
                  <a16:creationId xmlns:a16="http://schemas.microsoft.com/office/drawing/2014/main" id="{81FCB7E9-DF42-4DFA-8CBC-6E2E558F970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981575" y="456593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81" name="Freeform 403">
              <a:extLst>
                <a:ext uri="{FF2B5EF4-FFF2-40B4-BE49-F238E27FC236}">
                  <a16:creationId xmlns:a16="http://schemas.microsoft.com/office/drawing/2014/main" id="{3BB3266A-CA1B-40F7-BE0C-E8248A19BC8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545853" y="456966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82" name="Freeform 404">
              <a:extLst>
                <a:ext uri="{FF2B5EF4-FFF2-40B4-BE49-F238E27FC236}">
                  <a16:creationId xmlns:a16="http://schemas.microsoft.com/office/drawing/2014/main" id="{7068B3ED-3349-4B2F-B97A-7C7D7E74701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219711" y="456966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83" name="Freeform 405">
              <a:extLst>
                <a:ext uri="{FF2B5EF4-FFF2-40B4-BE49-F238E27FC236}">
                  <a16:creationId xmlns:a16="http://schemas.microsoft.com/office/drawing/2014/main" id="{7489CBA4-6F95-4D46-BEA4-CDF605EBD7E0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652945" y="456593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84" name="Freeform 406">
              <a:extLst>
                <a:ext uri="{FF2B5EF4-FFF2-40B4-BE49-F238E27FC236}">
                  <a16:creationId xmlns:a16="http://schemas.microsoft.com/office/drawing/2014/main" id="{59D3E069-0B6A-4F72-AD06-60AC6D3C3C9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326806" y="456593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85" name="Freeform 29">
              <a:extLst>
                <a:ext uri="{FF2B5EF4-FFF2-40B4-BE49-F238E27FC236}">
                  <a16:creationId xmlns:a16="http://schemas.microsoft.com/office/drawing/2014/main" id="{250DC0F7-E1F3-4C96-8CBC-7E56820F523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891083" y="456966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86" name="Freeform 31">
              <a:extLst>
                <a:ext uri="{FF2B5EF4-FFF2-40B4-BE49-F238E27FC236}">
                  <a16:creationId xmlns:a16="http://schemas.microsoft.com/office/drawing/2014/main" id="{F12D4549-53E7-4C67-A14A-0D964BFA423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998177" y="456593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87" name="Freeform 29">
              <a:extLst>
                <a:ext uri="{FF2B5EF4-FFF2-40B4-BE49-F238E27FC236}">
                  <a16:creationId xmlns:a16="http://schemas.microsoft.com/office/drawing/2014/main" id="{19951FF1-60C6-47B1-AF2C-F40C4EE753F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562455" y="456966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88" name="Freeform 30">
              <a:extLst>
                <a:ext uri="{FF2B5EF4-FFF2-40B4-BE49-F238E27FC236}">
                  <a16:creationId xmlns:a16="http://schemas.microsoft.com/office/drawing/2014/main" id="{3ED012F8-EE57-4D38-AAD4-71CB3021FCE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236313" y="456966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89" name="Freeform 31">
              <a:extLst>
                <a:ext uri="{FF2B5EF4-FFF2-40B4-BE49-F238E27FC236}">
                  <a16:creationId xmlns:a16="http://schemas.microsoft.com/office/drawing/2014/main" id="{F3F16648-94AE-4AE9-8C3D-4E6FD8A31AF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669548" y="456593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90" name="Freeform 32">
              <a:extLst>
                <a:ext uri="{FF2B5EF4-FFF2-40B4-BE49-F238E27FC236}">
                  <a16:creationId xmlns:a16="http://schemas.microsoft.com/office/drawing/2014/main" id="{CD7E7518-1B9B-4598-9C91-FA90439330F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343408" y="456593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91" name="Freeform 29">
              <a:extLst>
                <a:ext uri="{FF2B5EF4-FFF2-40B4-BE49-F238E27FC236}">
                  <a16:creationId xmlns:a16="http://schemas.microsoft.com/office/drawing/2014/main" id="{3941B248-CCDE-4636-B2D4-383A2A8184C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907685" y="456966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92" name="Freeform 30">
              <a:extLst>
                <a:ext uri="{FF2B5EF4-FFF2-40B4-BE49-F238E27FC236}">
                  <a16:creationId xmlns:a16="http://schemas.microsoft.com/office/drawing/2014/main" id="{EC354383-FE6D-432D-9B44-9678692D2070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581544" y="456966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93" name="Freeform 31">
              <a:extLst>
                <a:ext uri="{FF2B5EF4-FFF2-40B4-BE49-F238E27FC236}">
                  <a16:creationId xmlns:a16="http://schemas.microsoft.com/office/drawing/2014/main" id="{AD655EA7-4C03-4551-87A3-EE80F968B47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014780" y="456593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94" name="Freeform 32">
              <a:extLst>
                <a:ext uri="{FF2B5EF4-FFF2-40B4-BE49-F238E27FC236}">
                  <a16:creationId xmlns:a16="http://schemas.microsoft.com/office/drawing/2014/main" id="{7C467E05-4239-4004-BB79-DBDF28E8E14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688639" y="456593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95" name="Freeform 29">
              <a:extLst>
                <a:ext uri="{FF2B5EF4-FFF2-40B4-BE49-F238E27FC236}">
                  <a16:creationId xmlns:a16="http://schemas.microsoft.com/office/drawing/2014/main" id="{654A7B82-19E5-4C52-9815-6360825A97C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252916" y="456966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96" name="Freeform 30">
              <a:extLst>
                <a:ext uri="{FF2B5EF4-FFF2-40B4-BE49-F238E27FC236}">
                  <a16:creationId xmlns:a16="http://schemas.microsoft.com/office/drawing/2014/main" id="{BE9C8B7C-90B5-4D20-A3A6-C6A6C0AB1AB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926775" y="456966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97" name="Freeform 31">
              <a:extLst>
                <a:ext uri="{FF2B5EF4-FFF2-40B4-BE49-F238E27FC236}">
                  <a16:creationId xmlns:a16="http://schemas.microsoft.com/office/drawing/2014/main" id="{BDB01185-BFCF-41D8-89FD-6223C864560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360011" y="456593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98" name="Freeform 32">
              <a:extLst>
                <a:ext uri="{FF2B5EF4-FFF2-40B4-BE49-F238E27FC236}">
                  <a16:creationId xmlns:a16="http://schemas.microsoft.com/office/drawing/2014/main" id="{D5BD919D-F1BC-491A-B230-82B66362093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033870" y="456593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99" name="Freeform 29">
              <a:extLst>
                <a:ext uri="{FF2B5EF4-FFF2-40B4-BE49-F238E27FC236}">
                  <a16:creationId xmlns:a16="http://schemas.microsoft.com/office/drawing/2014/main" id="{8F888A3E-BD98-4319-A588-29DB0CAA520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598148" y="456966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00" name="Freeform 30">
              <a:extLst>
                <a:ext uri="{FF2B5EF4-FFF2-40B4-BE49-F238E27FC236}">
                  <a16:creationId xmlns:a16="http://schemas.microsoft.com/office/drawing/2014/main" id="{F0A4516F-3629-4F6C-B296-75E27FA0FDE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272007" y="456966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01" name="Freeform 31">
              <a:extLst>
                <a:ext uri="{FF2B5EF4-FFF2-40B4-BE49-F238E27FC236}">
                  <a16:creationId xmlns:a16="http://schemas.microsoft.com/office/drawing/2014/main" id="{8F8FC7E2-88C3-4BAF-86AF-4775501DF10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705242" y="456593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02" name="Freeform 32">
              <a:extLst>
                <a:ext uri="{FF2B5EF4-FFF2-40B4-BE49-F238E27FC236}">
                  <a16:creationId xmlns:a16="http://schemas.microsoft.com/office/drawing/2014/main" id="{EC7CC34A-D67E-41B5-A4BA-4E4B5F66386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379101" y="456593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03" name="Freeform 425">
              <a:extLst>
                <a:ext uri="{FF2B5EF4-FFF2-40B4-BE49-F238E27FC236}">
                  <a16:creationId xmlns:a16="http://schemas.microsoft.com/office/drawing/2014/main" id="{90A95DA3-8F9E-421C-9174-8BF9AA504F8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943379" y="456966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04" name="Freeform 426">
              <a:extLst>
                <a:ext uri="{FF2B5EF4-FFF2-40B4-BE49-F238E27FC236}">
                  <a16:creationId xmlns:a16="http://schemas.microsoft.com/office/drawing/2014/main" id="{18334280-7FF6-451B-95BE-02C757D4215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617237" y="456966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05" name="Freeform 427">
              <a:extLst>
                <a:ext uri="{FF2B5EF4-FFF2-40B4-BE49-F238E27FC236}">
                  <a16:creationId xmlns:a16="http://schemas.microsoft.com/office/drawing/2014/main" id="{FA68E6DA-BE3E-4D5E-9AF6-5B4A355FE63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050472" y="456593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06" name="Freeform 428">
              <a:extLst>
                <a:ext uri="{FF2B5EF4-FFF2-40B4-BE49-F238E27FC236}">
                  <a16:creationId xmlns:a16="http://schemas.microsoft.com/office/drawing/2014/main" id="{83E59028-5940-4368-80BA-ABEA718E993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724332" y="456593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07" name="Freeform 29">
              <a:extLst>
                <a:ext uri="{FF2B5EF4-FFF2-40B4-BE49-F238E27FC236}">
                  <a16:creationId xmlns:a16="http://schemas.microsoft.com/office/drawing/2014/main" id="{0E7DD0E1-85B2-4E34-AD3C-6555FF6938A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288609" y="456966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08" name="Freeform 31">
              <a:extLst>
                <a:ext uri="{FF2B5EF4-FFF2-40B4-BE49-F238E27FC236}">
                  <a16:creationId xmlns:a16="http://schemas.microsoft.com/office/drawing/2014/main" id="{D7D9BA0F-7053-4FCD-8D9A-C952F3BC49B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395703" y="456593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813" name="Group 1812">
            <a:extLst>
              <a:ext uri="{FF2B5EF4-FFF2-40B4-BE49-F238E27FC236}">
                <a16:creationId xmlns:a16="http://schemas.microsoft.com/office/drawing/2014/main" id="{DC03940F-B74A-4BB0-A29E-05138DBEF958}"/>
              </a:ext>
            </a:extLst>
          </p:cNvPr>
          <p:cNvGrpSpPr/>
          <p:nvPr userDrawn="1"/>
        </p:nvGrpSpPr>
        <p:grpSpPr>
          <a:xfrm>
            <a:off x="83663" y="4909415"/>
            <a:ext cx="12009863" cy="176637"/>
            <a:chOff x="83663" y="4856241"/>
            <a:chExt cx="12009863" cy="176637"/>
          </a:xfrm>
        </p:grpSpPr>
        <p:sp>
          <p:nvSpPr>
            <p:cNvPr id="1527" name="Freeform 29">
              <a:extLst>
                <a:ext uri="{FF2B5EF4-FFF2-40B4-BE49-F238E27FC236}">
                  <a16:creationId xmlns:a16="http://schemas.microsoft.com/office/drawing/2014/main" id="{41215D19-B582-42FE-AD52-5628011801B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5196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28" name="Freeform 30">
              <a:extLst>
                <a:ext uri="{FF2B5EF4-FFF2-40B4-BE49-F238E27FC236}">
                  <a16:creationId xmlns:a16="http://schemas.microsoft.com/office/drawing/2014/main" id="{B03C6A99-9649-44A5-8F97-FE0B9C27D0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1337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29" name="Freeform 31">
              <a:extLst>
                <a:ext uri="{FF2B5EF4-FFF2-40B4-BE49-F238E27FC236}">
                  <a16:creationId xmlns:a16="http://schemas.microsoft.com/office/drawing/2014/main" id="{78292761-DAF9-4726-8908-B4B5FC9981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3663" y="48562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30" name="Freeform 32">
              <a:extLst>
                <a:ext uri="{FF2B5EF4-FFF2-40B4-BE49-F238E27FC236}">
                  <a16:creationId xmlns:a16="http://schemas.microsoft.com/office/drawing/2014/main" id="{CF57419C-9B5E-4714-BCBA-4E8FDF77F2C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2290" y="48562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31" name="Freeform 29">
              <a:extLst>
                <a:ext uri="{FF2B5EF4-FFF2-40B4-BE49-F238E27FC236}">
                  <a16:creationId xmlns:a16="http://schemas.microsoft.com/office/drawing/2014/main" id="{CB1CC628-FB22-47B1-B1EF-050141CC26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59966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32" name="Freeform 30">
              <a:extLst>
                <a:ext uri="{FF2B5EF4-FFF2-40B4-BE49-F238E27FC236}">
                  <a16:creationId xmlns:a16="http://schemas.microsoft.com/office/drawing/2014/main" id="{342E05D1-B314-44C7-8CA8-A5734D7640A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86106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33" name="Freeform 31">
              <a:extLst>
                <a:ext uri="{FF2B5EF4-FFF2-40B4-BE49-F238E27FC236}">
                  <a16:creationId xmlns:a16="http://schemas.microsoft.com/office/drawing/2014/main" id="{1E14B0ED-2D20-469F-BCC8-DF56F9D750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8432" y="48562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34" name="Freeform 32">
              <a:extLst>
                <a:ext uri="{FF2B5EF4-FFF2-40B4-BE49-F238E27FC236}">
                  <a16:creationId xmlns:a16="http://schemas.microsoft.com/office/drawing/2014/main" id="{2B368F4C-A196-4DCA-9BC5-A45033EFDA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67060" y="48562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35" name="Freeform 29">
              <a:extLst>
                <a:ext uri="{FF2B5EF4-FFF2-40B4-BE49-F238E27FC236}">
                  <a16:creationId xmlns:a16="http://schemas.microsoft.com/office/drawing/2014/main" id="{5928F999-B5AE-46E3-8AB4-BC6896F35F4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14734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36" name="Freeform 30">
              <a:extLst>
                <a:ext uri="{FF2B5EF4-FFF2-40B4-BE49-F238E27FC236}">
                  <a16:creationId xmlns:a16="http://schemas.microsoft.com/office/drawing/2014/main" id="{419DD182-5681-4393-BEAB-F5F199CD285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40875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37" name="Freeform 31">
              <a:extLst>
                <a:ext uri="{FF2B5EF4-FFF2-40B4-BE49-F238E27FC236}">
                  <a16:creationId xmlns:a16="http://schemas.microsoft.com/office/drawing/2014/main" id="{E72ACE2A-9435-4572-866A-8048FFFB3B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93201" y="48562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38" name="Freeform 32">
              <a:extLst>
                <a:ext uri="{FF2B5EF4-FFF2-40B4-BE49-F238E27FC236}">
                  <a16:creationId xmlns:a16="http://schemas.microsoft.com/office/drawing/2014/main" id="{E2C0D9B8-1158-4DC9-8525-6EA4F410F9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21829" y="48562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39" name="Freeform 29">
              <a:extLst>
                <a:ext uri="{FF2B5EF4-FFF2-40B4-BE49-F238E27FC236}">
                  <a16:creationId xmlns:a16="http://schemas.microsoft.com/office/drawing/2014/main" id="{9FF21187-CFDF-41DA-8309-C5AA2C47374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69503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40" name="Freeform 30">
              <a:extLst>
                <a:ext uri="{FF2B5EF4-FFF2-40B4-BE49-F238E27FC236}">
                  <a16:creationId xmlns:a16="http://schemas.microsoft.com/office/drawing/2014/main" id="{5A71EE6F-3035-47CC-A00F-FE3250D344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595644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41" name="Freeform 31">
              <a:extLst>
                <a:ext uri="{FF2B5EF4-FFF2-40B4-BE49-F238E27FC236}">
                  <a16:creationId xmlns:a16="http://schemas.microsoft.com/office/drawing/2014/main" id="{AE05787F-5AF8-4A5E-BD2F-FFEFBAB0B4D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47969" y="48562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42" name="Freeform 32">
              <a:extLst>
                <a:ext uri="{FF2B5EF4-FFF2-40B4-BE49-F238E27FC236}">
                  <a16:creationId xmlns:a16="http://schemas.microsoft.com/office/drawing/2014/main" id="{6DCE9180-0ADF-4FA9-BF69-F47C6983865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376598" y="48562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43" name="Freeform 565">
              <a:extLst>
                <a:ext uri="{FF2B5EF4-FFF2-40B4-BE49-F238E27FC236}">
                  <a16:creationId xmlns:a16="http://schemas.microsoft.com/office/drawing/2014/main" id="{7E46278F-E1EE-4A72-9424-D81ECF2A143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924272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44" name="Freeform 566">
              <a:extLst>
                <a:ext uri="{FF2B5EF4-FFF2-40B4-BE49-F238E27FC236}">
                  <a16:creationId xmlns:a16="http://schemas.microsoft.com/office/drawing/2014/main" id="{FB792ABA-ADFC-4C00-BDE1-C3B1EF8683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50413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45" name="Freeform 567">
              <a:extLst>
                <a:ext uri="{FF2B5EF4-FFF2-40B4-BE49-F238E27FC236}">
                  <a16:creationId xmlns:a16="http://schemas.microsoft.com/office/drawing/2014/main" id="{646E79E9-778D-4703-96F7-870800A341B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702739" y="48562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46" name="Freeform 568">
              <a:extLst>
                <a:ext uri="{FF2B5EF4-FFF2-40B4-BE49-F238E27FC236}">
                  <a16:creationId xmlns:a16="http://schemas.microsoft.com/office/drawing/2014/main" id="{E1AFC630-0E6A-4BEC-BC4C-D6E91EDBF65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31366" y="48562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47" name="Freeform 29">
              <a:extLst>
                <a:ext uri="{FF2B5EF4-FFF2-40B4-BE49-F238E27FC236}">
                  <a16:creationId xmlns:a16="http://schemas.microsoft.com/office/drawing/2014/main" id="{ADCEBC56-92AB-4A9F-85F9-61585C4B505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9042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48" name="Freeform 31">
              <a:extLst>
                <a:ext uri="{FF2B5EF4-FFF2-40B4-BE49-F238E27FC236}">
                  <a16:creationId xmlns:a16="http://schemas.microsoft.com/office/drawing/2014/main" id="{C9802287-908F-4A4C-BDDB-70C0C3A6F43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7508" y="48562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49" name="Freeform 29">
              <a:extLst>
                <a:ext uri="{FF2B5EF4-FFF2-40B4-BE49-F238E27FC236}">
                  <a16:creationId xmlns:a16="http://schemas.microsoft.com/office/drawing/2014/main" id="{F90B9609-70EA-490F-985A-76FFCEFC477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07670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50" name="Freeform 30">
              <a:extLst>
                <a:ext uri="{FF2B5EF4-FFF2-40B4-BE49-F238E27FC236}">
                  <a16:creationId xmlns:a16="http://schemas.microsoft.com/office/drawing/2014/main" id="{12F5075A-92B7-4AC2-BB07-DF2C29930E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33811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51" name="Freeform 31">
              <a:extLst>
                <a:ext uri="{FF2B5EF4-FFF2-40B4-BE49-F238E27FC236}">
                  <a16:creationId xmlns:a16="http://schemas.microsoft.com/office/drawing/2014/main" id="{30D9B98A-51E9-4962-9734-7A931E17A0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136" y="48562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52" name="Freeform 32">
              <a:extLst>
                <a:ext uri="{FF2B5EF4-FFF2-40B4-BE49-F238E27FC236}">
                  <a16:creationId xmlns:a16="http://schemas.microsoft.com/office/drawing/2014/main" id="{7586E328-7502-4480-9549-D6FEA43FA0C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14764" y="48562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53" name="Freeform 29">
              <a:extLst>
                <a:ext uri="{FF2B5EF4-FFF2-40B4-BE49-F238E27FC236}">
                  <a16:creationId xmlns:a16="http://schemas.microsoft.com/office/drawing/2014/main" id="{C79A1EEF-53F8-484B-9E45-2EE7615D40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62439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54" name="Freeform 30">
              <a:extLst>
                <a:ext uri="{FF2B5EF4-FFF2-40B4-BE49-F238E27FC236}">
                  <a16:creationId xmlns:a16="http://schemas.microsoft.com/office/drawing/2014/main" id="{6686D282-0526-44DE-9AA5-31E6A28943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88580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55" name="Freeform 31">
              <a:extLst>
                <a:ext uri="{FF2B5EF4-FFF2-40B4-BE49-F238E27FC236}">
                  <a16:creationId xmlns:a16="http://schemas.microsoft.com/office/drawing/2014/main" id="{8A268F73-2757-4471-A11B-3DED63B8FA8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40905" y="48562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56" name="Freeform 32">
              <a:extLst>
                <a:ext uri="{FF2B5EF4-FFF2-40B4-BE49-F238E27FC236}">
                  <a16:creationId xmlns:a16="http://schemas.microsoft.com/office/drawing/2014/main" id="{D2717DDD-C903-414D-92CD-352DDB9B2BD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669534" y="48562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57" name="Freeform 29">
              <a:extLst>
                <a:ext uri="{FF2B5EF4-FFF2-40B4-BE49-F238E27FC236}">
                  <a16:creationId xmlns:a16="http://schemas.microsoft.com/office/drawing/2014/main" id="{ABE98699-D6B3-49B2-96B9-4AE9CB5BF1C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17208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58" name="Freeform 30">
              <a:extLst>
                <a:ext uri="{FF2B5EF4-FFF2-40B4-BE49-F238E27FC236}">
                  <a16:creationId xmlns:a16="http://schemas.microsoft.com/office/drawing/2014/main" id="{719C55D5-4091-449D-B7A6-F7BFD914D01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43348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59" name="Freeform 31">
              <a:extLst>
                <a:ext uri="{FF2B5EF4-FFF2-40B4-BE49-F238E27FC236}">
                  <a16:creationId xmlns:a16="http://schemas.microsoft.com/office/drawing/2014/main" id="{194515F1-0496-410A-929E-CD0F7A1682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95674" y="48562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60" name="Freeform 32">
              <a:extLst>
                <a:ext uri="{FF2B5EF4-FFF2-40B4-BE49-F238E27FC236}">
                  <a16:creationId xmlns:a16="http://schemas.microsoft.com/office/drawing/2014/main" id="{7F26C03F-0DAC-4BB1-9CC4-FC9FCB4CD6C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24302" y="48562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61" name="Freeform 29">
              <a:extLst>
                <a:ext uri="{FF2B5EF4-FFF2-40B4-BE49-F238E27FC236}">
                  <a16:creationId xmlns:a16="http://schemas.microsoft.com/office/drawing/2014/main" id="{73166673-3F67-43E4-8164-3EE09EA34CA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71977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62" name="Freeform 30">
              <a:extLst>
                <a:ext uri="{FF2B5EF4-FFF2-40B4-BE49-F238E27FC236}">
                  <a16:creationId xmlns:a16="http://schemas.microsoft.com/office/drawing/2014/main" id="{E4C35B9A-FE74-4538-A1BC-372148E0D2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98118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63" name="Freeform 31">
              <a:extLst>
                <a:ext uri="{FF2B5EF4-FFF2-40B4-BE49-F238E27FC236}">
                  <a16:creationId xmlns:a16="http://schemas.microsoft.com/office/drawing/2014/main" id="{1FFDB77B-5964-4DAB-8C27-80722338FB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650443" y="48562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64" name="Freeform 32">
              <a:extLst>
                <a:ext uri="{FF2B5EF4-FFF2-40B4-BE49-F238E27FC236}">
                  <a16:creationId xmlns:a16="http://schemas.microsoft.com/office/drawing/2014/main" id="{1B151AFD-524E-4F1E-8866-10A5B67E452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979071" y="48562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65" name="Freeform 587">
              <a:extLst>
                <a:ext uri="{FF2B5EF4-FFF2-40B4-BE49-F238E27FC236}">
                  <a16:creationId xmlns:a16="http://schemas.microsoft.com/office/drawing/2014/main" id="{3BEE1B2A-91C2-4869-AD08-454E181BD7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26745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66" name="Freeform 588">
              <a:extLst>
                <a:ext uri="{FF2B5EF4-FFF2-40B4-BE49-F238E27FC236}">
                  <a16:creationId xmlns:a16="http://schemas.microsoft.com/office/drawing/2014/main" id="{C1CC053F-447A-4423-81C1-4BCA48AA26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52887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67" name="Freeform 589">
              <a:extLst>
                <a:ext uri="{FF2B5EF4-FFF2-40B4-BE49-F238E27FC236}">
                  <a16:creationId xmlns:a16="http://schemas.microsoft.com/office/drawing/2014/main" id="{9B1DD336-0E2D-4DDC-8333-C98CCE1E1A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05212" y="48562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68" name="Freeform 590">
              <a:extLst>
                <a:ext uri="{FF2B5EF4-FFF2-40B4-BE49-F238E27FC236}">
                  <a16:creationId xmlns:a16="http://schemas.microsoft.com/office/drawing/2014/main" id="{158D2A99-E4E2-40E7-9378-3E26E49F7F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33840" y="48562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69" name="Freeform 29">
              <a:extLst>
                <a:ext uri="{FF2B5EF4-FFF2-40B4-BE49-F238E27FC236}">
                  <a16:creationId xmlns:a16="http://schemas.microsoft.com/office/drawing/2014/main" id="{92FCCA5B-13DA-49D6-A1F3-51D1F94BDB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81515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70" name="Freeform 31">
              <a:extLst>
                <a:ext uri="{FF2B5EF4-FFF2-40B4-BE49-F238E27FC236}">
                  <a16:creationId xmlns:a16="http://schemas.microsoft.com/office/drawing/2014/main" id="{A289DBDC-6935-415E-85FE-A40572E7650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59981" y="48562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09" name="Freeform 29">
              <a:extLst>
                <a:ext uri="{FF2B5EF4-FFF2-40B4-BE49-F238E27FC236}">
                  <a16:creationId xmlns:a16="http://schemas.microsoft.com/office/drawing/2014/main" id="{7B35DED0-FAEC-4E25-8DB7-414F11B87AD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510142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10" name="Freeform 30">
              <a:extLst>
                <a:ext uri="{FF2B5EF4-FFF2-40B4-BE49-F238E27FC236}">
                  <a16:creationId xmlns:a16="http://schemas.microsoft.com/office/drawing/2014/main" id="{D53D4FB4-B43D-4C92-B68D-6EBEEA0B683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836283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11" name="Freeform 31">
              <a:extLst>
                <a:ext uri="{FF2B5EF4-FFF2-40B4-BE49-F238E27FC236}">
                  <a16:creationId xmlns:a16="http://schemas.microsoft.com/office/drawing/2014/main" id="{CF470A36-9FCE-430E-B036-26DEAEC829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88609" y="485624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12" name="Freeform 32">
              <a:extLst>
                <a:ext uri="{FF2B5EF4-FFF2-40B4-BE49-F238E27FC236}">
                  <a16:creationId xmlns:a16="http://schemas.microsoft.com/office/drawing/2014/main" id="{81F14579-EC3F-4FEE-815E-3B7DDF3A3CA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617237" y="485624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13" name="Freeform 29">
              <a:extLst>
                <a:ext uri="{FF2B5EF4-FFF2-40B4-BE49-F238E27FC236}">
                  <a16:creationId xmlns:a16="http://schemas.microsoft.com/office/drawing/2014/main" id="{A9CEB7A9-13C6-4E84-BC37-A35D999B3A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164912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14" name="Freeform 30">
              <a:extLst>
                <a:ext uri="{FF2B5EF4-FFF2-40B4-BE49-F238E27FC236}">
                  <a16:creationId xmlns:a16="http://schemas.microsoft.com/office/drawing/2014/main" id="{AE2AB76F-8536-41CE-B0CB-687C8A0B57C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491052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15" name="Freeform 31">
              <a:extLst>
                <a:ext uri="{FF2B5EF4-FFF2-40B4-BE49-F238E27FC236}">
                  <a16:creationId xmlns:a16="http://schemas.microsoft.com/office/drawing/2014/main" id="{F1CE6A86-A50D-4E5A-9F6B-ACF54A4FEC9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943378" y="485624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16" name="Freeform 32">
              <a:extLst>
                <a:ext uri="{FF2B5EF4-FFF2-40B4-BE49-F238E27FC236}">
                  <a16:creationId xmlns:a16="http://schemas.microsoft.com/office/drawing/2014/main" id="{5FA20C67-51AB-4D8E-9D00-17FB6245A3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272007" y="485624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17" name="Freeform 29">
              <a:extLst>
                <a:ext uri="{FF2B5EF4-FFF2-40B4-BE49-F238E27FC236}">
                  <a16:creationId xmlns:a16="http://schemas.microsoft.com/office/drawing/2014/main" id="{A2A8256D-870B-4A75-88A3-044ACADFC7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819680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18" name="Freeform 30">
              <a:extLst>
                <a:ext uri="{FF2B5EF4-FFF2-40B4-BE49-F238E27FC236}">
                  <a16:creationId xmlns:a16="http://schemas.microsoft.com/office/drawing/2014/main" id="{55858866-0EB3-4BB8-9261-8A53F69A13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145821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19" name="Freeform 31">
              <a:extLst>
                <a:ext uri="{FF2B5EF4-FFF2-40B4-BE49-F238E27FC236}">
                  <a16:creationId xmlns:a16="http://schemas.microsoft.com/office/drawing/2014/main" id="{26C2A8E5-3E0B-4DC4-AD2D-1B6B3E32F23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598147" y="485624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20" name="Freeform 32">
              <a:extLst>
                <a:ext uri="{FF2B5EF4-FFF2-40B4-BE49-F238E27FC236}">
                  <a16:creationId xmlns:a16="http://schemas.microsoft.com/office/drawing/2014/main" id="{E29AF684-BDF2-45FC-8ADF-0D5415AEB3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926774" y="485624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21" name="Freeform 29">
              <a:extLst>
                <a:ext uri="{FF2B5EF4-FFF2-40B4-BE49-F238E27FC236}">
                  <a16:creationId xmlns:a16="http://schemas.microsoft.com/office/drawing/2014/main" id="{3AE1DDE2-4142-4293-8FD3-70BAED944D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474450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22" name="Freeform 30">
              <a:extLst>
                <a:ext uri="{FF2B5EF4-FFF2-40B4-BE49-F238E27FC236}">
                  <a16:creationId xmlns:a16="http://schemas.microsoft.com/office/drawing/2014/main" id="{D5268BE7-7872-40D7-8D79-DF5253225E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800591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23" name="Freeform 31">
              <a:extLst>
                <a:ext uri="{FF2B5EF4-FFF2-40B4-BE49-F238E27FC236}">
                  <a16:creationId xmlns:a16="http://schemas.microsoft.com/office/drawing/2014/main" id="{8E7E6139-DC98-4F78-BB0C-4582025131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252915" y="485624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24" name="Freeform 32">
              <a:extLst>
                <a:ext uri="{FF2B5EF4-FFF2-40B4-BE49-F238E27FC236}">
                  <a16:creationId xmlns:a16="http://schemas.microsoft.com/office/drawing/2014/main" id="{32356A9C-9D7C-469F-A6DB-4C3F9751C8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581544" y="485624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25" name="Freeform 447">
              <a:extLst>
                <a:ext uri="{FF2B5EF4-FFF2-40B4-BE49-F238E27FC236}">
                  <a16:creationId xmlns:a16="http://schemas.microsoft.com/office/drawing/2014/main" id="{8D4AE6E9-6906-4933-8D16-00CA3E63B0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129218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26" name="Freeform 448">
              <a:extLst>
                <a:ext uri="{FF2B5EF4-FFF2-40B4-BE49-F238E27FC236}">
                  <a16:creationId xmlns:a16="http://schemas.microsoft.com/office/drawing/2014/main" id="{B76E9759-967D-4664-B0DF-4B05E00BAD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455360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27" name="Freeform 449">
              <a:extLst>
                <a:ext uri="{FF2B5EF4-FFF2-40B4-BE49-F238E27FC236}">
                  <a16:creationId xmlns:a16="http://schemas.microsoft.com/office/drawing/2014/main" id="{C8B29FB7-5C8A-4D1E-9E6D-7B5D37DF1C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907685" y="485624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28" name="Freeform 450">
              <a:extLst>
                <a:ext uri="{FF2B5EF4-FFF2-40B4-BE49-F238E27FC236}">
                  <a16:creationId xmlns:a16="http://schemas.microsoft.com/office/drawing/2014/main" id="{91543753-6930-42BB-9702-A5012C2631C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36312" y="485624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29" name="Freeform 29">
              <a:extLst>
                <a:ext uri="{FF2B5EF4-FFF2-40B4-BE49-F238E27FC236}">
                  <a16:creationId xmlns:a16="http://schemas.microsoft.com/office/drawing/2014/main" id="{AE5BDF26-3532-403A-B45C-FA649962EBA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783987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30" name="Freeform 31">
              <a:extLst>
                <a:ext uri="{FF2B5EF4-FFF2-40B4-BE49-F238E27FC236}">
                  <a16:creationId xmlns:a16="http://schemas.microsoft.com/office/drawing/2014/main" id="{DAB70BF2-CD14-43A2-BFF2-D71DAB7EABB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62454" y="485624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31" name="Freeform 29">
              <a:extLst>
                <a:ext uri="{FF2B5EF4-FFF2-40B4-BE49-F238E27FC236}">
                  <a16:creationId xmlns:a16="http://schemas.microsoft.com/office/drawing/2014/main" id="{4B7ECA75-6664-4CA1-9DE9-EAA60944C4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112615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32" name="Freeform 30">
              <a:extLst>
                <a:ext uri="{FF2B5EF4-FFF2-40B4-BE49-F238E27FC236}">
                  <a16:creationId xmlns:a16="http://schemas.microsoft.com/office/drawing/2014/main" id="{497F16F1-8A9E-40FF-A3EF-BE9DFFE5BB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438757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33" name="Freeform 31">
              <a:extLst>
                <a:ext uri="{FF2B5EF4-FFF2-40B4-BE49-F238E27FC236}">
                  <a16:creationId xmlns:a16="http://schemas.microsoft.com/office/drawing/2014/main" id="{987ABA6C-216B-4175-86F6-C306356913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891083" y="485624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34" name="Freeform 32">
              <a:extLst>
                <a:ext uri="{FF2B5EF4-FFF2-40B4-BE49-F238E27FC236}">
                  <a16:creationId xmlns:a16="http://schemas.microsoft.com/office/drawing/2014/main" id="{61F71826-B4FE-416F-9145-8F33288E0D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219710" y="485624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35" name="Freeform 29">
              <a:extLst>
                <a:ext uri="{FF2B5EF4-FFF2-40B4-BE49-F238E27FC236}">
                  <a16:creationId xmlns:a16="http://schemas.microsoft.com/office/drawing/2014/main" id="{F50985CF-3F9E-4DF0-A06D-4AB86CEB0DB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767385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36" name="Freeform 30">
              <a:extLst>
                <a:ext uri="{FF2B5EF4-FFF2-40B4-BE49-F238E27FC236}">
                  <a16:creationId xmlns:a16="http://schemas.microsoft.com/office/drawing/2014/main" id="{4DB670AE-1D2E-45FD-8AD2-63D84EA90E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093526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37" name="Freeform 31">
              <a:extLst>
                <a:ext uri="{FF2B5EF4-FFF2-40B4-BE49-F238E27FC236}">
                  <a16:creationId xmlns:a16="http://schemas.microsoft.com/office/drawing/2014/main" id="{1807B6CA-88CE-4FAA-9A19-0CF0C498F04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545852" y="485624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38" name="Freeform 32">
              <a:extLst>
                <a:ext uri="{FF2B5EF4-FFF2-40B4-BE49-F238E27FC236}">
                  <a16:creationId xmlns:a16="http://schemas.microsoft.com/office/drawing/2014/main" id="{C67AE1A0-62D1-4F8D-A25B-811CA15D54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874480" y="485624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807" name="Group 1806">
            <a:extLst>
              <a:ext uri="{FF2B5EF4-FFF2-40B4-BE49-F238E27FC236}">
                <a16:creationId xmlns:a16="http://schemas.microsoft.com/office/drawing/2014/main" id="{92FDE850-1B12-48F0-BED6-2DBAB9165F64}"/>
              </a:ext>
            </a:extLst>
          </p:cNvPr>
          <p:cNvGrpSpPr/>
          <p:nvPr userDrawn="1"/>
        </p:nvGrpSpPr>
        <p:grpSpPr>
          <a:xfrm>
            <a:off x="83664" y="3484245"/>
            <a:ext cx="12009863" cy="176637"/>
            <a:chOff x="83664" y="3400078"/>
            <a:chExt cx="12009863" cy="176637"/>
          </a:xfrm>
        </p:grpSpPr>
        <p:sp>
          <p:nvSpPr>
            <p:cNvPr id="1663" name="Freeform 29">
              <a:extLst>
                <a:ext uri="{FF2B5EF4-FFF2-40B4-BE49-F238E27FC236}">
                  <a16:creationId xmlns:a16="http://schemas.microsoft.com/office/drawing/2014/main" id="{98781EFE-2EFB-4D4B-8E66-D1EA1CB02C8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871994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64" name="Freeform 30">
              <a:extLst>
                <a:ext uri="{FF2B5EF4-FFF2-40B4-BE49-F238E27FC236}">
                  <a16:creationId xmlns:a16="http://schemas.microsoft.com/office/drawing/2014/main" id="{5AC35079-1F3E-4866-989E-6FF54274D75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545853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65" name="Freeform 31">
              <a:extLst>
                <a:ext uri="{FF2B5EF4-FFF2-40B4-BE49-F238E27FC236}">
                  <a16:creationId xmlns:a16="http://schemas.microsoft.com/office/drawing/2014/main" id="{CED9638B-513A-40B8-B99F-2B0EB9A8989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979088" y="340007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66" name="Freeform 32">
              <a:extLst>
                <a:ext uri="{FF2B5EF4-FFF2-40B4-BE49-F238E27FC236}">
                  <a16:creationId xmlns:a16="http://schemas.microsoft.com/office/drawing/2014/main" id="{B353040C-362C-4426-ACC8-84A400887CF7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652948" y="340007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67" name="Freeform 29">
              <a:extLst>
                <a:ext uri="{FF2B5EF4-FFF2-40B4-BE49-F238E27FC236}">
                  <a16:creationId xmlns:a16="http://schemas.microsoft.com/office/drawing/2014/main" id="{FDD943C2-3B5B-48F3-B3C9-1946976C3E8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217224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68" name="Freeform 30">
              <a:extLst>
                <a:ext uri="{FF2B5EF4-FFF2-40B4-BE49-F238E27FC236}">
                  <a16:creationId xmlns:a16="http://schemas.microsoft.com/office/drawing/2014/main" id="{FF936BE9-0C83-4A9C-97EE-7B3E3AA05E1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891084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69" name="Freeform 31">
              <a:extLst>
                <a:ext uri="{FF2B5EF4-FFF2-40B4-BE49-F238E27FC236}">
                  <a16:creationId xmlns:a16="http://schemas.microsoft.com/office/drawing/2014/main" id="{C502A4FD-F165-4798-98D5-D84A612745B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324319" y="340007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70" name="Freeform 32">
              <a:extLst>
                <a:ext uri="{FF2B5EF4-FFF2-40B4-BE49-F238E27FC236}">
                  <a16:creationId xmlns:a16="http://schemas.microsoft.com/office/drawing/2014/main" id="{59853ABE-BF7D-4F12-A6C4-D4178C249987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998178" y="340007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71" name="Freeform 29">
              <a:extLst>
                <a:ext uri="{FF2B5EF4-FFF2-40B4-BE49-F238E27FC236}">
                  <a16:creationId xmlns:a16="http://schemas.microsoft.com/office/drawing/2014/main" id="{DF230622-28A8-4509-88E0-6DF5AD5C96F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562456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72" name="Freeform 30">
              <a:extLst>
                <a:ext uri="{FF2B5EF4-FFF2-40B4-BE49-F238E27FC236}">
                  <a16:creationId xmlns:a16="http://schemas.microsoft.com/office/drawing/2014/main" id="{08805C52-0798-44A5-B7B8-242CF64D2A8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236315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73" name="Freeform 31">
              <a:extLst>
                <a:ext uri="{FF2B5EF4-FFF2-40B4-BE49-F238E27FC236}">
                  <a16:creationId xmlns:a16="http://schemas.microsoft.com/office/drawing/2014/main" id="{7FA0C543-8062-4F53-8686-E93E45F01D0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669550" y="340007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74" name="Freeform 32">
              <a:extLst>
                <a:ext uri="{FF2B5EF4-FFF2-40B4-BE49-F238E27FC236}">
                  <a16:creationId xmlns:a16="http://schemas.microsoft.com/office/drawing/2014/main" id="{414128E2-3BDD-4479-A23F-919785B96CA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343410" y="340007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75" name="Freeform 29">
              <a:extLst>
                <a:ext uri="{FF2B5EF4-FFF2-40B4-BE49-F238E27FC236}">
                  <a16:creationId xmlns:a16="http://schemas.microsoft.com/office/drawing/2014/main" id="{E268CFC1-FE3E-43B8-8CC1-EDECAC7301B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907687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76" name="Freeform 30">
              <a:extLst>
                <a:ext uri="{FF2B5EF4-FFF2-40B4-BE49-F238E27FC236}">
                  <a16:creationId xmlns:a16="http://schemas.microsoft.com/office/drawing/2014/main" id="{48905F2C-D3C7-4F22-B80C-A617D2CDDD1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581546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77" name="Freeform 31">
              <a:extLst>
                <a:ext uri="{FF2B5EF4-FFF2-40B4-BE49-F238E27FC236}">
                  <a16:creationId xmlns:a16="http://schemas.microsoft.com/office/drawing/2014/main" id="{5E415D7A-153B-4BE6-A534-891698AEDDC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014782" y="340007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78" name="Freeform 32">
              <a:extLst>
                <a:ext uri="{FF2B5EF4-FFF2-40B4-BE49-F238E27FC236}">
                  <a16:creationId xmlns:a16="http://schemas.microsoft.com/office/drawing/2014/main" id="{49AAA949-C055-4985-868E-80CC35E9617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688641" y="340007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79" name="Freeform 477">
              <a:extLst>
                <a:ext uri="{FF2B5EF4-FFF2-40B4-BE49-F238E27FC236}">
                  <a16:creationId xmlns:a16="http://schemas.microsoft.com/office/drawing/2014/main" id="{9DF40204-D393-4929-B364-3EF6E6DFDBB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252918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80" name="Freeform 478">
              <a:extLst>
                <a:ext uri="{FF2B5EF4-FFF2-40B4-BE49-F238E27FC236}">
                  <a16:creationId xmlns:a16="http://schemas.microsoft.com/office/drawing/2014/main" id="{020584A4-31D8-4275-9C07-C77F07ABBC6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926777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81" name="Freeform 479">
              <a:extLst>
                <a:ext uri="{FF2B5EF4-FFF2-40B4-BE49-F238E27FC236}">
                  <a16:creationId xmlns:a16="http://schemas.microsoft.com/office/drawing/2014/main" id="{FA93F535-3FC1-4781-8824-F58C4DE3718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360012" y="340007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82" name="Freeform 480">
              <a:extLst>
                <a:ext uri="{FF2B5EF4-FFF2-40B4-BE49-F238E27FC236}">
                  <a16:creationId xmlns:a16="http://schemas.microsoft.com/office/drawing/2014/main" id="{3B459755-7697-4749-B7D5-18468604D69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033872" y="340007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83" name="Freeform 29">
              <a:extLst>
                <a:ext uri="{FF2B5EF4-FFF2-40B4-BE49-F238E27FC236}">
                  <a16:creationId xmlns:a16="http://schemas.microsoft.com/office/drawing/2014/main" id="{EC2F29CA-EFE3-4A17-9F53-E9958210776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598148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84" name="Freeform 31">
              <a:extLst>
                <a:ext uri="{FF2B5EF4-FFF2-40B4-BE49-F238E27FC236}">
                  <a16:creationId xmlns:a16="http://schemas.microsoft.com/office/drawing/2014/main" id="{B65095C3-4884-4CC8-BF5F-E6D31464C12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705243" y="340007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85" name="Freeform 29">
              <a:extLst>
                <a:ext uri="{FF2B5EF4-FFF2-40B4-BE49-F238E27FC236}">
                  <a16:creationId xmlns:a16="http://schemas.microsoft.com/office/drawing/2014/main" id="{60CCBCA0-307E-4142-980F-9663E66A99C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269520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86" name="Freeform 30">
              <a:extLst>
                <a:ext uri="{FF2B5EF4-FFF2-40B4-BE49-F238E27FC236}">
                  <a16:creationId xmlns:a16="http://schemas.microsoft.com/office/drawing/2014/main" id="{5143BB9C-ECE1-4409-8307-3F7BB80F4DF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943379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87" name="Freeform 31">
              <a:extLst>
                <a:ext uri="{FF2B5EF4-FFF2-40B4-BE49-F238E27FC236}">
                  <a16:creationId xmlns:a16="http://schemas.microsoft.com/office/drawing/2014/main" id="{A8D24787-125A-4736-B6D5-CBB54DA5C9E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376614" y="340007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88" name="Freeform 32">
              <a:extLst>
                <a:ext uri="{FF2B5EF4-FFF2-40B4-BE49-F238E27FC236}">
                  <a16:creationId xmlns:a16="http://schemas.microsoft.com/office/drawing/2014/main" id="{C10C3F8B-9AFD-4863-9A91-1A2E9C8C905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050474" y="340007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89" name="Freeform 29">
              <a:extLst>
                <a:ext uri="{FF2B5EF4-FFF2-40B4-BE49-F238E27FC236}">
                  <a16:creationId xmlns:a16="http://schemas.microsoft.com/office/drawing/2014/main" id="{73E8CF42-2975-4E1A-B1FE-C4BE0D25A9C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614751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90" name="Freeform 30">
              <a:extLst>
                <a:ext uri="{FF2B5EF4-FFF2-40B4-BE49-F238E27FC236}">
                  <a16:creationId xmlns:a16="http://schemas.microsoft.com/office/drawing/2014/main" id="{5678F24C-5009-4E64-B21E-9501D9BDFB87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288610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91" name="Freeform 31">
              <a:extLst>
                <a:ext uri="{FF2B5EF4-FFF2-40B4-BE49-F238E27FC236}">
                  <a16:creationId xmlns:a16="http://schemas.microsoft.com/office/drawing/2014/main" id="{320D933A-8D07-44C0-BA74-D2D7677F66E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721846" y="340007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92" name="Freeform 32">
              <a:extLst>
                <a:ext uri="{FF2B5EF4-FFF2-40B4-BE49-F238E27FC236}">
                  <a16:creationId xmlns:a16="http://schemas.microsoft.com/office/drawing/2014/main" id="{1F5E24A6-A8FD-4CF4-8C08-5BFFBC3D58A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395705" y="340007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93" name="Freeform 29">
              <a:extLst>
                <a:ext uri="{FF2B5EF4-FFF2-40B4-BE49-F238E27FC236}">
                  <a16:creationId xmlns:a16="http://schemas.microsoft.com/office/drawing/2014/main" id="{C989A943-7262-45A1-9BE6-E0F717A41F2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959982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94" name="Freeform 30">
              <a:extLst>
                <a:ext uri="{FF2B5EF4-FFF2-40B4-BE49-F238E27FC236}">
                  <a16:creationId xmlns:a16="http://schemas.microsoft.com/office/drawing/2014/main" id="{61ACCAF2-2A52-4482-A9F4-D5B3A82EADF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633842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95" name="Freeform 31">
              <a:extLst>
                <a:ext uri="{FF2B5EF4-FFF2-40B4-BE49-F238E27FC236}">
                  <a16:creationId xmlns:a16="http://schemas.microsoft.com/office/drawing/2014/main" id="{2A11B4FA-892A-4C76-A95A-24FC891CA6F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067077" y="340007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96" name="Freeform 32">
              <a:extLst>
                <a:ext uri="{FF2B5EF4-FFF2-40B4-BE49-F238E27FC236}">
                  <a16:creationId xmlns:a16="http://schemas.microsoft.com/office/drawing/2014/main" id="{BC35ABD4-583B-4514-AA9F-F3541D4EAB1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740936" y="340007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97" name="Freeform 29">
              <a:extLst>
                <a:ext uri="{FF2B5EF4-FFF2-40B4-BE49-F238E27FC236}">
                  <a16:creationId xmlns:a16="http://schemas.microsoft.com/office/drawing/2014/main" id="{099E2A5E-1F66-4A6C-BA11-546388AE79F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305213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98" name="Freeform 30">
              <a:extLst>
                <a:ext uri="{FF2B5EF4-FFF2-40B4-BE49-F238E27FC236}">
                  <a16:creationId xmlns:a16="http://schemas.microsoft.com/office/drawing/2014/main" id="{B63247ED-A8D2-4104-8566-AF2BDA292B8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979072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99" name="Freeform 31">
              <a:extLst>
                <a:ext uri="{FF2B5EF4-FFF2-40B4-BE49-F238E27FC236}">
                  <a16:creationId xmlns:a16="http://schemas.microsoft.com/office/drawing/2014/main" id="{5B50F333-6146-4DD9-818B-A2BBE6DE352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412308" y="340007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00" name="Freeform 32">
              <a:extLst>
                <a:ext uri="{FF2B5EF4-FFF2-40B4-BE49-F238E27FC236}">
                  <a16:creationId xmlns:a16="http://schemas.microsoft.com/office/drawing/2014/main" id="{2274CABB-8DED-4706-9F1A-726B6BEF976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086167" y="340007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01" name="Freeform 499">
              <a:extLst>
                <a:ext uri="{FF2B5EF4-FFF2-40B4-BE49-F238E27FC236}">
                  <a16:creationId xmlns:a16="http://schemas.microsoft.com/office/drawing/2014/main" id="{AF80AD94-4DEE-46EA-9563-322BB28212C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650445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02" name="Freeform 500">
              <a:extLst>
                <a:ext uri="{FF2B5EF4-FFF2-40B4-BE49-F238E27FC236}">
                  <a16:creationId xmlns:a16="http://schemas.microsoft.com/office/drawing/2014/main" id="{F1B7DFC8-4587-46B7-AAC8-F87FB21DC4C0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324303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03" name="Freeform 501">
              <a:extLst>
                <a:ext uri="{FF2B5EF4-FFF2-40B4-BE49-F238E27FC236}">
                  <a16:creationId xmlns:a16="http://schemas.microsoft.com/office/drawing/2014/main" id="{C67FB732-0AFE-4115-82D6-1FAF1D4B169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757539" y="340007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04" name="Freeform 502">
              <a:extLst>
                <a:ext uri="{FF2B5EF4-FFF2-40B4-BE49-F238E27FC236}">
                  <a16:creationId xmlns:a16="http://schemas.microsoft.com/office/drawing/2014/main" id="{4C810AFF-19C1-445D-8988-68F2335B919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431399" y="340007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05" name="Freeform 29">
              <a:extLst>
                <a:ext uri="{FF2B5EF4-FFF2-40B4-BE49-F238E27FC236}">
                  <a16:creationId xmlns:a16="http://schemas.microsoft.com/office/drawing/2014/main" id="{1DCD588B-24CE-46DC-ABEA-A5793C1C399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995675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06" name="Freeform 31">
              <a:extLst>
                <a:ext uri="{FF2B5EF4-FFF2-40B4-BE49-F238E27FC236}">
                  <a16:creationId xmlns:a16="http://schemas.microsoft.com/office/drawing/2014/main" id="{F1DCD1F0-3F81-4C08-9226-4A45B763A5F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102769" y="340007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73" name="Freeform 29">
              <a:extLst>
                <a:ext uri="{FF2B5EF4-FFF2-40B4-BE49-F238E27FC236}">
                  <a16:creationId xmlns:a16="http://schemas.microsoft.com/office/drawing/2014/main" id="{1036A621-C305-45CF-8F40-3A4460954BF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667048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74" name="Freeform 30">
              <a:extLst>
                <a:ext uri="{FF2B5EF4-FFF2-40B4-BE49-F238E27FC236}">
                  <a16:creationId xmlns:a16="http://schemas.microsoft.com/office/drawing/2014/main" id="{76497096-B96E-4786-B27A-8AD0C5D2CBA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340907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75" name="Freeform 31">
              <a:extLst>
                <a:ext uri="{FF2B5EF4-FFF2-40B4-BE49-F238E27FC236}">
                  <a16:creationId xmlns:a16="http://schemas.microsoft.com/office/drawing/2014/main" id="{A21FC8CA-0BEA-49B8-9438-E62B41FA373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774142" y="340007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76" name="Freeform 32">
              <a:extLst>
                <a:ext uri="{FF2B5EF4-FFF2-40B4-BE49-F238E27FC236}">
                  <a16:creationId xmlns:a16="http://schemas.microsoft.com/office/drawing/2014/main" id="{77B335DA-4B13-4A1B-8EEE-39C491F03437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448001" y="3400078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77" name="Freeform 29">
              <a:extLst>
                <a:ext uri="{FF2B5EF4-FFF2-40B4-BE49-F238E27FC236}">
                  <a16:creationId xmlns:a16="http://schemas.microsoft.com/office/drawing/2014/main" id="{734CA072-9E2D-4845-A900-23630A88301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012278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78" name="Freeform 30">
              <a:extLst>
                <a:ext uri="{FF2B5EF4-FFF2-40B4-BE49-F238E27FC236}">
                  <a16:creationId xmlns:a16="http://schemas.microsoft.com/office/drawing/2014/main" id="{E7B53676-1AE8-4D6E-96D3-6A7F31F0571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686138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79" name="Freeform 31">
              <a:extLst>
                <a:ext uri="{FF2B5EF4-FFF2-40B4-BE49-F238E27FC236}">
                  <a16:creationId xmlns:a16="http://schemas.microsoft.com/office/drawing/2014/main" id="{54BE4303-35D5-4A86-A302-E222F70F047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119373" y="340007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80" name="Freeform 32">
              <a:extLst>
                <a:ext uri="{FF2B5EF4-FFF2-40B4-BE49-F238E27FC236}">
                  <a16:creationId xmlns:a16="http://schemas.microsoft.com/office/drawing/2014/main" id="{88E87CED-04B5-476D-99C4-4C98D3D907F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793231" y="3400078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81" name="Freeform 29">
              <a:extLst>
                <a:ext uri="{FF2B5EF4-FFF2-40B4-BE49-F238E27FC236}">
                  <a16:creationId xmlns:a16="http://schemas.microsoft.com/office/drawing/2014/main" id="{0EDC7198-FEA6-43FD-ADEA-18F3D5968EF7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357510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82" name="Freeform 30">
              <a:extLst>
                <a:ext uri="{FF2B5EF4-FFF2-40B4-BE49-F238E27FC236}">
                  <a16:creationId xmlns:a16="http://schemas.microsoft.com/office/drawing/2014/main" id="{5B3D6183-CFAB-430F-8659-EF5F2C076B9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031369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83" name="Freeform 31">
              <a:extLst>
                <a:ext uri="{FF2B5EF4-FFF2-40B4-BE49-F238E27FC236}">
                  <a16:creationId xmlns:a16="http://schemas.microsoft.com/office/drawing/2014/main" id="{315F1ECD-1621-467F-9AE8-44B1145E933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464604" y="340007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84" name="Freeform 32">
              <a:extLst>
                <a:ext uri="{FF2B5EF4-FFF2-40B4-BE49-F238E27FC236}">
                  <a16:creationId xmlns:a16="http://schemas.microsoft.com/office/drawing/2014/main" id="{97A20B98-A2D3-482D-87A9-57D7B3FCE7E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138464" y="3400078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85" name="Freeform 29">
              <a:extLst>
                <a:ext uri="{FF2B5EF4-FFF2-40B4-BE49-F238E27FC236}">
                  <a16:creationId xmlns:a16="http://schemas.microsoft.com/office/drawing/2014/main" id="{F848CDB4-3CA9-41C5-96BA-E516A11F906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702740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86" name="Freeform 30">
              <a:extLst>
                <a:ext uri="{FF2B5EF4-FFF2-40B4-BE49-F238E27FC236}">
                  <a16:creationId xmlns:a16="http://schemas.microsoft.com/office/drawing/2014/main" id="{B4ED0023-51CE-4A28-8F14-74133E09AB4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376599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87" name="Freeform 31">
              <a:extLst>
                <a:ext uri="{FF2B5EF4-FFF2-40B4-BE49-F238E27FC236}">
                  <a16:creationId xmlns:a16="http://schemas.microsoft.com/office/drawing/2014/main" id="{EA526ABD-0F5E-4090-8844-FB00086FC7A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809836" y="340007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88" name="Freeform 32">
              <a:extLst>
                <a:ext uri="{FF2B5EF4-FFF2-40B4-BE49-F238E27FC236}">
                  <a16:creationId xmlns:a16="http://schemas.microsoft.com/office/drawing/2014/main" id="{FA5AB9E8-2D5B-4884-BBFD-C2AD82D9EED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483694" y="3400078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89" name="Freeform 387">
              <a:extLst>
                <a:ext uri="{FF2B5EF4-FFF2-40B4-BE49-F238E27FC236}">
                  <a16:creationId xmlns:a16="http://schemas.microsoft.com/office/drawing/2014/main" id="{8FBD0871-FCA7-485D-A512-F03AF1905ED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047972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90" name="Freeform 388">
              <a:extLst>
                <a:ext uri="{FF2B5EF4-FFF2-40B4-BE49-F238E27FC236}">
                  <a16:creationId xmlns:a16="http://schemas.microsoft.com/office/drawing/2014/main" id="{BDF6C8F3-37B7-4E6C-8429-473CEE18836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721830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91" name="Freeform 389">
              <a:extLst>
                <a:ext uri="{FF2B5EF4-FFF2-40B4-BE49-F238E27FC236}">
                  <a16:creationId xmlns:a16="http://schemas.microsoft.com/office/drawing/2014/main" id="{D455863F-CB0D-4728-A5FE-7B7F63EFDDA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155066" y="340007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92" name="Freeform 390">
              <a:extLst>
                <a:ext uri="{FF2B5EF4-FFF2-40B4-BE49-F238E27FC236}">
                  <a16:creationId xmlns:a16="http://schemas.microsoft.com/office/drawing/2014/main" id="{4C24FDD3-2DCE-4961-AA5C-9813821BC69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828926" y="3400078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93" name="Freeform 29">
              <a:extLst>
                <a:ext uri="{FF2B5EF4-FFF2-40B4-BE49-F238E27FC236}">
                  <a16:creationId xmlns:a16="http://schemas.microsoft.com/office/drawing/2014/main" id="{047CB4F5-4E7E-4CBF-926A-2A2357F084C0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393203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94" name="Freeform 31">
              <a:extLst>
                <a:ext uri="{FF2B5EF4-FFF2-40B4-BE49-F238E27FC236}">
                  <a16:creationId xmlns:a16="http://schemas.microsoft.com/office/drawing/2014/main" id="{9869C8EB-AAC4-49F5-BC1D-8B908DE8232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500297" y="340007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95" name="Freeform 29">
              <a:extLst>
                <a:ext uri="{FF2B5EF4-FFF2-40B4-BE49-F238E27FC236}">
                  <a16:creationId xmlns:a16="http://schemas.microsoft.com/office/drawing/2014/main" id="{B01CBDDE-F0A7-4A16-9712-BA802AAFC8F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64575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96" name="Freeform 30">
              <a:extLst>
                <a:ext uri="{FF2B5EF4-FFF2-40B4-BE49-F238E27FC236}">
                  <a16:creationId xmlns:a16="http://schemas.microsoft.com/office/drawing/2014/main" id="{A428EAE8-80C3-42EF-A14C-42B00A1C242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38433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97" name="Freeform 31">
              <a:extLst>
                <a:ext uri="{FF2B5EF4-FFF2-40B4-BE49-F238E27FC236}">
                  <a16:creationId xmlns:a16="http://schemas.microsoft.com/office/drawing/2014/main" id="{A9444C7E-B579-48CE-8207-F06CA36C5C1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71668" y="340007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98" name="Freeform 32">
              <a:extLst>
                <a:ext uri="{FF2B5EF4-FFF2-40B4-BE49-F238E27FC236}">
                  <a16:creationId xmlns:a16="http://schemas.microsoft.com/office/drawing/2014/main" id="{D6ED2ABE-6BAB-44D6-A940-B6DAE67EA700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45528" y="3400078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99" name="Freeform 397">
              <a:extLst>
                <a:ext uri="{FF2B5EF4-FFF2-40B4-BE49-F238E27FC236}">
                  <a16:creationId xmlns:a16="http://schemas.microsoft.com/office/drawing/2014/main" id="{5081E542-69E6-41BF-B82B-8B8210F1476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09805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00" name="Freeform 398">
              <a:extLst>
                <a:ext uri="{FF2B5EF4-FFF2-40B4-BE49-F238E27FC236}">
                  <a16:creationId xmlns:a16="http://schemas.microsoft.com/office/drawing/2014/main" id="{8A1A219D-7DF2-4217-9CE9-26DDB772C48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3664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01" name="Freeform 399">
              <a:extLst>
                <a:ext uri="{FF2B5EF4-FFF2-40B4-BE49-F238E27FC236}">
                  <a16:creationId xmlns:a16="http://schemas.microsoft.com/office/drawing/2014/main" id="{8BD313FC-73AA-4D1A-8F6B-231839C68D8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16899" y="340007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02" name="Freeform 400">
              <a:extLst>
                <a:ext uri="{FF2B5EF4-FFF2-40B4-BE49-F238E27FC236}">
                  <a16:creationId xmlns:a16="http://schemas.microsoft.com/office/drawing/2014/main" id="{E6A6ECBB-37F6-451D-B8EF-ACA25B4FF0A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90758" y="3400078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818" name="Group 1817">
            <a:extLst>
              <a:ext uri="{FF2B5EF4-FFF2-40B4-BE49-F238E27FC236}">
                <a16:creationId xmlns:a16="http://schemas.microsoft.com/office/drawing/2014/main" id="{467AD0AE-48AD-458F-9364-8892C9F2C72D}"/>
              </a:ext>
            </a:extLst>
          </p:cNvPr>
          <p:cNvGrpSpPr/>
          <p:nvPr userDrawn="1"/>
        </p:nvGrpSpPr>
        <p:grpSpPr>
          <a:xfrm>
            <a:off x="83663" y="3769279"/>
            <a:ext cx="12009864" cy="176637"/>
            <a:chOff x="83663" y="3697854"/>
            <a:chExt cx="12009864" cy="176637"/>
          </a:xfrm>
        </p:grpSpPr>
        <p:sp>
          <p:nvSpPr>
            <p:cNvPr id="1707" name="Freeform 29">
              <a:extLst>
                <a:ext uri="{FF2B5EF4-FFF2-40B4-BE49-F238E27FC236}">
                  <a16:creationId xmlns:a16="http://schemas.microsoft.com/office/drawing/2014/main" id="{17FE407A-2FDE-4FD9-AB6B-1752AF0D95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17208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08" name="Freeform 30">
              <a:extLst>
                <a:ext uri="{FF2B5EF4-FFF2-40B4-BE49-F238E27FC236}">
                  <a16:creationId xmlns:a16="http://schemas.microsoft.com/office/drawing/2014/main" id="{1184228A-FA39-464B-AB6A-6401BB38DD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43349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09" name="Freeform 31">
              <a:extLst>
                <a:ext uri="{FF2B5EF4-FFF2-40B4-BE49-F238E27FC236}">
                  <a16:creationId xmlns:a16="http://schemas.microsoft.com/office/drawing/2014/main" id="{74B73DA8-A0F2-4D99-8CDE-8CE13692B8A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95675" y="369785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10" name="Freeform 32">
              <a:extLst>
                <a:ext uri="{FF2B5EF4-FFF2-40B4-BE49-F238E27FC236}">
                  <a16:creationId xmlns:a16="http://schemas.microsoft.com/office/drawing/2014/main" id="{89A03816-6430-4BAC-B797-9C0B276EB3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24302" y="369785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11" name="Freeform 29">
              <a:extLst>
                <a:ext uri="{FF2B5EF4-FFF2-40B4-BE49-F238E27FC236}">
                  <a16:creationId xmlns:a16="http://schemas.microsoft.com/office/drawing/2014/main" id="{D29822F9-A4D1-4D10-A2EA-5D5BD5724C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71978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12" name="Freeform 30">
              <a:extLst>
                <a:ext uri="{FF2B5EF4-FFF2-40B4-BE49-F238E27FC236}">
                  <a16:creationId xmlns:a16="http://schemas.microsoft.com/office/drawing/2014/main" id="{C91557DD-9774-4BA5-AF69-CDB3EF293DB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98118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13" name="Freeform 31">
              <a:extLst>
                <a:ext uri="{FF2B5EF4-FFF2-40B4-BE49-F238E27FC236}">
                  <a16:creationId xmlns:a16="http://schemas.microsoft.com/office/drawing/2014/main" id="{2C0D53D8-0DA5-4317-AAB6-79B6953A2E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650444" y="369785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14" name="Freeform 32">
              <a:extLst>
                <a:ext uri="{FF2B5EF4-FFF2-40B4-BE49-F238E27FC236}">
                  <a16:creationId xmlns:a16="http://schemas.microsoft.com/office/drawing/2014/main" id="{837ABA6A-B9C4-4EBA-9FBB-4243BA5AFA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979072" y="369785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15" name="Freeform 29">
              <a:extLst>
                <a:ext uri="{FF2B5EF4-FFF2-40B4-BE49-F238E27FC236}">
                  <a16:creationId xmlns:a16="http://schemas.microsoft.com/office/drawing/2014/main" id="{D77667AB-D521-4340-965C-511BCE96D8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26746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16" name="Freeform 30">
              <a:extLst>
                <a:ext uri="{FF2B5EF4-FFF2-40B4-BE49-F238E27FC236}">
                  <a16:creationId xmlns:a16="http://schemas.microsoft.com/office/drawing/2014/main" id="{BD2BD189-465D-4227-9095-E7998ABC52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52887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17" name="Freeform 31">
              <a:extLst>
                <a:ext uri="{FF2B5EF4-FFF2-40B4-BE49-F238E27FC236}">
                  <a16:creationId xmlns:a16="http://schemas.microsoft.com/office/drawing/2014/main" id="{A644DD9A-34F6-4E6E-8CAC-AE8789C3CEC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05213" y="369785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18" name="Freeform 32">
              <a:extLst>
                <a:ext uri="{FF2B5EF4-FFF2-40B4-BE49-F238E27FC236}">
                  <a16:creationId xmlns:a16="http://schemas.microsoft.com/office/drawing/2014/main" id="{1A3430E0-7EBF-4117-B45B-6A6AB84297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33841" y="369785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19" name="Freeform 29">
              <a:extLst>
                <a:ext uri="{FF2B5EF4-FFF2-40B4-BE49-F238E27FC236}">
                  <a16:creationId xmlns:a16="http://schemas.microsoft.com/office/drawing/2014/main" id="{9E52CBFC-9C1F-478E-B487-0475A95F94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81515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20" name="Freeform 30">
              <a:extLst>
                <a:ext uri="{FF2B5EF4-FFF2-40B4-BE49-F238E27FC236}">
                  <a16:creationId xmlns:a16="http://schemas.microsoft.com/office/drawing/2014/main" id="{A0987136-EF45-4A96-AC9E-00942EB345D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507656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21" name="Freeform 31">
              <a:extLst>
                <a:ext uri="{FF2B5EF4-FFF2-40B4-BE49-F238E27FC236}">
                  <a16:creationId xmlns:a16="http://schemas.microsoft.com/office/drawing/2014/main" id="{E74EB48D-6FDA-4701-8D1C-23839CEA4C7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59982" y="369785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22" name="Freeform 32">
              <a:extLst>
                <a:ext uri="{FF2B5EF4-FFF2-40B4-BE49-F238E27FC236}">
                  <a16:creationId xmlns:a16="http://schemas.microsoft.com/office/drawing/2014/main" id="{F3F758AD-FCA5-41B3-AB7D-C1C3A9E86D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88610" y="369785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23" name="Freeform 521">
              <a:extLst>
                <a:ext uri="{FF2B5EF4-FFF2-40B4-BE49-F238E27FC236}">
                  <a16:creationId xmlns:a16="http://schemas.microsoft.com/office/drawing/2014/main" id="{CCE8E6F8-213D-40B0-9DB4-A4FA39B56C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836284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24" name="Freeform 522">
              <a:extLst>
                <a:ext uri="{FF2B5EF4-FFF2-40B4-BE49-F238E27FC236}">
                  <a16:creationId xmlns:a16="http://schemas.microsoft.com/office/drawing/2014/main" id="{FF0E7B21-E2CA-4C65-9392-2FD5BE09BAD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162425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25" name="Freeform 523">
              <a:extLst>
                <a:ext uri="{FF2B5EF4-FFF2-40B4-BE49-F238E27FC236}">
                  <a16:creationId xmlns:a16="http://schemas.microsoft.com/office/drawing/2014/main" id="{6F1E1ED6-2F41-485A-BF06-4EF4078FF47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614751" y="369785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26" name="Freeform 524">
              <a:extLst>
                <a:ext uri="{FF2B5EF4-FFF2-40B4-BE49-F238E27FC236}">
                  <a16:creationId xmlns:a16="http://schemas.microsoft.com/office/drawing/2014/main" id="{686B2075-6FDB-4098-A178-2FAC6A3E01A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943378" y="369785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27" name="Freeform 29">
              <a:extLst>
                <a:ext uri="{FF2B5EF4-FFF2-40B4-BE49-F238E27FC236}">
                  <a16:creationId xmlns:a16="http://schemas.microsoft.com/office/drawing/2014/main" id="{2120606B-5026-4440-8A21-6A0C03738CB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491054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28" name="Freeform 31">
              <a:extLst>
                <a:ext uri="{FF2B5EF4-FFF2-40B4-BE49-F238E27FC236}">
                  <a16:creationId xmlns:a16="http://schemas.microsoft.com/office/drawing/2014/main" id="{A1E66B80-019D-4A0B-84BD-A98756CE34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269520" y="369785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29" name="Freeform 29">
              <a:extLst>
                <a:ext uri="{FF2B5EF4-FFF2-40B4-BE49-F238E27FC236}">
                  <a16:creationId xmlns:a16="http://schemas.microsoft.com/office/drawing/2014/main" id="{E7B3AB83-469E-47AB-8461-9638A4684F4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819682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30" name="Freeform 30">
              <a:extLst>
                <a:ext uri="{FF2B5EF4-FFF2-40B4-BE49-F238E27FC236}">
                  <a16:creationId xmlns:a16="http://schemas.microsoft.com/office/drawing/2014/main" id="{90202B5E-CF3C-4BB8-B690-246CCEE0891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145823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31" name="Freeform 31">
              <a:extLst>
                <a:ext uri="{FF2B5EF4-FFF2-40B4-BE49-F238E27FC236}">
                  <a16:creationId xmlns:a16="http://schemas.microsoft.com/office/drawing/2014/main" id="{D9AA7C79-0EC4-41CB-977A-1EAD4AE7B14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598148" y="369785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32" name="Freeform 32">
              <a:extLst>
                <a:ext uri="{FF2B5EF4-FFF2-40B4-BE49-F238E27FC236}">
                  <a16:creationId xmlns:a16="http://schemas.microsoft.com/office/drawing/2014/main" id="{1B4B8450-D752-4207-87B1-9DDC5CA8CB9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926776" y="369785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33" name="Freeform 29">
              <a:extLst>
                <a:ext uri="{FF2B5EF4-FFF2-40B4-BE49-F238E27FC236}">
                  <a16:creationId xmlns:a16="http://schemas.microsoft.com/office/drawing/2014/main" id="{17DBEE79-704D-4DF6-A9F8-B79261A1D0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474451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34" name="Freeform 30">
              <a:extLst>
                <a:ext uri="{FF2B5EF4-FFF2-40B4-BE49-F238E27FC236}">
                  <a16:creationId xmlns:a16="http://schemas.microsoft.com/office/drawing/2014/main" id="{C4B0CDC4-C36C-4AD6-B316-17630577E3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800592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35" name="Freeform 31">
              <a:extLst>
                <a:ext uri="{FF2B5EF4-FFF2-40B4-BE49-F238E27FC236}">
                  <a16:creationId xmlns:a16="http://schemas.microsoft.com/office/drawing/2014/main" id="{327F749F-5961-40CB-838C-7367CA221D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252918" y="369785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36" name="Freeform 32">
              <a:extLst>
                <a:ext uri="{FF2B5EF4-FFF2-40B4-BE49-F238E27FC236}">
                  <a16:creationId xmlns:a16="http://schemas.microsoft.com/office/drawing/2014/main" id="{9BCA627F-8D7A-4117-B84B-B3D8932D46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581546" y="369785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37" name="Freeform 29">
              <a:extLst>
                <a:ext uri="{FF2B5EF4-FFF2-40B4-BE49-F238E27FC236}">
                  <a16:creationId xmlns:a16="http://schemas.microsoft.com/office/drawing/2014/main" id="{5D368B86-2E72-41A9-8846-D2BA0DB411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129220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38" name="Freeform 30">
              <a:extLst>
                <a:ext uri="{FF2B5EF4-FFF2-40B4-BE49-F238E27FC236}">
                  <a16:creationId xmlns:a16="http://schemas.microsoft.com/office/drawing/2014/main" id="{6BA50F4C-E27E-4CE1-B26C-AAA5E94279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455360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39" name="Freeform 31">
              <a:extLst>
                <a:ext uri="{FF2B5EF4-FFF2-40B4-BE49-F238E27FC236}">
                  <a16:creationId xmlns:a16="http://schemas.microsoft.com/office/drawing/2014/main" id="{E0B16A02-F63C-48F7-95B6-29D463D27C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907686" y="369785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40" name="Freeform 32">
              <a:extLst>
                <a:ext uri="{FF2B5EF4-FFF2-40B4-BE49-F238E27FC236}">
                  <a16:creationId xmlns:a16="http://schemas.microsoft.com/office/drawing/2014/main" id="{B402E983-103E-45E7-8045-50AFA2CCA75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36314" y="369785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41" name="Freeform 29">
              <a:extLst>
                <a:ext uri="{FF2B5EF4-FFF2-40B4-BE49-F238E27FC236}">
                  <a16:creationId xmlns:a16="http://schemas.microsoft.com/office/drawing/2014/main" id="{6F0A3176-4124-42D9-B15A-44A8B5F4BD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783989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42" name="Freeform 30">
              <a:extLst>
                <a:ext uri="{FF2B5EF4-FFF2-40B4-BE49-F238E27FC236}">
                  <a16:creationId xmlns:a16="http://schemas.microsoft.com/office/drawing/2014/main" id="{4413C9F3-ECBF-4441-8C80-71FBD4E464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110130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43" name="Freeform 31">
              <a:extLst>
                <a:ext uri="{FF2B5EF4-FFF2-40B4-BE49-F238E27FC236}">
                  <a16:creationId xmlns:a16="http://schemas.microsoft.com/office/drawing/2014/main" id="{4C0C4FFD-F94C-481A-B798-F2C7D40E2C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62455" y="369785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44" name="Freeform 32">
              <a:extLst>
                <a:ext uri="{FF2B5EF4-FFF2-40B4-BE49-F238E27FC236}">
                  <a16:creationId xmlns:a16="http://schemas.microsoft.com/office/drawing/2014/main" id="{67CD8325-4893-4827-8FD3-457A136764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891083" y="369785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45" name="Freeform 543">
              <a:extLst>
                <a:ext uri="{FF2B5EF4-FFF2-40B4-BE49-F238E27FC236}">
                  <a16:creationId xmlns:a16="http://schemas.microsoft.com/office/drawing/2014/main" id="{28A590BC-8764-4827-9563-90390F1FAD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438757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46" name="Freeform 544">
              <a:extLst>
                <a:ext uri="{FF2B5EF4-FFF2-40B4-BE49-F238E27FC236}">
                  <a16:creationId xmlns:a16="http://schemas.microsoft.com/office/drawing/2014/main" id="{65C1C08D-76A6-48A7-AFCC-B4298D63AE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764899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47" name="Freeform 545">
              <a:extLst>
                <a:ext uri="{FF2B5EF4-FFF2-40B4-BE49-F238E27FC236}">
                  <a16:creationId xmlns:a16="http://schemas.microsoft.com/office/drawing/2014/main" id="{AFC0932D-E143-44C8-8A8B-BA72C937866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217225" y="369785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48" name="Freeform 546">
              <a:extLst>
                <a:ext uri="{FF2B5EF4-FFF2-40B4-BE49-F238E27FC236}">
                  <a16:creationId xmlns:a16="http://schemas.microsoft.com/office/drawing/2014/main" id="{E3BBEB22-8117-47E3-9B44-F76335D205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545852" y="369785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49" name="Freeform 29">
              <a:extLst>
                <a:ext uri="{FF2B5EF4-FFF2-40B4-BE49-F238E27FC236}">
                  <a16:creationId xmlns:a16="http://schemas.microsoft.com/office/drawing/2014/main" id="{2D663BCF-F608-4A60-AEFC-C883334A1B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093527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50" name="Freeform 31">
              <a:extLst>
                <a:ext uri="{FF2B5EF4-FFF2-40B4-BE49-F238E27FC236}">
                  <a16:creationId xmlns:a16="http://schemas.microsoft.com/office/drawing/2014/main" id="{08170C0F-1115-4115-9009-6DB393021E9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871993" y="369785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03" name="Freeform 30">
              <a:extLst>
                <a:ext uri="{FF2B5EF4-FFF2-40B4-BE49-F238E27FC236}">
                  <a16:creationId xmlns:a16="http://schemas.microsoft.com/office/drawing/2014/main" id="{E66D0B83-070A-41A7-B047-CF46CAC4D6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2710" y="3701584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04" name="Freeform 32">
              <a:extLst>
                <a:ext uri="{FF2B5EF4-FFF2-40B4-BE49-F238E27FC236}">
                  <a16:creationId xmlns:a16="http://schemas.microsoft.com/office/drawing/2014/main" id="{41BEF55C-3A00-4D11-9390-91B8ED4A931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3663" y="369785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05" name="Freeform 403">
              <a:extLst>
                <a:ext uri="{FF2B5EF4-FFF2-40B4-BE49-F238E27FC236}">
                  <a16:creationId xmlns:a16="http://schemas.microsoft.com/office/drawing/2014/main" id="{3D4E5D95-A585-47A1-A09C-9BF46FA536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1337" y="3701584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06" name="Freeform 404">
              <a:extLst>
                <a:ext uri="{FF2B5EF4-FFF2-40B4-BE49-F238E27FC236}">
                  <a16:creationId xmlns:a16="http://schemas.microsoft.com/office/drawing/2014/main" id="{A5F525E3-4973-4E8A-853B-1308588DC5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57479" y="3701584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07" name="Freeform 405">
              <a:extLst>
                <a:ext uri="{FF2B5EF4-FFF2-40B4-BE49-F238E27FC236}">
                  <a16:creationId xmlns:a16="http://schemas.microsoft.com/office/drawing/2014/main" id="{5DA73921-847A-4E0F-B2A0-73CFDD3440E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9806" y="369785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08" name="Freeform 406">
              <a:extLst>
                <a:ext uri="{FF2B5EF4-FFF2-40B4-BE49-F238E27FC236}">
                  <a16:creationId xmlns:a16="http://schemas.microsoft.com/office/drawing/2014/main" id="{C871C2E8-491B-444B-999C-3B6D1ACD68D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8432" y="369785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09" name="Freeform 29">
              <a:extLst>
                <a:ext uri="{FF2B5EF4-FFF2-40B4-BE49-F238E27FC236}">
                  <a16:creationId xmlns:a16="http://schemas.microsoft.com/office/drawing/2014/main" id="{3DAEFBA8-124C-4771-839E-BBBD21E5694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86107" y="3701584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10" name="Freeform 31">
              <a:extLst>
                <a:ext uri="{FF2B5EF4-FFF2-40B4-BE49-F238E27FC236}">
                  <a16:creationId xmlns:a16="http://schemas.microsoft.com/office/drawing/2014/main" id="{BD02B29D-5421-46A4-8A7D-DA78974AD4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64574" y="369785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11" name="Freeform 29">
              <a:extLst>
                <a:ext uri="{FF2B5EF4-FFF2-40B4-BE49-F238E27FC236}">
                  <a16:creationId xmlns:a16="http://schemas.microsoft.com/office/drawing/2014/main" id="{ACE07CA6-04EE-499F-B0B9-699B3C6A94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14735" y="3701584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12" name="Freeform 30">
              <a:extLst>
                <a:ext uri="{FF2B5EF4-FFF2-40B4-BE49-F238E27FC236}">
                  <a16:creationId xmlns:a16="http://schemas.microsoft.com/office/drawing/2014/main" id="{7BD021BA-0E2E-418B-A078-4D7056245D1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40877" y="3701584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13" name="Freeform 31">
              <a:extLst>
                <a:ext uri="{FF2B5EF4-FFF2-40B4-BE49-F238E27FC236}">
                  <a16:creationId xmlns:a16="http://schemas.microsoft.com/office/drawing/2014/main" id="{10C60CE9-9555-4DCF-8CEC-BBA39468DB3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93203" y="369785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14" name="Freeform 32">
              <a:extLst>
                <a:ext uri="{FF2B5EF4-FFF2-40B4-BE49-F238E27FC236}">
                  <a16:creationId xmlns:a16="http://schemas.microsoft.com/office/drawing/2014/main" id="{46C863CC-1204-4AEF-A22D-DF3FCF0BEB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21829" y="369785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15" name="Freeform 29">
              <a:extLst>
                <a:ext uri="{FF2B5EF4-FFF2-40B4-BE49-F238E27FC236}">
                  <a16:creationId xmlns:a16="http://schemas.microsoft.com/office/drawing/2014/main" id="{E79C5C60-AEC5-4A11-9D7C-ABF3A058AA8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69505" y="3701584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16" name="Freeform 30">
              <a:extLst>
                <a:ext uri="{FF2B5EF4-FFF2-40B4-BE49-F238E27FC236}">
                  <a16:creationId xmlns:a16="http://schemas.microsoft.com/office/drawing/2014/main" id="{08A1AB8F-11BA-476D-B5D9-43B6C95D323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595646" y="3701584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17" name="Freeform 31">
              <a:extLst>
                <a:ext uri="{FF2B5EF4-FFF2-40B4-BE49-F238E27FC236}">
                  <a16:creationId xmlns:a16="http://schemas.microsoft.com/office/drawing/2014/main" id="{5F5EFCA8-FAFD-4917-A54A-AC26344660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47971" y="369785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18" name="Freeform 32">
              <a:extLst>
                <a:ext uri="{FF2B5EF4-FFF2-40B4-BE49-F238E27FC236}">
                  <a16:creationId xmlns:a16="http://schemas.microsoft.com/office/drawing/2014/main" id="{73C3F8F7-4F4D-4D13-B967-DAC3F42644B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376599" y="369785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19" name="Freeform 29">
              <a:extLst>
                <a:ext uri="{FF2B5EF4-FFF2-40B4-BE49-F238E27FC236}">
                  <a16:creationId xmlns:a16="http://schemas.microsoft.com/office/drawing/2014/main" id="{A850A168-A556-480E-9393-A1561FD527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924274" y="3701584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20" name="Freeform 30">
              <a:extLst>
                <a:ext uri="{FF2B5EF4-FFF2-40B4-BE49-F238E27FC236}">
                  <a16:creationId xmlns:a16="http://schemas.microsoft.com/office/drawing/2014/main" id="{9E6019E5-5960-427D-8D6A-0E110A423ED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50415" y="3701584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21" name="Freeform 31">
              <a:extLst>
                <a:ext uri="{FF2B5EF4-FFF2-40B4-BE49-F238E27FC236}">
                  <a16:creationId xmlns:a16="http://schemas.microsoft.com/office/drawing/2014/main" id="{73B422F1-12E5-4C7B-81F3-A1AF372BF7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702740" y="369785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22" name="Freeform 32">
              <a:extLst>
                <a:ext uri="{FF2B5EF4-FFF2-40B4-BE49-F238E27FC236}">
                  <a16:creationId xmlns:a16="http://schemas.microsoft.com/office/drawing/2014/main" id="{87CAAA68-699C-458C-9D55-0CDA9013F8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31368" y="369785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23" name="Freeform 29">
              <a:extLst>
                <a:ext uri="{FF2B5EF4-FFF2-40B4-BE49-F238E27FC236}">
                  <a16:creationId xmlns:a16="http://schemas.microsoft.com/office/drawing/2014/main" id="{CF98567B-448E-410B-9E8E-3A4ED40709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9042" y="3701584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24" name="Freeform 30">
              <a:extLst>
                <a:ext uri="{FF2B5EF4-FFF2-40B4-BE49-F238E27FC236}">
                  <a16:creationId xmlns:a16="http://schemas.microsoft.com/office/drawing/2014/main" id="{B7F267B7-2F20-49BD-A370-8722F174AB8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05183" y="3701584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25" name="Freeform 31">
              <a:extLst>
                <a:ext uri="{FF2B5EF4-FFF2-40B4-BE49-F238E27FC236}">
                  <a16:creationId xmlns:a16="http://schemas.microsoft.com/office/drawing/2014/main" id="{10B1C9F7-9D14-4B13-A1B5-EC3A0E9EA19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7509" y="369785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26" name="Freeform 32">
              <a:extLst>
                <a:ext uri="{FF2B5EF4-FFF2-40B4-BE49-F238E27FC236}">
                  <a16:creationId xmlns:a16="http://schemas.microsoft.com/office/drawing/2014/main" id="{C51045DD-E868-4A21-B667-61B19EDB57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137" y="369785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27" name="Freeform 425">
              <a:extLst>
                <a:ext uri="{FF2B5EF4-FFF2-40B4-BE49-F238E27FC236}">
                  <a16:creationId xmlns:a16="http://schemas.microsoft.com/office/drawing/2014/main" id="{524AACFB-F874-401F-B459-639B47F77EC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33811" y="3701584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28" name="Freeform 426">
              <a:extLst>
                <a:ext uri="{FF2B5EF4-FFF2-40B4-BE49-F238E27FC236}">
                  <a16:creationId xmlns:a16="http://schemas.microsoft.com/office/drawing/2014/main" id="{8551931B-17AF-4406-958E-24898B2325E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59953" y="3701584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29" name="Freeform 427">
              <a:extLst>
                <a:ext uri="{FF2B5EF4-FFF2-40B4-BE49-F238E27FC236}">
                  <a16:creationId xmlns:a16="http://schemas.microsoft.com/office/drawing/2014/main" id="{56B8DD7C-BF22-48B0-B1F3-895ABF7CE75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12279" y="369785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30" name="Freeform 428">
              <a:extLst>
                <a:ext uri="{FF2B5EF4-FFF2-40B4-BE49-F238E27FC236}">
                  <a16:creationId xmlns:a16="http://schemas.microsoft.com/office/drawing/2014/main" id="{753A93E8-F5EB-4F3F-B584-8C01974C75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40906" y="369785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31" name="Freeform 29">
              <a:extLst>
                <a:ext uri="{FF2B5EF4-FFF2-40B4-BE49-F238E27FC236}">
                  <a16:creationId xmlns:a16="http://schemas.microsoft.com/office/drawing/2014/main" id="{6F7FC18E-C56B-485E-B1B6-0A656B4673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88581" y="3701584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32" name="Freeform 31">
              <a:extLst>
                <a:ext uri="{FF2B5EF4-FFF2-40B4-BE49-F238E27FC236}">
                  <a16:creationId xmlns:a16="http://schemas.microsoft.com/office/drawing/2014/main" id="{9BD84D72-C575-48B9-BAF5-EA234A7481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667048" y="369785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817" name="Group 1816">
            <a:extLst>
              <a:ext uri="{FF2B5EF4-FFF2-40B4-BE49-F238E27FC236}">
                <a16:creationId xmlns:a16="http://schemas.microsoft.com/office/drawing/2014/main" id="{03FF1F65-9B53-4447-9561-8C77C76AC1E1}"/>
              </a:ext>
            </a:extLst>
          </p:cNvPr>
          <p:cNvGrpSpPr/>
          <p:nvPr userDrawn="1"/>
        </p:nvGrpSpPr>
        <p:grpSpPr>
          <a:xfrm>
            <a:off x="83664" y="4054313"/>
            <a:ext cx="12009863" cy="176637"/>
            <a:chOff x="83664" y="3988163"/>
            <a:chExt cx="12009863" cy="176637"/>
          </a:xfrm>
        </p:grpSpPr>
        <p:sp>
          <p:nvSpPr>
            <p:cNvPr id="1751" name="Freeform 29">
              <a:extLst>
                <a:ext uri="{FF2B5EF4-FFF2-40B4-BE49-F238E27FC236}">
                  <a16:creationId xmlns:a16="http://schemas.microsoft.com/office/drawing/2014/main" id="{6CEABA6D-E952-4508-95C7-90A7AD34591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871994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52" name="Freeform 30">
              <a:extLst>
                <a:ext uri="{FF2B5EF4-FFF2-40B4-BE49-F238E27FC236}">
                  <a16:creationId xmlns:a16="http://schemas.microsoft.com/office/drawing/2014/main" id="{1AA0E849-A0D3-4BF6-8DCD-C374BD404F7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545853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53" name="Freeform 31">
              <a:extLst>
                <a:ext uri="{FF2B5EF4-FFF2-40B4-BE49-F238E27FC236}">
                  <a16:creationId xmlns:a16="http://schemas.microsoft.com/office/drawing/2014/main" id="{11BAA6CA-4C22-4B41-B964-D9616FAF5B7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979088" y="398816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54" name="Freeform 32">
              <a:extLst>
                <a:ext uri="{FF2B5EF4-FFF2-40B4-BE49-F238E27FC236}">
                  <a16:creationId xmlns:a16="http://schemas.microsoft.com/office/drawing/2014/main" id="{B220A376-DEFB-4028-BA85-15E13D0972D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652948" y="398816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55" name="Freeform 29">
              <a:extLst>
                <a:ext uri="{FF2B5EF4-FFF2-40B4-BE49-F238E27FC236}">
                  <a16:creationId xmlns:a16="http://schemas.microsoft.com/office/drawing/2014/main" id="{CB213A73-6BC9-4898-B2BE-1460875662A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217224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56" name="Freeform 30">
              <a:extLst>
                <a:ext uri="{FF2B5EF4-FFF2-40B4-BE49-F238E27FC236}">
                  <a16:creationId xmlns:a16="http://schemas.microsoft.com/office/drawing/2014/main" id="{5FE5754A-C158-4FA1-AFB9-703820BB2B2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891084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57" name="Freeform 31">
              <a:extLst>
                <a:ext uri="{FF2B5EF4-FFF2-40B4-BE49-F238E27FC236}">
                  <a16:creationId xmlns:a16="http://schemas.microsoft.com/office/drawing/2014/main" id="{30993B25-CB5A-460B-BA58-314F2F05D7B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324319" y="398816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58" name="Freeform 32">
              <a:extLst>
                <a:ext uri="{FF2B5EF4-FFF2-40B4-BE49-F238E27FC236}">
                  <a16:creationId xmlns:a16="http://schemas.microsoft.com/office/drawing/2014/main" id="{6591E170-61B5-4A4A-8E2F-F7FAF059071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998178" y="398816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59" name="Freeform 29">
              <a:extLst>
                <a:ext uri="{FF2B5EF4-FFF2-40B4-BE49-F238E27FC236}">
                  <a16:creationId xmlns:a16="http://schemas.microsoft.com/office/drawing/2014/main" id="{CCAFB71E-6D93-459A-B5A4-70E84863523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562456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60" name="Freeform 30">
              <a:extLst>
                <a:ext uri="{FF2B5EF4-FFF2-40B4-BE49-F238E27FC236}">
                  <a16:creationId xmlns:a16="http://schemas.microsoft.com/office/drawing/2014/main" id="{C8DBB787-7878-4979-BE6F-863C0E42316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236315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61" name="Freeform 31">
              <a:extLst>
                <a:ext uri="{FF2B5EF4-FFF2-40B4-BE49-F238E27FC236}">
                  <a16:creationId xmlns:a16="http://schemas.microsoft.com/office/drawing/2014/main" id="{B2BCAD9C-AC5E-429F-B365-D757EFAEFE7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669550" y="398816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62" name="Freeform 32">
              <a:extLst>
                <a:ext uri="{FF2B5EF4-FFF2-40B4-BE49-F238E27FC236}">
                  <a16:creationId xmlns:a16="http://schemas.microsoft.com/office/drawing/2014/main" id="{E8C4D6D2-9F0C-4AB0-B984-1DEB3FAE82D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343410" y="398816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63" name="Freeform 29">
              <a:extLst>
                <a:ext uri="{FF2B5EF4-FFF2-40B4-BE49-F238E27FC236}">
                  <a16:creationId xmlns:a16="http://schemas.microsoft.com/office/drawing/2014/main" id="{D005CBE4-9E51-4434-9AF3-408F09414C7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907687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64" name="Freeform 30">
              <a:extLst>
                <a:ext uri="{FF2B5EF4-FFF2-40B4-BE49-F238E27FC236}">
                  <a16:creationId xmlns:a16="http://schemas.microsoft.com/office/drawing/2014/main" id="{58BA0F3B-9AD4-47AE-A6A9-A5E94D07AC8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581546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65" name="Freeform 31">
              <a:extLst>
                <a:ext uri="{FF2B5EF4-FFF2-40B4-BE49-F238E27FC236}">
                  <a16:creationId xmlns:a16="http://schemas.microsoft.com/office/drawing/2014/main" id="{7DC50B31-5D4D-4009-BFC1-CABDF333F9A0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014782" y="398816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66" name="Freeform 32">
              <a:extLst>
                <a:ext uri="{FF2B5EF4-FFF2-40B4-BE49-F238E27FC236}">
                  <a16:creationId xmlns:a16="http://schemas.microsoft.com/office/drawing/2014/main" id="{A748FE50-B695-46F2-B7ED-38FCBD8A5FA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688641" y="398816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67" name="Freeform 565">
              <a:extLst>
                <a:ext uri="{FF2B5EF4-FFF2-40B4-BE49-F238E27FC236}">
                  <a16:creationId xmlns:a16="http://schemas.microsoft.com/office/drawing/2014/main" id="{C9A3D9EC-0FAD-408D-AD16-D8B4522F784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252918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68" name="Freeform 566">
              <a:extLst>
                <a:ext uri="{FF2B5EF4-FFF2-40B4-BE49-F238E27FC236}">
                  <a16:creationId xmlns:a16="http://schemas.microsoft.com/office/drawing/2014/main" id="{912659A5-C858-4F5E-854C-EEE69C01718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926777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69" name="Freeform 567">
              <a:extLst>
                <a:ext uri="{FF2B5EF4-FFF2-40B4-BE49-F238E27FC236}">
                  <a16:creationId xmlns:a16="http://schemas.microsoft.com/office/drawing/2014/main" id="{8C5414FE-C533-436C-B33E-7033AEB3A5B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360012" y="398816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70" name="Freeform 568">
              <a:extLst>
                <a:ext uri="{FF2B5EF4-FFF2-40B4-BE49-F238E27FC236}">
                  <a16:creationId xmlns:a16="http://schemas.microsoft.com/office/drawing/2014/main" id="{13CD9A4C-A45B-4083-BD19-6DAF39F1836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033872" y="398816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71" name="Freeform 29">
              <a:extLst>
                <a:ext uri="{FF2B5EF4-FFF2-40B4-BE49-F238E27FC236}">
                  <a16:creationId xmlns:a16="http://schemas.microsoft.com/office/drawing/2014/main" id="{4D201FE8-16E2-4F43-BADD-E866C46829E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598148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72" name="Freeform 31">
              <a:extLst>
                <a:ext uri="{FF2B5EF4-FFF2-40B4-BE49-F238E27FC236}">
                  <a16:creationId xmlns:a16="http://schemas.microsoft.com/office/drawing/2014/main" id="{6335E7FD-03B1-4151-99FA-9B76ED5E2E3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705243" y="398816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73" name="Freeform 29">
              <a:extLst>
                <a:ext uri="{FF2B5EF4-FFF2-40B4-BE49-F238E27FC236}">
                  <a16:creationId xmlns:a16="http://schemas.microsoft.com/office/drawing/2014/main" id="{511159B3-3CFE-41D7-8235-91341DECEFB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269520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74" name="Freeform 30">
              <a:extLst>
                <a:ext uri="{FF2B5EF4-FFF2-40B4-BE49-F238E27FC236}">
                  <a16:creationId xmlns:a16="http://schemas.microsoft.com/office/drawing/2014/main" id="{0110C056-BCC8-4269-B479-216D39614B8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943379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75" name="Freeform 31">
              <a:extLst>
                <a:ext uri="{FF2B5EF4-FFF2-40B4-BE49-F238E27FC236}">
                  <a16:creationId xmlns:a16="http://schemas.microsoft.com/office/drawing/2014/main" id="{629FA7F3-F5AF-4356-83F2-0FA42F3E50C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376614" y="398816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76" name="Freeform 32">
              <a:extLst>
                <a:ext uri="{FF2B5EF4-FFF2-40B4-BE49-F238E27FC236}">
                  <a16:creationId xmlns:a16="http://schemas.microsoft.com/office/drawing/2014/main" id="{72870FDE-4D3B-4E8D-9910-4122861C766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050474" y="398816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77" name="Freeform 29">
              <a:extLst>
                <a:ext uri="{FF2B5EF4-FFF2-40B4-BE49-F238E27FC236}">
                  <a16:creationId xmlns:a16="http://schemas.microsoft.com/office/drawing/2014/main" id="{A9914180-BC26-4432-B527-3A5901626DE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614751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78" name="Freeform 30">
              <a:extLst>
                <a:ext uri="{FF2B5EF4-FFF2-40B4-BE49-F238E27FC236}">
                  <a16:creationId xmlns:a16="http://schemas.microsoft.com/office/drawing/2014/main" id="{33A4B091-6813-43A9-9E22-279B1BD2917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288610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79" name="Freeform 31">
              <a:extLst>
                <a:ext uri="{FF2B5EF4-FFF2-40B4-BE49-F238E27FC236}">
                  <a16:creationId xmlns:a16="http://schemas.microsoft.com/office/drawing/2014/main" id="{8085FA5A-ED9E-4BC7-B0CD-C9F7722BBB7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721846" y="398816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80" name="Freeform 32">
              <a:extLst>
                <a:ext uri="{FF2B5EF4-FFF2-40B4-BE49-F238E27FC236}">
                  <a16:creationId xmlns:a16="http://schemas.microsoft.com/office/drawing/2014/main" id="{CA4C268C-040A-4B92-9F06-7B6F04F80E20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395705" y="398816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81" name="Freeform 29">
              <a:extLst>
                <a:ext uri="{FF2B5EF4-FFF2-40B4-BE49-F238E27FC236}">
                  <a16:creationId xmlns:a16="http://schemas.microsoft.com/office/drawing/2014/main" id="{D41CB1AE-D554-4C7B-BAA6-13B3210D000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959982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82" name="Freeform 30">
              <a:extLst>
                <a:ext uri="{FF2B5EF4-FFF2-40B4-BE49-F238E27FC236}">
                  <a16:creationId xmlns:a16="http://schemas.microsoft.com/office/drawing/2014/main" id="{F6898040-2126-413F-8CB2-5871EAAACDC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633842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83" name="Freeform 31">
              <a:extLst>
                <a:ext uri="{FF2B5EF4-FFF2-40B4-BE49-F238E27FC236}">
                  <a16:creationId xmlns:a16="http://schemas.microsoft.com/office/drawing/2014/main" id="{68FB2FB5-0EDA-4FD6-87FA-3AA196365F1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067077" y="398816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84" name="Freeform 32">
              <a:extLst>
                <a:ext uri="{FF2B5EF4-FFF2-40B4-BE49-F238E27FC236}">
                  <a16:creationId xmlns:a16="http://schemas.microsoft.com/office/drawing/2014/main" id="{33B71BB0-F02E-4F4F-BACA-ADC766453CE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740936" y="398816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85" name="Freeform 29">
              <a:extLst>
                <a:ext uri="{FF2B5EF4-FFF2-40B4-BE49-F238E27FC236}">
                  <a16:creationId xmlns:a16="http://schemas.microsoft.com/office/drawing/2014/main" id="{32768455-96D0-41F8-8803-C6D6546306F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305213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86" name="Freeform 30">
              <a:extLst>
                <a:ext uri="{FF2B5EF4-FFF2-40B4-BE49-F238E27FC236}">
                  <a16:creationId xmlns:a16="http://schemas.microsoft.com/office/drawing/2014/main" id="{4FF83843-8FBE-404B-A652-F25A1070AAB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979072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87" name="Freeform 31">
              <a:extLst>
                <a:ext uri="{FF2B5EF4-FFF2-40B4-BE49-F238E27FC236}">
                  <a16:creationId xmlns:a16="http://schemas.microsoft.com/office/drawing/2014/main" id="{531C27FF-0CAA-4E88-877A-69411ED9AA2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412308" y="398816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88" name="Freeform 32">
              <a:extLst>
                <a:ext uri="{FF2B5EF4-FFF2-40B4-BE49-F238E27FC236}">
                  <a16:creationId xmlns:a16="http://schemas.microsoft.com/office/drawing/2014/main" id="{1E576583-92EB-4BC7-9333-5B753D92651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086167" y="398816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89" name="Freeform 587">
              <a:extLst>
                <a:ext uri="{FF2B5EF4-FFF2-40B4-BE49-F238E27FC236}">
                  <a16:creationId xmlns:a16="http://schemas.microsoft.com/office/drawing/2014/main" id="{3B8B7108-49D5-47B3-8EAE-1F51F2E5D57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650445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90" name="Freeform 588">
              <a:extLst>
                <a:ext uri="{FF2B5EF4-FFF2-40B4-BE49-F238E27FC236}">
                  <a16:creationId xmlns:a16="http://schemas.microsoft.com/office/drawing/2014/main" id="{E8CB911C-EC4D-4F84-9348-FBEEF28EAC77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324303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91" name="Freeform 589">
              <a:extLst>
                <a:ext uri="{FF2B5EF4-FFF2-40B4-BE49-F238E27FC236}">
                  <a16:creationId xmlns:a16="http://schemas.microsoft.com/office/drawing/2014/main" id="{DAC7E04B-02A9-4EAB-A744-97A7C5400B6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757539" y="398816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92" name="Freeform 590">
              <a:extLst>
                <a:ext uri="{FF2B5EF4-FFF2-40B4-BE49-F238E27FC236}">
                  <a16:creationId xmlns:a16="http://schemas.microsoft.com/office/drawing/2014/main" id="{F4F7B3CD-E8CF-4328-B22B-D4F9CD3401B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431399" y="398816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93" name="Freeform 29">
              <a:extLst>
                <a:ext uri="{FF2B5EF4-FFF2-40B4-BE49-F238E27FC236}">
                  <a16:creationId xmlns:a16="http://schemas.microsoft.com/office/drawing/2014/main" id="{31AEE46C-2A33-47B4-A20C-9123C9EDC72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995675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94" name="Freeform 31">
              <a:extLst>
                <a:ext uri="{FF2B5EF4-FFF2-40B4-BE49-F238E27FC236}">
                  <a16:creationId xmlns:a16="http://schemas.microsoft.com/office/drawing/2014/main" id="{12871CD8-2DB0-49E2-A2FE-9D885A4DA3E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102769" y="398816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33" name="Freeform 29">
              <a:extLst>
                <a:ext uri="{FF2B5EF4-FFF2-40B4-BE49-F238E27FC236}">
                  <a16:creationId xmlns:a16="http://schemas.microsoft.com/office/drawing/2014/main" id="{95817B6D-040B-4DDD-9348-0534339788B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667048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34" name="Freeform 30">
              <a:extLst>
                <a:ext uri="{FF2B5EF4-FFF2-40B4-BE49-F238E27FC236}">
                  <a16:creationId xmlns:a16="http://schemas.microsoft.com/office/drawing/2014/main" id="{C3DF66BE-EE07-49C6-AF25-C78FA2E42ED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340907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35" name="Freeform 31">
              <a:extLst>
                <a:ext uri="{FF2B5EF4-FFF2-40B4-BE49-F238E27FC236}">
                  <a16:creationId xmlns:a16="http://schemas.microsoft.com/office/drawing/2014/main" id="{CE05D7B4-2578-4FE8-972C-2D24B34ABFD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774142" y="3988163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36" name="Freeform 32">
              <a:extLst>
                <a:ext uri="{FF2B5EF4-FFF2-40B4-BE49-F238E27FC236}">
                  <a16:creationId xmlns:a16="http://schemas.microsoft.com/office/drawing/2014/main" id="{FC8D02A6-BD82-4503-9DDE-6669955756C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448001" y="3988163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37" name="Freeform 29">
              <a:extLst>
                <a:ext uri="{FF2B5EF4-FFF2-40B4-BE49-F238E27FC236}">
                  <a16:creationId xmlns:a16="http://schemas.microsoft.com/office/drawing/2014/main" id="{854A1D4B-FA43-47CA-AC85-FB20F2E3014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012278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38" name="Freeform 30">
              <a:extLst>
                <a:ext uri="{FF2B5EF4-FFF2-40B4-BE49-F238E27FC236}">
                  <a16:creationId xmlns:a16="http://schemas.microsoft.com/office/drawing/2014/main" id="{5AF95BA3-0AEC-412B-99BC-DB00E036A80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686138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39" name="Freeform 31">
              <a:extLst>
                <a:ext uri="{FF2B5EF4-FFF2-40B4-BE49-F238E27FC236}">
                  <a16:creationId xmlns:a16="http://schemas.microsoft.com/office/drawing/2014/main" id="{D264550B-484F-481F-9EF3-C1E8E944DAE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119373" y="3988163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40" name="Freeform 32">
              <a:extLst>
                <a:ext uri="{FF2B5EF4-FFF2-40B4-BE49-F238E27FC236}">
                  <a16:creationId xmlns:a16="http://schemas.microsoft.com/office/drawing/2014/main" id="{38129DBE-8B39-4887-89F3-64051744870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793231" y="3988163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41" name="Freeform 29">
              <a:extLst>
                <a:ext uri="{FF2B5EF4-FFF2-40B4-BE49-F238E27FC236}">
                  <a16:creationId xmlns:a16="http://schemas.microsoft.com/office/drawing/2014/main" id="{831A8309-6A73-45C2-B087-1CCCC1283E9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357510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42" name="Freeform 30">
              <a:extLst>
                <a:ext uri="{FF2B5EF4-FFF2-40B4-BE49-F238E27FC236}">
                  <a16:creationId xmlns:a16="http://schemas.microsoft.com/office/drawing/2014/main" id="{C98AD516-251A-4C67-BB65-9BBFC73ADD4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031369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43" name="Freeform 31">
              <a:extLst>
                <a:ext uri="{FF2B5EF4-FFF2-40B4-BE49-F238E27FC236}">
                  <a16:creationId xmlns:a16="http://schemas.microsoft.com/office/drawing/2014/main" id="{2334F0F6-77D7-4855-B129-F231B2969D5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464604" y="3988163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44" name="Freeform 32">
              <a:extLst>
                <a:ext uri="{FF2B5EF4-FFF2-40B4-BE49-F238E27FC236}">
                  <a16:creationId xmlns:a16="http://schemas.microsoft.com/office/drawing/2014/main" id="{8620528F-4DAB-4557-950E-B549476181C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138464" y="3988163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45" name="Freeform 29">
              <a:extLst>
                <a:ext uri="{FF2B5EF4-FFF2-40B4-BE49-F238E27FC236}">
                  <a16:creationId xmlns:a16="http://schemas.microsoft.com/office/drawing/2014/main" id="{657793A8-CF03-471A-AB50-1D186E625C6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702740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46" name="Freeform 30">
              <a:extLst>
                <a:ext uri="{FF2B5EF4-FFF2-40B4-BE49-F238E27FC236}">
                  <a16:creationId xmlns:a16="http://schemas.microsoft.com/office/drawing/2014/main" id="{6418A16B-9A9F-458C-8DBE-E70FDFCC32B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376599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47" name="Freeform 31">
              <a:extLst>
                <a:ext uri="{FF2B5EF4-FFF2-40B4-BE49-F238E27FC236}">
                  <a16:creationId xmlns:a16="http://schemas.microsoft.com/office/drawing/2014/main" id="{47E19927-3850-43A4-8E30-2BA40B757AF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809836" y="3988163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48" name="Freeform 32">
              <a:extLst>
                <a:ext uri="{FF2B5EF4-FFF2-40B4-BE49-F238E27FC236}">
                  <a16:creationId xmlns:a16="http://schemas.microsoft.com/office/drawing/2014/main" id="{EB5686E5-0C6D-4EBD-9161-C598BFF573C7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483694" y="3988163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49" name="Freeform 447">
              <a:extLst>
                <a:ext uri="{FF2B5EF4-FFF2-40B4-BE49-F238E27FC236}">
                  <a16:creationId xmlns:a16="http://schemas.microsoft.com/office/drawing/2014/main" id="{7644655A-D839-4908-9EFA-3A72DBA442D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047972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50" name="Freeform 448">
              <a:extLst>
                <a:ext uri="{FF2B5EF4-FFF2-40B4-BE49-F238E27FC236}">
                  <a16:creationId xmlns:a16="http://schemas.microsoft.com/office/drawing/2014/main" id="{47F5CED3-FA95-4B65-9936-433082510EE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721830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51" name="Freeform 449">
              <a:extLst>
                <a:ext uri="{FF2B5EF4-FFF2-40B4-BE49-F238E27FC236}">
                  <a16:creationId xmlns:a16="http://schemas.microsoft.com/office/drawing/2014/main" id="{7B796CBC-3037-431F-919B-2874346EEC5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155066" y="3988163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52" name="Freeform 450">
              <a:extLst>
                <a:ext uri="{FF2B5EF4-FFF2-40B4-BE49-F238E27FC236}">
                  <a16:creationId xmlns:a16="http://schemas.microsoft.com/office/drawing/2014/main" id="{2C963BF1-7C4A-420B-9C74-3936A9BFE64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828926" y="3988163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53" name="Freeform 29">
              <a:extLst>
                <a:ext uri="{FF2B5EF4-FFF2-40B4-BE49-F238E27FC236}">
                  <a16:creationId xmlns:a16="http://schemas.microsoft.com/office/drawing/2014/main" id="{39EB11D3-7A18-41EC-8721-580B169FD06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393203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54" name="Freeform 31">
              <a:extLst>
                <a:ext uri="{FF2B5EF4-FFF2-40B4-BE49-F238E27FC236}">
                  <a16:creationId xmlns:a16="http://schemas.microsoft.com/office/drawing/2014/main" id="{BE349951-DDC5-4036-9168-327ED01A7F6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500297" y="3988163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55" name="Freeform 29">
              <a:extLst>
                <a:ext uri="{FF2B5EF4-FFF2-40B4-BE49-F238E27FC236}">
                  <a16:creationId xmlns:a16="http://schemas.microsoft.com/office/drawing/2014/main" id="{439ECB52-59C5-4248-9E6D-F64D01290A9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64575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56" name="Freeform 30">
              <a:extLst>
                <a:ext uri="{FF2B5EF4-FFF2-40B4-BE49-F238E27FC236}">
                  <a16:creationId xmlns:a16="http://schemas.microsoft.com/office/drawing/2014/main" id="{A540F224-FE70-41BB-8ED2-8189D9CA351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38433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57" name="Freeform 31">
              <a:extLst>
                <a:ext uri="{FF2B5EF4-FFF2-40B4-BE49-F238E27FC236}">
                  <a16:creationId xmlns:a16="http://schemas.microsoft.com/office/drawing/2014/main" id="{E88AAEF8-418E-4319-8550-98791E25C9A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71668" y="3988163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58" name="Freeform 32">
              <a:extLst>
                <a:ext uri="{FF2B5EF4-FFF2-40B4-BE49-F238E27FC236}">
                  <a16:creationId xmlns:a16="http://schemas.microsoft.com/office/drawing/2014/main" id="{1B8F18B3-559C-4EC9-BF41-EC4925420FD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45528" y="3988163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59" name="Freeform 29">
              <a:extLst>
                <a:ext uri="{FF2B5EF4-FFF2-40B4-BE49-F238E27FC236}">
                  <a16:creationId xmlns:a16="http://schemas.microsoft.com/office/drawing/2014/main" id="{36A2FC45-5203-4AD9-885F-11219EE753E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09805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60" name="Freeform 30">
              <a:extLst>
                <a:ext uri="{FF2B5EF4-FFF2-40B4-BE49-F238E27FC236}">
                  <a16:creationId xmlns:a16="http://schemas.microsoft.com/office/drawing/2014/main" id="{8D335CF5-B47A-4403-AD42-4C985E3BE40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3664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61" name="Freeform 31">
              <a:extLst>
                <a:ext uri="{FF2B5EF4-FFF2-40B4-BE49-F238E27FC236}">
                  <a16:creationId xmlns:a16="http://schemas.microsoft.com/office/drawing/2014/main" id="{4076E064-BBD2-41BF-8D95-16A4623D64F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16899" y="3988163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62" name="Freeform 32">
              <a:extLst>
                <a:ext uri="{FF2B5EF4-FFF2-40B4-BE49-F238E27FC236}">
                  <a16:creationId xmlns:a16="http://schemas.microsoft.com/office/drawing/2014/main" id="{C63CB843-A8CC-401A-91B0-7241179120D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90758" y="3988163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sp>
        <p:nvSpPr>
          <p:cNvPr id="2" name="Rectangle 1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861236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0" y="1189178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54" indent="0">
              <a:buNone/>
              <a:defRPr/>
            </a:lvl3pPr>
            <a:lvl4pPr marL="448107" indent="0">
              <a:buNone/>
              <a:defRPr/>
            </a:lvl4pPr>
            <a:lvl5pPr marL="672161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9729106"/>
      </p:ext>
    </p:extLst>
  </p:cSld>
  <p:clrMapOvr>
    <a:masterClrMapping/>
  </p:clrMapOvr>
  <p:transition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303" y="1187644"/>
            <a:ext cx="11655078" cy="226658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62178837"/>
      </p:ext>
    </p:extLst>
  </p:cSld>
  <p:clrMapOvr>
    <a:masterClrMapping/>
  </p:clrMapOvr>
  <p:transition spd="med"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29015906"/>
      </p:ext>
    </p:extLst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7644"/>
            <a:ext cx="5378548" cy="2115402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941" b="0">
                <a:latin typeface="+mn-lt"/>
              </a:defRPr>
            </a:lvl1pPr>
            <a:lvl2pPr marL="250553" indent="0">
              <a:buFont typeface="Wingdings" panose="05000000000000000000" pitchFamily="2" charset="2"/>
              <a:buNone/>
              <a:defRPr sz="2353" b="0"/>
            </a:lvl2pPr>
            <a:lvl3pPr marL="441968" indent="0">
              <a:buFont typeface="Wingdings" panose="05000000000000000000" pitchFamily="2" charset="2"/>
              <a:buNone/>
              <a:tabLst/>
              <a:defRPr sz="2157" b="0"/>
            </a:lvl3pPr>
            <a:lvl4pPr marL="639608" indent="0">
              <a:buFont typeface="Wingdings" panose="05000000000000000000" pitchFamily="2" charset="2"/>
              <a:buNone/>
              <a:defRPr sz="2157" b="0"/>
            </a:lvl4pPr>
            <a:lvl5pPr marL="837250" indent="0">
              <a:buFont typeface="Wingdings" panose="05000000000000000000" pitchFamily="2" charset="2"/>
              <a:buNone/>
              <a:tabLst/>
              <a:defRPr sz="2157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7644"/>
            <a:ext cx="5378548" cy="2429576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2941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0553" indent="0">
              <a:buFont typeface="Arial" panose="020B0604020202020204" pitchFamily="34" charset="0"/>
              <a:buNone/>
              <a:defRPr lang="en-US" sz="2353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41968" indent="0">
              <a:buFont typeface="Arial" panose="020B0604020202020204" pitchFamily="34" charset="0"/>
              <a:buNone/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39608" indent="0">
              <a:buFont typeface="Arial" panose="020B0604020202020204" pitchFamily="34" charset="0"/>
              <a:buNone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37250" indent="0">
              <a:buFont typeface="Arial" panose="020B0604020202020204" pitchFamily="34" charset="0"/>
              <a:buNone/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04217" marR="0" lvl="0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Edit Master text styles</a:t>
            </a:r>
          </a:p>
          <a:p>
            <a:pPr marL="504217" marR="0" lvl="1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Second level</a:t>
            </a:r>
          </a:p>
          <a:p>
            <a:pPr marL="504217" marR="0" lvl="2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Third level</a:t>
            </a:r>
          </a:p>
          <a:p>
            <a:pPr marL="504217" marR="0" lvl="3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Fourth level</a:t>
            </a:r>
          </a:p>
          <a:p>
            <a:pPr marL="504217" marR="0" lvl="4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67726618"/>
      </p:ext>
    </p:extLst>
  </p:cSld>
  <p:clrMapOvr>
    <a:masterClrMapping/>
  </p:clrMapOvr>
  <p:transition spd="med"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alkin (event name)">
    <p:bg bwMode="gray">
      <p:bgPr>
        <a:solidFill>
          <a:srgbClr val="0086A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/>
          <p:cNvGrpSpPr/>
          <p:nvPr userDrawn="1"/>
        </p:nvGrpSpPr>
        <p:grpSpPr>
          <a:xfrm>
            <a:off x="8982924" y="4569925"/>
            <a:ext cx="501126" cy="772031"/>
            <a:chOff x="8189913" y="3194051"/>
            <a:chExt cx="511175" cy="787400"/>
          </a:xfrm>
        </p:grpSpPr>
        <p:sp>
          <p:nvSpPr>
            <p:cNvPr id="69" name="Freeform 65"/>
            <p:cNvSpPr>
              <a:spLocks/>
            </p:cNvSpPr>
            <p:nvPr userDrawn="1"/>
          </p:nvSpPr>
          <p:spPr bwMode="auto">
            <a:xfrm>
              <a:off x="8361363" y="3390901"/>
              <a:ext cx="169863" cy="96838"/>
            </a:xfrm>
            <a:custGeom>
              <a:avLst/>
              <a:gdLst>
                <a:gd name="T0" fmla="*/ 107 w 107"/>
                <a:gd name="T1" fmla="*/ 30 h 61"/>
                <a:gd name="T2" fmla="*/ 53 w 107"/>
                <a:gd name="T3" fmla="*/ 0 h 61"/>
                <a:gd name="T4" fmla="*/ 0 w 107"/>
                <a:gd name="T5" fmla="*/ 30 h 61"/>
                <a:gd name="T6" fmla="*/ 54 w 107"/>
                <a:gd name="T7" fmla="*/ 61 h 61"/>
                <a:gd name="T8" fmla="*/ 107 w 107"/>
                <a:gd name="T9" fmla="*/ 3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" h="61">
                  <a:moveTo>
                    <a:pt x="107" y="30"/>
                  </a:moveTo>
                  <a:lnTo>
                    <a:pt x="53" y="0"/>
                  </a:lnTo>
                  <a:lnTo>
                    <a:pt x="0" y="30"/>
                  </a:lnTo>
                  <a:lnTo>
                    <a:pt x="54" y="61"/>
                  </a:lnTo>
                  <a:lnTo>
                    <a:pt x="107" y="30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70" name="Freeform 66"/>
            <p:cNvSpPr>
              <a:spLocks/>
            </p:cNvSpPr>
            <p:nvPr userDrawn="1"/>
          </p:nvSpPr>
          <p:spPr bwMode="auto">
            <a:xfrm>
              <a:off x="8447088" y="3340101"/>
              <a:ext cx="254000" cy="344488"/>
            </a:xfrm>
            <a:custGeom>
              <a:avLst/>
              <a:gdLst>
                <a:gd name="T0" fmla="*/ 0 w 160"/>
                <a:gd name="T1" fmla="*/ 217 h 217"/>
                <a:gd name="T2" fmla="*/ 160 w 160"/>
                <a:gd name="T3" fmla="*/ 124 h 217"/>
                <a:gd name="T4" fmla="*/ 160 w 160"/>
                <a:gd name="T5" fmla="*/ 0 h 217"/>
                <a:gd name="T6" fmla="*/ 0 w 160"/>
                <a:gd name="T7" fmla="*/ 93 h 217"/>
                <a:gd name="T8" fmla="*/ 0 w 160"/>
                <a:gd name="T9" fmla="*/ 217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" h="217">
                  <a:moveTo>
                    <a:pt x="0" y="217"/>
                  </a:moveTo>
                  <a:lnTo>
                    <a:pt x="160" y="124"/>
                  </a:lnTo>
                  <a:lnTo>
                    <a:pt x="160" y="0"/>
                  </a:lnTo>
                  <a:lnTo>
                    <a:pt x="0" y="93"/>
                  </a:lnTo>
                  <a:lnTo>
                    <a:pt x="0" y="217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71" name="Freeform 67"/>
            <p:cNvSpPr>
              <a:spLocks/>
            </p:cNvSpPr>
            <p:nvPr userDrawn="1"/>
          </p:nvSpPr>
          <p:spPr bwMode="auto">
            <a:xfrm>
              <a:off x="8274050" y="3389313"/>
              <a:ext cx="173038" cy="296863"/>
            </a:xfrm>
            <a:custGeom>
              <a:avLst/>
              <a:gdLst>
                <a:gd name="T0" fmla="*/ 109 w 109"/>
                <a:gd name="T1" fmla="*/ 187 h 187"/>
                <a:gd name="T2" fmla="*/ 0 w 109"/>
                <a:gd name="T3" fmla="*/ 124 h 187"/>
                <a:gd name="T4" fmla="*/ 0 w 109"/>
                <a:gd name="T5" fmla="*/ 0 h 187"/>
                <a:gd name="T6" fmla="*/ 109 w 109"/>
                <a:gd name="T7" fmla="*/ 62 h 187"/>
                <a:gd name="T8" fmla="*/ 109 w 109"/>
                <a:gd name="T9" fmla="*/ 187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" h="187">
                  <a:moveTo>
                    <a:pt x="109" y="187"/>
                  </a:moveTo>
                  <a:lnTo>
                    <a:pt x="0" y="124"/>
                  </a:lnTo>
                  <a:lnTo>
                    <a:pt x="0" y="0"/>
                  </a:lnTo>
                  <a:lnTo>
                    <a:pt x="109" y="62"/>
                  </a:lnTo>
                  <a:lnTo>
                    <a:pt x="109" y="187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72" name="Freeform 68"/>
            <p:cNvSpPr>
              <a:spLocks/>
            </p:cNvSpPr>
            <p:nvPr userDrawn="1"/>
          </p:nvSpPr>
          <p:spPr bwMode="auto">
            <a:xfrm>
              <a:off x="8189913" y="3635376"/>
              <a:ext cx="150813" cy="233363"/>
            </a:xfrm>
            <a:custGeom>
              <a:avLst/>
              <a:gdLst>
                <a:gd name="T0" fmla="*/ 52 w 93"/>
                <a:gd name="T1" fmla="*/ 30 h 145"/>
                <a:gd name="T2" fmla="*/ 0 w 93"/>
                <a:gd name="T3" fmla="*/ 0 h 145"/>
                <a:gd name="T4" fmla="*/ 0 w 93"/>
                <a:gd name="T5" fmla="*/ 122 h 145"/>
                <a:gd name="T6" fmla="*/ 20 w 93"/>
                <a:gd name="T7" fmla="*/ 119 h 145"/>
                <a:gd name="T8" fmla="*/ 81 w 93"/>
                <a:gd name="T9" fmla="*/ 145 h 145"/>
                <a:gd name="T10" fmla="*/ 93 w 93"/>
                <a:gd name="T11" fmla="*/ 117 h 145"/>
                <a:gd name="T12" fmla="*/ 52 w 93"/>
                <a:gd name="T13" fmla="*/ 93 h 145"/>
                <a:gd name="T14" fmla="*/ 52 w 93"/>
                <a:gd name="T15" fmla="*/ 30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45">
                  <a:moveTo>
                    <a:pt x="52" y="3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22"/>
                    <a:pt x="0" y="122"/>
                    <a:pt x="0" y="122"/>
                  </a:cubicBezTo>
                  <a:cubicBezTo>
                    <a:pt x="7" y="120"/>
                    <a:pt x="13" y="119"/>
                    <a:pt x="20" y="119"/>
                  </a:cubicBezTo>
                  <a:cubicBezTo>
                    <a:pt x="44" y="119"/>
                    <a:pt x="65" y="129"/>
                    <a:pt x="81" y="145"/>
                  </a:cubicBezTo>
                  <a:cubicBezTo>
                    <a:pt x="84" y="135"/>
                    <a:pt x="88" y="125"/>
                    <a:pt x="93" y="117"/>
                  </a:cubicBezTo>
                  <a:cubicBezTo>
                    <a:pt x="52" y="93"/>
                    <a:pt x="52" y="93"/>
                    <a:pt x="52" y="93"/>
                  </a:cubicBezTo>
                  <a:lnTo>
                    <a:pt x="52" y="30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73" name="Freeform 69"/>
            <p:cNvSpPr>
              <a:spLocks/>
            </p:cNvSpPr>
            <p:nvPr userDrawn="1"/>
          </p:nvSpPr>
          <p:spPr bwMode="auto">
            <a:xfrm>
              <a:off x="8447088" y="3536951"/>
              <a:ext cx="254000" cy="244475"/>
            </a:xfrm>
            <a:custGeom>
              <a:avLst/>
              <a:gdLst>
                <a:gd name="T0" fmla="*/ 0 w 160"/>
                <a:gd name="T1" fmla="*/ 154 h 154"/>
                <a:gd name="T2" fmla="*/ 160 w 160"/>
                <a:gd name="T3" fmla="*/ 62 h 154"/>
                <a:gd name="T4" fmla="*/ 160 w 160"/>
                <a:gd name="T5" fmla="*/ 0 h 154"/>
                <a:gd name="T6" fmla="*/ 0 w 160"/>
                <a:gd name="T7" fmla="*/ 94 h 154"/>
                <a:gd name="T8" fmla="*/ 0 w 160"/>
                <a:gd name="T9" fmla="*/ 15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" h="154">
                  <a:moveTo>
                    <a:pt x="0" y="154"/>
                  </a:moveTo>
                  <a:lnTo>
                    <a:pt x="160" y="62"/>
                  </a:lnTo>
                  <a:lnTo>
                    <a:pt x="160" y="0"/>
                  </a:lnTo>
                  <a:lnTo>
                    <a:pt x="0" y="94"/>
                  </a:lnTo>
                  <a:lnTo>
                    <a:pt x="0" y="154"/>
                  </a:lnTo>
                  <a:close/>
                </a:path>
              </a:pathLst>
            </a:custGeom>
            <a:solidFill>
              <a:srgbClr val="7B7B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74" name="Freeform 70"/>
            <p:cNvSpPr>
              <a:spLocks/>
            </p:cNvSpPr>
            <p:nvPr userDrawn="1"/>
          </p:nvSpPr>
          <p:spPr bwMode="auto">
            <a:xfrm>
              <a:off x="8447088" y="3633788"/>
              <a:ext cx="254000" cy="347663"/>
            </a:xfrm>
            <a:custGeom>
              <a:avLst/>
              <a:gdLst>
                <a:gd name="T0" fmla="*/ 0 w 160"/>
                <a:gd name="T1" fmla="*/ 219 h 219"/>
                <a:gd name="T2" fmla="*/ 160 w 160"/>
                <a:gd name="T3" fmla="*/ 125 h 219"/>
                <a:gd name="T4" fmla="*/ 160 w 160"/>
                <a:gd name="T5" fmla="*/ 0 h 219"/>
                <a:gd name="T6" fmla="*/ 0 w 160"/>
                <a:gd name="T7" fmla="*/ 93 h 219"/>
                <a:gd name="T8" fmla="*/ 0 w 160"/>
                <a:gd name="T9" fmla="*/ 219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" h="219">
                  <a:moveTo>
                    <a:pt x="0" y="219"/>
                  </a:moveTo>
                  <a:lnTo>
                    <a:pt x="160" y="125"/>
                  </a:lnTo>
                  <a:lnTo>
                    <a:pt x="160" y="0"/>
                  </a:lnTo>
                  <a:lnTo>
                    <a:pt x="0" y="93"/>
                  </a:lnTo>
                  <a:lnTo>
                    <a:pt x="0" y="219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75" name="Freeform 71"/>
            <p:cNvSpPr>
              <a:spLocks/>
            </p:cNvSpPr>
            <p:nvPr userDrawn="1"/>
          </p:nvSpPr>
          <p:spPr bwMode="auto">
            <a:xfrm>
              <a:off x="8189913" y="3824288"/>
              <a:ext cx="257175" cy="155575"/>
            </a:xfrm>
            <a:custGeom>
              <a:avLst/>
              <a:gdLst>
                <a:gd name="T0" fmla="*/ 158 w 158"/>
                <a:gd name="T1" fmla="*/ 37 h 96"/>
                <a:gd name="T2" fmla="*/ 158 w 158"/>
                <a:gd name="T3" fmla="*/ 37 h 96"/>
                <a:gd name="T4" fmla="*/ 93 w 158"/>
                <a:gd name="T5" fmla="*/ 0 h 96"/>
                <a:gd name="T6" fmla="*/ 81 w 158"/>
                <a:gd name="T7" fmla="*/ 28 h 96"/>
                <a:gd name="T8" fmla="*/ 20 w 158"/>
                <a:gd name="T9" fmla="*/ 2 h 96"/>
                <a:gd name="T10" fmla="*/ 0 w 158"/>
                <a:gd name="T11" fmla="*/ 5 h 96"/>
                <a:gd name="T12" fmla="*/ 0 w 158"/>
                <a:gd name="T13" fmla="*/ 5 h 96"/>
                <a:gd name="T14" fmla="*/ 158 w 158"/>
                <a:gd name="T15" fmla="*/ 96 h 96"/>
                <a:gd name="T16" fmla="*/ 158 w 158"/>
                <a:gd name="T17" fmla="*/ 96 h 96"/>
                <a:gd name="T18" fmla="*/ 158 w 158"/>
                <a:gd name="T19" fmla="*/ 37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8" h="96">
                  <a:moveTo>
                    <a:pt x="158" y="37"/>
                  </a:moveTo>
                  <a:cubicBezTo>
                    <a:pt x="158" y="37"/>
                    <a:pt x="158" y="37"/>
                    <a:pt x="158" y="37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8" y="8"/>
                    <a:pt x="84" y="18"/>
                    <a:pt x="81" y="28"/>
                  </a:cubicBezTo>
                  <a:cubicBezTo>
                    <a:pt x="65" y="12"/>
                    <a:pt x="44" y="2"/>
                    <a:pt x="20" y="2"/>
                  </a:cubicBezTo>
                  <a:cubicBezTo>
                    <a:pt x="13" y="2"/>
                    <a:pt x="7" y="3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58" y="96"/>
                    <a:pt x="158" y="96"/>
                    <a:pt x="158" y="96"/>
                  </a:cubicBezTo>
                  <a:cubicBezTo>
                    <a:pt x="158" y="96"/>
                    <a:pt x="158" y="96"/>
                    <a:pt x="158" y="96"/>
                  </a:cubicBezTo>
                  <a:lnTo>
                    <a:pt x="158" y="37"/>
                  </a:lnTo>
                  <a:close/>
                </a:path>
              </a:pathLst>
            </a:custGeom>
            <a:solidFill>
              <a:srgbClr val="A0E6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76" name="Freeform 72"/>
            <p:cNvSpPr>
              <a:spLocks/>
            </p:cNvSpPr>
            <p:nvPr userDrawn="1"/>
          </p:nvSpPr>
          <p:spPr bwMode="auto">
            <a:xfrm>
              <a:off x="8189913" y="3194051"/>
              <a:ext cx="511175" cy="587375"/>
            </a:xfrm>
            <a:custGeom>
              <a:avLst/>
              <a:gdLst>
                <a:gd name="T0" fmla="*/ 162 w 322"/>
                <a:gd name="T1" fmla="*/ 309 h 370"/>
                <a:gd name="T2" fmla="*/ 162 w 322"/>
                <a:gd name="T3" fmla="*/ 309 h 370"/>
                <a:gd name="T4" fmla="*/ 53 w 322"/>
                <a:gd name="T5" fmla="*/ 247 h 370"/>
                <a:gd name="T6" fmla="*/ 53 w 322"/>
                <a:gd name="T7" fmla="*/ 123 h 370"/>
                <a:gd name="T8" fmla="*/ 162 w 322"/>
                <a:gd name="T9" fmla="*/ 60 h 370"/>
                <a:gd name="T10" fmla="*/ 270 w 322"/>
                <a:gd name="T11" fmla="*/ 123 h 370"/>
                <a:gd name="T12" fmla="*/ 270 w 322"/>
                <a:gd name="T13" fmla="*/ 123 h 370"/>
                <a:gd name="T14" fmla="*/ 322 w 322"/>
                <a:gd name="T15" fmla="*/ 92 h 370"/>
                <a:gd name="T16" fmla="*/ 162 w 322"/>
                <a:gd name="T17" fmla="*/ 0 h 370"/>
                <a:gd name="T18" fmla="*/ 0 w 322"/>
                <a:gd name="T19" fmla="*/ 92 h 370"/>
                <a:gd name="T20" fmla="*/ 0 w 322"/>
                <a:gd name="T21" fmla="*/ 278 h 370"/>
                <a:gd name="T22" fmla="*/ 162 w 322"/>
                <a:gd name="T23" fmla="*/ 370 h 370"/>
                <a:gd name="T24" fmla="*/ 162 w 322"/>
                <a:gd name="T25" fmla="*/ 370 h 370"/>
                <a:gd name="T26" fmla="*/ 162 w 322"/>
                <a:gd name="T27" fmla="*/ 309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22" h="370">
                  <a:moveTo>
                    <a:pt x="162" y="309"/>
                  </a:moveTo>
                  <a:lnTo>
                    <a:pt x="162" y="309"/>
                  </a:lnTo>
                  <a:lnTo>
                    <a:pt x="53" y="247"/>
                  </a:lnTo>
                  <a:lnTo>
                    <a:pt x="53" y="123"/>
                  </a:lnTo>
                  <a:lnTo>
                    <a:pt x="162" y="60"/>
                  </a:lnTo>
                  <a:lnTo>
                    <a:pt x="270" y="123"/>
                  </a:lnTo>
                  <a:lnTo>
                    <a:pt x="270" y="123"/>
                  </a:lnTo>
                  <a:lnTo>
                    <a:pt x="322" y="92"/>
                  </a:lnTo>
                  <a:lnTo>
                    <a:pt x="162" y="0"/>
                  </a:lnTo>
                  <a:lnTo>
                    <a:pt x="0" y="92"/>
                  </a:lnTo>
                  <a:lnTo>
                    <a:pt x="0" y="278"/>
                  </a:lnTo>
                  <a:lnTo>
                    <a:pt x="162" y="370"/>
                  </a:lnTo>
                  <a:lnTo>
                    <a:pt x="162" y="370"/>
                  </a:lnTo>
                  <a:lnTo>
                    <a:pt x="162" y="309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</p:grpSp>
      <p:grpSp>
        <p:nvGrpSpPr>
          <p:cNvPr id="82" name="Group 81"/>
          <p:cNvGrpSpPr/>
          <p:nvPr userDrawn="1"/>
        </p:nvGrpSpPr>
        <p:grpSpPr>
          <a:xfrm>
            <a:off x="5434576" y="4734915"/>
            <a:ext cx="449769" cy="695761"/>
            <a:chOff x="4570413" y="3209926"/>
            <a:chExt cx="458788" cy="709612"/>
          </a:xfrm>
        </p:grpSpPr>
        <p:sp>
          <p:nvSpPr>
            <p:cNvPr id="25" name="Freeform 21"/>
            <p:cNvSpPr>
              <a:spLocks/>
            </p:cNvSpPr>
            <p:nvPr userDrawn="1"/>
          </p:nvSpPr>
          <p:spPr bwMode="auto">
            <a:xfrm>
              <a:off x="4721225" y="3386138"/>
              <a:ext cx="153988" cy="88900"/>
            </a:xfrm>
            <a:custGeom>
              <a:avLst/>
              <a:gdLst>
                <a:gd name="T0" fmla="*/ 97 w 97"/>
                <a:gd name="T1" fmla="*/ 28 h 56"/>
                <a:gd name="T2" fmla="*/ 49 w 97"/>
                <a:gd name="T3" fmla="*/ 0 h 56"/>
                <a:gd name="T4" fmla="*/ 0 w 97"/>
                <a:gd name="T5" fmla="*/ 28 h 56"/>
                <a:gd name="T6" fmla="*/ 49 w 97"/>
                <a:gd name="T7" fmla="*/ 56 h 56"/>
                <a:gd name="T8" fmla="*/ 97 w 97"/>
                <a:gd name="T9" fmla="*/ 28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56">
                  <a:moveTo>
                    <a:pt x="97" y="28"/>
                  </a:moveTo>
                  <a:lnTo>
                    <a:pt x="49" y="0"/>
                  </a:lnTo>
                  <a:lnTo>
                    <a:pt x="0" y="28"/>
                  </a:lnTo>
                  <a:lnTo>
                    <a:pt x="49" y="56"/>
                  </a:lnTo>
                  <a:lnTo>
                    <a:pt x="97" y="28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6" name="Freeform 22"/>
            <p:cNvSpPr>
              <a:spLocks/>
            </p:cNvSpPr>
            <p:nvPr userDrawn="1"/>
          </p:nvSpPr>
          <p:spPr bwMode="auto">
            <a:xfrm>
              <a:off x="4799013" y="3341688"/>
              <a:ext cx="230188" cy="311150"/>
            </a:xfrm>
            <a:custGeom>
              <a:avLst/>
              <a:gdLst>
                <a:gd name="T0" fmla="*/ 0 w 145"/>
                <a:gd name="T1" fmla="*/ 196 h 196"/>
                <a:gd name="T2" fmla="*/ 145 w 145"/>
                <a:gd name="T3" fmla="*/ 111 h 196"/>
                <a:gd name="T4" fmla="*/ 145 w 145"/>
                <a:gd name="T5" fmla="*/ 0 h 196"/>
                <a:gd name="T6" fmla="*/ 0 w 145"/>
                <a:gd name="T7" fmla="*/ 84 h 196"/>
                <a:gd name="T8" fmla="*/ 0 w 145"/>
                <a:gd name="T9" fmla="*/ 196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5" h="196">
                  <a:moveTo>
                    <a:pt x="0" y="196"/>
                  </a:moveTo>
                  <a:lnTo>
                    <a:pt x="145" y="111"/>
                  </a:lnTo>
                  <a:lnTo>
                    <a:pt x="145" y="0"/>
                  </a:lnTo>
                  <a:lnTo>
                    <a:pt x="0" y="84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7" name="Freeform 23"/>
            <p:cNvSpPr>
              <a:spLocks/>
            </p:cNvSpPr>
            <p:nvPr userDrawn="1"/>
          </p:nvSpPr>
          <p:spPr bwMode="auto">
            <a:xfrm>
              <a:off x="4645025" y="3386138"/>
              <a:ext cx="153988" cy="266700"/>
            </a:xfrm>
            <a:custGeom>
              <a:avLst/>
              <a:gdLst>
                <a:gd name="T0" fmla="*/ 97 w 97"/>
                <a:gd name="T1" fmla="*/ 168 h 168"/>
                <a:gd name="T2" fmla="*/ 0 w 97"/>
                <a:gd name="T3" fmla="*/ 112 h 168"/>
                <a:gd name="T4" fmla="*/ 0 w 97"/>
                <a:gd name="T5" fmla="*/ 0 h 168"/>
                <a:gd name="T6" fmla="*/ 97 w 97"/>
                <a:gd name="T7" fmla="*/ 56 h 168"/>
                <a:gd name="T8" fmla="*/ 97 w 97"/>
                <a:gd name="T9" fmla="*/ 16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168">
                  <a:moveTo>
                    <a:pt x="97" y="168"/>
                  </a:moveTo>
                  <a:lnTo>
                    <a:pt x="0" y="112"/>
                  </a:lnTo>
                  <a:lnTo>
                    <a:pt x="0" y="0"/>
                  </a:lnTo>
                  <a:lnTo>
                    <a:pt x="97" y="56"/>
                  </a:lnTo>
                  <a:lnTo>
                    <a:pt x="97" y="168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8" name="Freeform 24"/>
            <p:cNvSpPr>
              <a:spLocks/>
            </p:cNvSpPr>
            <p:nvPr userDrawn="1"/>
          </p:nvSpPr>
          <p:spPr bwMode="auto">
            <a:xfrm>
              <a:off x="4570413" y="3606801"/>
              <a:ext cx="134938" cy="212725"/>
            </a:xfrm>
            <a:custGeom>
              <a:avLst/>
              <a:gdLst>
                <a:gd name="T0" fmla="*/ 46 w 84"/>
                <a:gd name="T1" fmla="*/ 27 h 131"/>
                <a:gd name="T2" fmla="*/ 0 w 84"/>
                <a:gd name="T3" fmla="*/ 0 h 131"/>
                <a:gd name="T4" fmla="*/ 0 w 84"/>
                <a:gd name="T5" fmla="*/ 110 h 131"/>
                <a:gd name="T6" fmla="*/ 17 w 84"/>
                <a:gd name="T7" fmla="*/ 108 h 131"/>
                <a:gd name="T8" fmla="*/ 72 w 84"/>
                <a:gd name="T9" fmla="*/ 131 h 131"/>
                <a:gd name="T10" fmla="*/ 84 w 84"/>
                <a:gd name="T11" fmla="*/ 105 h 131"/>
                <a:gd name="T12" fmla="*/ 46 w 84"/>
                <a:gd name="T13" fmla="*/ 84 h 131"/>
                <a:gd name="T14" fmla="*/ 46 w 84"/>
                <a:gd name="T15" fmla="*/ 27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4" h="131">
                  <a:moveTo>
                    <a:pt x="46" y="27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5" y="108"/>
                    <a:pt x="11" y="108"/>
                    <a:pt x="17" y="108"/>
                  </a:cubicBezTo>
                  <a:cubicBezTo>
                    <a:pt x="39" y="108"/>
                    <a:pt x="58" y="117"/>
                    <a:pt x="72" y="131"/>
                  </a:cubicBezTo>
                  <a:cubicBezTo>
                    <a:pt x="75" y="122"/>
                    <a:pt x="79" y="113"/>
                    <a:pt x="84" y="105"/>
                  </a:cubicBezTo>
                  <a:cubicBezTo>
                    <a:pt x="46" y="84"/>
                    <a:pt x="46" y="84"/>
                    <a:pt x="46" y="84"/>
                  </a:cubicBezTo>
                  <a:lnTo>
                    <a:pt x="46" y="27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9" name="Freeform 25"/>
            <p:cNvSpPr>
              <a:spLocks/>
            </p:cNvSpPr>
            <p:nvPr userDrawn="1"/>
          </p:nvSpPr>
          <p:spPr bwMode="auto">
            <a:xfrm>
              <a:off x="4799013" y="3517901"/>
              <a:ext cx="230188" cy="222250"/>
            </a:xfrm>
            <a:custGeom>
              <a:avLst/>
              <a:gdLst>
                <a:gd name="T0" fmla="*/ 0 w 145"/>
                <a:gd name="T1" fmla="*/ 140 h 140"/>
                <a:gd name="T2" fmla="*/ 145 w 145"/>
                <a:gd name="T3" fmla="*/ 56 h 140"/>
                <a:gd name="T4" fmla="*/ 145 w 145"/>
                <a:gd name="T5" fmla="*/ 0 h 140"/>
                <a:gd name="T6" fmla="*/ 0 w 145"/>
                <a:gd name="T7" fmla="*/ 86 h 140"/>
                <a:gd name="T8" fmla="*/ 0 w 145"/>
                <a:gd name="T9" fmla="*/ 14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5" h="140">
                  <a:moveTo>
                    <a:pt x="0" y="140"/>
                  </a:moveTo>
                  <a:lnTo>
                    <a:pt x="145" y="56"/>
                  </a:lnTo>
                  <a:lnTo>
                    <a:pt x="145" y="0"/>
                  </a:lnTo>
                  <a:lnTo>
                    <a:pt x="0" y="86"/>
                  </a:lnTo>
                  <a:lnTo>
                    <a:pt x="0" y="140"/>
                  </a:lnTo>
                  <a:close/>
                </a:path>
              </a:pathLst>
            </a:custGeom>
            <a:solidFill>
              <a:srgbClr val="7B7B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30" name="Freeform 26"/>
            <p:cNvSpPr>
              <a:spLocks/>
            </p:cNvSpPr>
            <p:nvPr userDrawn="1"/>
          </p:nvSpPr>
          <p:spPr bwMode="auto">
            <a:xfrm>
              <a:off x="4799013" y="3605213"/>
              <a:ext cx="230188" cy="314325"/>
            </a:xfrm>
            <a:custGeom>
              <a:avLst/>
              <a:gdLst>
                <a:gd name="T0" fmla="*/ 0 w 145"/>
                <a:gd name="T1" fmla="*/ 198 h 198"/>
                <a:gd name="T2" fmla="*/ 145 w 145"/>
                <a:gd name="T3" fmla="*/ 113 h 198"/>
                <a:gd name="T4" fmla="*/ 145 w 145"/>
                <a:gd name="T5" fmla="*/ 0 h 198"/>
                <a:gd name="T6" fmla="*/ 0 w 145"/>
                <a:gd name="T7" fmla="*/ 85 h 198"/>
                <a:gd name="T8" fmla="*/ 0 w 145"/>
                <a:gd name="T9" fmla="*/ 19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5" h="198">
                  <a:moveTo>
                    <a:pt x="0" y="198"/>
                  </a:moveTo>
                  <a:lnTo>
                    <a:pt x="145" y="113"/>
                  </a:lnTo>
                  <a:lnTo>
                    <a:pt x="145" y="0"/>
                  </a:lnTo>
                  <a:lnTo>
                    <a:pt x="0" y="85"/>
                  </a:lnTo>
                  <a:lnTo>
                    <a:pt x="0" y="198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31" name="Freeform 27"/>
            <p:cNvSpPr>
              <a:spLocks/>
            </p:cNvSpPr>
            <p:nvPr userDrawn="1"/>
          </p:nvSpPr>
          <p:spPr bwMode="auto">
            <a:xfrm>
              <a:off x="4570413" y="3776663"/>
              <a:ext cx="228600" cy="142875"/>
            </a:xfrm>
            <a:custGeom>
              <a:avLst/>
              <a:gdLst>
                <a:gd name="T0" fmla="*/ 142 w 142"/>
                <a:gd name="T1" fmla="*/ 34 h 88"/>
                <a:gd name="T2" fmla="*/ 142 w 142"/>
                <a:gd name="T3" fmla="*/ 34 h 88"/>
                <a:gd name="T4" fmla="*/ 84 w 142"/>
                <a:gd name="T5" fmla="*/ 0 h 88"/>
                <a:gd name="T6" fmla="*/ 72 w 142"/>
                <a:gd name="T7" fmla="*/ 26 h 88"/>
                <a:gd name="T8" fmla="*/ 17 w 142"/>
                <a:gd name="T9" fmla="*/ 3 h 88"/>
                <a:gd name="T10" fmla="*/ 0 w 142"/>
                <a:gd name="T11" fmla="*/ 5 h 88"/>
                <a:gd name="T12" fmla="*/ 0 w 142"/>
                <a:gd name="T13" fmla="*/ 5 h 88"/>
                <a:gd name="T14" fmla="*/ 142 w 142"/>
                <a:gd name="T15" fmla="*/ 88 h 88"/>
                <a:gd name="T16" fmla="*/ 142 w 142"/>
                <a:gd name="T17" fmla="*/ 88 h 88"/>
                <a:gd name="T18" fmla="*/ 142 w 142"/>
                <a:gd name="T19" fmla="*/ 34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2" h="88">
                  <a:moveTo>
                    <a:pt x="142" y="34"/>
                  </a:moveTo>
                  <a:cubicBezTo>
                    <a:pt x="142" y="34"/>
                    <a:pt x="142" y="34"/>
                    <a:pt x="142" y="34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79" y="8"/>
                    <a:pt x="75" y="17"/>
                    <a:pt x="72" y="26"/>
                  </a:cubicBezTo>
                  <a:cubicBezTo>
                    <a:pt x="58" y="12"/>
                    <a:pt x="39" y="3"/>
                    <a:pt x="17" y="3"/>
                  </a:cubicBezTo>
                  <a:cubicBezTo>
                    <a:pt x="11" y="3"/>
                    <a:pt x="5" y="3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42" y="88"/>
                    <a:pt x="142" y="88"/>
                    <a:pt x="142" y="88"/>
                  </a:cubicBezTo>
                  <a:cubicBezTo>
                    <a:pt x="142" y="88"/>
                    <a:pt x="142" y="88"/>
                    <a:pt x="142" y="88"/>
                  </a:cubicBezTo>
                  <a:lnTo>
                    <a:pt x="142" y="34"/>
                  </a:lnTo>
                  <a:close/>
                </a:path>
              </a:pathLst>
            </a:custGeom>
            <a:solidFill>
              <a:srgbClr val="A0E6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32" name="Freeform 28"/>
            <p:cNvSpPr>
              <a:spLocks/>
            </p:cNvSpPr>
            <p:nvPr userDrawn="1"/>
          </p:nvSpPr>
          <p:spPr bwMode="auto">
            <a:xfrm>
              <a:off x="4570413" y="3209926"/>
              <a:ext cx="458788" cy="530225"/>
            </a:xfrm>
            <a:custGeom>
              <a:avLst/>
              <a:gdLst>
                <a:gd name="T0" fmla="*/ 144 w 289"/>
                <a:gd name="T1" fmla="*/ 279 h 334"/>
                <a:gd name="T2" fmla="*/ 144 w 289"/>
                <a:gd name="T3" fmla="*/ 279 h 334"/>
                <a:gd name="T4" fmla="*/ 47 w 289"/>
                <a:gd name="T5" fmla="*/ 223 h 334"/>
                <a:gd name="T6" fmla="*/ 47 w 289"/>
                <a:gd name="T7" fmla="*/ 110 h 334"/>
                <a:gd name="T8" fmla="*/ 144 w 289"/>
                <a:gd name="T9" fmla="*/ 54 h 334"/>
                <a:gd name="T10" fmla="*/ 242 w 289"/>
                <a:gd name="T11" fmla="*/ 110 h 334"/>
                <a:gd name="T12" fmla="*/ 242 w 289"/>
                <a:gd name="T13" fmla="*/ 111 h 334"/>
                <a:gd name="T14" fmla="*/ 289 w 289"/>
                <a:gd name="T15" fmla="*/ 83 h 334"/>
                <a:gd name="T16" fmla="*/ 144 w 289"/>
                <a:gd name="T17" fmla="*/ 0 h 334"/>
                <a:gd name="T18" fmla="*/ 0 w 289"/>
                <a:gd name="T19" fmla="*/ 83 h 334"/>
                <a:gd name="T20" fmla="*/ 0 w 289"/>
                <a:gd name="T21" fmla="*/ 250 h 334"/>
                <a:gd name="T22" fmla="*/ 144 w 289"/>
                <a:gd name="T23" fmla="*/ 334 h 334"/>
                <a:gd name="T24" fmla="*/ 144 w 289"/>
                <a:gd name="T25" fmla="*/ 334 h 334"/>
                <a:gd name="T26" fmla="*/ 144 w 289"/>
                <a:gd name="T27" fmla="*/ 279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89" h="334">
                  <a:moveTo>
                    <a:pt x="144" y="279"/>
                  </a:moveTo>
                  <a:lnTo>
                    <a:pt x="144" y="279"/>
                  </a:lnTo>
                  <a:lnTo>
                    <a:pt x="47" y="223"/>
                  </a:lnTo>
                  <a:lnTo>
                    <a:pt x="47" y="110"/>
                  </a:lnTo>
                  <a:lnTo>
                    <a:pt x="144" y="54"/>
                  </a:lnTo>
                  <a:lnTo>
                    <a:pt x="242" y="110"/>
                  </a:lnTo>
                  <a:lnTo>
                    <a:pt x="242" y="111"/>
                  </a:lnTo>
                  <a:lnTo>
                    <a:pt x="289" y="83"/>
                  </a:lnTo>
                  <a:lnTo>
                    <a:pt x="144" y="0"/>
                  </a:lnTo>
                  <a:lnTo>
                    <a:pt x="0" y="83"/>
                  </a:lnTo>
                  <a:lnTo>
                    <a:pt x="0" y="250"/>
                  </a:lnTo>
                  <a:lnTo>
                    <a:pt x="144" y="334"/>
                  </a:lnTo>
                  <a:lnTo>
                    <a:pt x="144" y="334"/>
                  </a:lnTo>
                  <a:lnTo>
                    <a:pt x="144" y="279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</p:grpSp>
      <p:sp>
        <p:nvSpPr>
          <p:cNvPr id="10" name="Freeform 6"/>
          <p:cNvSpPr>
            <a:spLocks/>
          </p:cNvSpPr>
          <p:nvPr userDrawn="1"/>
        </p:nvSpPr>
        <p:spPr bwMode="auto">
          <a:xfrm>
            <a:off x="9233487" y="2228929"/>
            <a:ext cx="2009175" cy="807831"/>
          </a:xfrm>
          <a:custGeom>
            <a:avLst/>
            <a:gdLst>
              <a:gd name="T0" fmla="*/ 1131 w 1266"/>
              <a:gd name="T1" fmla="*/ 241 h 510"/>
              <a:gd name="T2" fmla="*/ 1108 w 1266"/>
              <a:gd name="T3" fmla="*/ 241 h 510"/>
              <a:gd name="T4" fmla="*/ 853 w 1266"/>
              <a:gd name="T5" fmla="*/ 0 h 510"/>
              <a:gd name="T6" fmla="*/ 605 w 1266"/>
              <a:gd name="T7" fmla="*/ 188 h 510"/>
              <a:gd name="T8" fmla="*/ 469 w 1266"/>
              <a:gd name="T9" fmla="*/ 131 h 510"/>
              <a:gd name="T10" fmla="*/ 280 w 1266"/>
              <a:gd name="T11" fmla="*/ 303 h 510"/>
              <a:gd name="T12" fmla="*/ 192 w 1266"/>
              <a:gd name="T13" fmla="*/ 344 h 510"/>
              <a:gd name="T14" fmla="*/ 107 w 1266"/>
              <a:gd name="T15" fmla="*/ 300 h 510"/>
              <a:gd name="T16" fmla="*/ 0 w 1266"/>
              <a:gd name="T17" fmla="*/ 404 h 510"/>
              <a:gd name="T18" fmla="*/ 107 w 1266"/>
              <a:gd name="T19" fmla="*/ 510 h 510"/>
              <a:gd name="T20" fmla="*/ 135 w 1266"/>
              <a:gd name="T21" fmla="*/ 510 h 510"/>
              <a:gd name="T22" fmla="*/ 482 w 1266"/>
              <a:gd name="T23" fmla="*/ 510 h 510"/>
              <a:gd name="T24" fmla="*/ 674 w 1266"/>
              <a:gd name="T25" fmla="*/ 510 h 510"/>
              <a:gd name="T26" fmla="*/ 1140 w 1266"/>
              <a:gd name="T27" fmla="*/ 510 h 510"/>
              <a:gd name="T28" fmla="*/ 1140 w 1266"/>
              <a:gd name="T29" fmla="*/ 510 h 510"/>
              <a:gd name="T30" fmla="*/ 1266 w 1266"/>
              <a:gd name="T31" fmla="*/ 375 h 510"/>
              <a:gd name="T32" fmla="*/ 1131 w 1266"/>
              <a:gd name="T33" fmla="*/ 241 h 5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266" h="510">
                <a:moveTo>
                  <a:pt x="1131" y="241"/>
                </a:moveTo>
                <a:cubicBezTo>
                  <a:pt x="1124" y="241"/>
                  <a:pt x="1118" y="241"/>
                  <a:pt x="1108" y="241"/>
                </a:cubicBezTo>
                <a:cubicBezTo>
                  <a:pt x="1102" y="106"/>
                  <a:pt x="992" y="0"/>
                  <a:pt x="853" y="0"/>
                </a:cubicBezTo>
                <a:cubicBezTo>
                  <a:pt x="734" y="0"/>
                  <a:pt x="636" y="81"/>
                  <a:pt x="605" y="188"/>
                </a:cubicBezTo>
                <a:cubicBezTo>
                  <a:pt x="570" y="153"/>
                  <a:pt x="523" y="131"/>
                  <a:pt x="469" y="131"/>
                </a:cubicBezTo>
                <a:cubicBezTo>
                  <a:pt x="372" y="131"/>
                  <a:pt x="290" y="206"/>
                  <a:pt x="280" y="303"/>
                </a:cubicBezTo>
                <a:cubicBezTo>
                  <a:pt x="249" y="307"/>
                  <a:pt x="217" y="322"/>
                  <a:pt x="192" y="344"/>
                </a:cubicBezTo>
                <a:cubicBezTo>
                  <a:pt x="173" y="316"/>
                  <a:pt x="142" y="300"/>
                  <a:pt x="107" y="300"/>
                </a:cubicBezTo>
                <a:cubicBezTo>
                  <a:pt x="47" y="300"/>
                  <a:pt x="0" y="347"/>
                  <a:pt x="0" y="404"/>
                </a:cubicBezTo>
                <a:cubicBezTo>
                  <a:pt x="0" y="463"/>
                  <a:pt x="47" y="510"/>
                  <a:pt x="107" y="510"/>
                </a:cubicBezTo>
                <a:cubicBezTo>
                  <a:pt x="135" y="510"/>
                  <a:pt x="135" y="510"/>
                  <a:pt x="135" y="510"/>
                </a:cubicBezTo>
                <a:cubicBezTo>
                  <a:pt x="482" y="510"/>
                  <a:pt x="482" y="510"/>
                  <a:pt x="482" y="510"/>
                </a:cubicBezTo>
                <a:cubicBezTo>
                  <a:pt x="674" y="510"/>
                  <a:pt x="674" y="510"/>
                  <a:pt x="674" y="510"/>
                </a:cubicBezTo>
                <a:cubicBezTo>
                  <a:pt x="1140" y="510"/>
                  <a:pt x="1140" y="510"/>
                  <a:pt x="1140" y="510"/>
                </a:cubicBezTo>
                <a:cubicBezTo>
                  <a:pt x="1140" y="510"/>
                  <a:pt x="1140" y="510"/>
                  <a:pt x="1140" y="510"/>
                </a:cubicBezTo>
                <a:cubicBezTo>
                  <a:pt x="1209" y="504"/>
                  <a:pt x="1266" y="447"/>
                  <a:pt x="1266" y="375"/>
                </a:cubicBezTo>
                <a:cubicBezTo>
                  <a:pt x="1266" y="300"/>
                  <a:pt x="1206" y="241"/>
                  <a:pt x="1131" y="24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/>
          </a:p>
        </p:txBody>
      </p:sp>
      <p:grpSp>
        <p:nvGrpSpPr>
          <p:cNvPr id="5" name="Group 4"/>
          <p:cNvGrpSpPr>
            <a:grpSpLocks noChangeAspect="1"/>
          </p:cNvGrpSpPr>
          <p:nvPr userDrawn="1"/>
        </p:nvGrpSpPr>
        <p:grpSpPr bwMode="white">
          <a:xfrm>
            <a:off x="459102" y="470067"/>
            <a:ext cx="1419662" cy="304828"/>
            <a:chOff x="457200" y="1643393"/>
            <a:chExt cx="4492753" cy="96454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 bwMode="white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8" name="Freeform 12"/>
            <p:cNvSpPr>
              <a:spLocks noEditPoints="1"/>
            </p:cNvSpPr>
            <p:nvPr/>
          </p:nvSpPr>
          <p:spPr bwMode="white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</p:grpSp>
      <p:grpSp>
        <p:nvGrpSpPr>
          <p:cNvPr id="77" name="Group 76"/>
          <p:cNvGrpSpPr/>
          <p:nvPr userDrawn="1"/>
        </p:nvGrpSpPr>
        <p:grpSpPr>
          <a:xfrm>
            <a:off x="1004585" y="2308309"/>
            <a:ext cx="3321130" cy="437381"/>
            <a:chOff x="1092200" y="1960563"/>
            <a:chExt cx="3387726" cy="446088"/>
          </a:xfrm>
        </p:grpSpPr>
        <p:sp>
          <p:nvSpPr>
            <p:cNvPr id="37" name="Freeform 33"/>
            <p:cNvSpPr>
              <a:spLocks/>
            </p:cNvSpPr>
            <p:nvPr userDrawn="1"/>
          </p:nvSpPr>
          <p:spPr bwMode="auto">
            <a:xfrm>
              <a:off x="1092200" y="1981201"/>
              <a:ext cx="344488" cy="317500"/>
            </a:xfrm>
            <a:custGeom>
              <a:avLst/>
              <a:gdLst>
                <a:gd name="T0" fmla="*/ 181 w 213"/>
                <a:gd name="T1" fmla="*/ 197 h 197"/>
                <a:gd name="T2" fmla="*/ 181 w 213"/>
                <a:gd name="T3" fmla="*/ 72 h 197"/>
                <a:gd name="T4" fmla="*/ 182 w 213"/>
                <a:gd name="T5" fmla="*/ 29 h 197"/>
                <a:gd name="T6" fmla="*/ 182 w 213"/>
                <a:gd name="T7" fmla="*/ 29 h 197"/>
                <a:gd name="T8" fmla="*/ 176 w 213"/>
                <a:gd name="T9" fmla="*/ 51 h 197"/>
                <a:gd name="T10" fmla="*/ 117 w 213"/>
                <a:gd name="T11" fmla="*/ 197 h 197"/>
                <a:gd name="T12" fmla="*/ 95 w 213"/>
                <a:gd name="T13" fmla="*/ 197 h 197"/>
                <a:gd name="T14" fmla="*/ 35 w 213"/>
                <a:gd name="T15" fmla="*/ 53 h 197"/>
                <a:gd name="T16" fmla="*/ 30 w 213"/>
                <a:gd name="T17" fmla="*/ 29 h 197"/>
                <a:gd name="T18" fmla="*/ 29 w 213"/>
                <a:gd name="T19" fmla="*/ 29 h 197"/>
                <a:gd name="T20" fmla="*/ 30 w 213"/>
                <a:gd name="T21" fmla="*/ 49 h 197"/>
                <a:gd name="T22" fmla="*/ 30 w 213"/>
                <a:gd name="T23" fmla="*/ 76 h 197"/>
                <a:gd name="T24" fmla="*/ 30 w 213"/>
                <a:gd name="T25" fmla="*/ 197 h 197"/>
                <a:gd name="T26" fmla="*/ 0 w 213"/>
                <a:gd name="T27" fmla="*/ 197 h 197"/>
                <a:gd name="T28" fmla="*/ 0 w 213"/>
                <a:gd name="T29" fmla="*/ 0 h 197"/>
                <a:gd name="T30" fmla="*/ 47 w 213"/>
                <a:gd name="T31" fmla="*/ 0 h 197"/>
                <a:gd name="T32" fmla="*/ 97 w 213"/>
                <a:gd name="T33" fmla="*/ 124 h 197"/>
                <a:gd name="T34" fmla="*/ 106 w 213"/>
                <a:gd name="T35" fmla="*/ 152 h 197"/>
                <a:gd name="T36" fmla="*/ 106 w 213"/>
                <a:gd name="T37" fmla="*/ 152 h 197"/>
                <a:gd name="T38" fmla="*/ 117 w 213"/>
                <a:gd name="T39" fmla="*/ 124 h 197"/>
                <a:gd name="T40" fmla="*/ 168 w 213"/>
                <a:gd name="T41" fmla="*/ 0 h 197"/>
                <a:gd name="T42" fmla="*/ 213 w 213"/>
                <a:gd name="T43" fmla="*/ 0 h 197"/>
                <a:gd name="T44" fmla="*/ 213 w 213"/>
                <a:gd name="T45" fmla="*/ 197 h 197"/>
                <a:gd name="T46" fmla="*/ 181 w 213"/>
                <a:gd name="T47" fmla="*/ 197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13" h="197">
                  <a:moveTo>
                    <a:pt x="181" y="197"/>
                  </a:moveTo>
                  <a:cubicBezTo>
                    <a:pt x="181" y="72"/>
                    <a:pt x="181" y="72"/>
                    <a:pt x="181" y="72"/>
                  </a:cubicBezTo>
                  <a:cubicBezTo>
                    <a:pt x="181" y="62"/>
                    <a:pt x="181" y="48"/>
                    <a:pt x="182" y="29"/>
                  </a:cubicBezTo>
                  <a:cubicBezTo>
                    <a:pt x="182" y="29"/>
                    <a:pt x="182" y="29"/>
                    <a:pt x="182" y="29"/>
                  </a:cubicBezTo>
                  <a:cubicBezTo>
                    <a:pt x="180" y="39"/>
                    <a:pt x="178" y="47"/>
                    <a:pt x="176" y="51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95" y="197"/>
                    <a:pt x="95" y="197"/>
                    <a:pt x="95" y="197"/>
                  </a:cubicBezTo>
                  <a:cubicBezTo>
                    <a:pt x="35" y="53"/>
                    <a:pt x="35" y="53"/>
                    <a:pt x="35" y="53"/>
                  </a:cubicBezTo>
                  <a:cubicBezTo>
                    <a:pt x="34" y="48"/>
                    <a:pt x="32" y="40"/>
                    <a:pt x="30" y="29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29" y="32"/>
                    <a:pt x="29" y="38"/>
                    <a:pt x="30" y="49"/>
                  </a:cubicBezTo>
                  <a:cubicBezTo>
                    <a:pt x="30" y="59"/>
                    <a:pt x="30" y="68"/>
                    <a:pt x="30" y="76"/>
                  </a:cubicBezTo>
                  <a:cubicBezTo>
                    <a:pt x="30" y="197"/>
                    <a:pt x="30" y="197"/>
                    <a:pt x="30" y="197"/>
                  </a:cubicBezTo>
                  <a:cubicBezTo>
                    <a:pt x="0" y="197"/>
                    <a:pt x="0" y="197"/>
                    <a:pt x="0" y="19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97" y="124"/>
                    <a:pt x="97" y="124"/>
                    <a:pt x="97" y="124"/>
                  </a:cubicBezTo>
                  <a:cubicBezTo>
                    <a:pt x="101" y="136"/>
                    <a:pt x="104" y="146"/>
                    <a:pt x="106" y="152"/>
                  </a:cubicBezTo>
                  <a:cubicBezTo>
                    <a:pt x="106" y="152"/>
                    <a:pt x="106" y="152"/>
                    <a:pt x="106" y="152"/>
                  </a:cubicBezTo>
                  <a:cubicBezTo>
                    <a:pt x="117" y="124"/>
                    <a:pt x="117" y="124"/>
                    <a:pt x="117" y="124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213" y="0"/>
                    <a:pt x="213" y="0"/>
                    <a:pt x="213" y="0"/>
                  </a:cubicBezTo>
                  <a:cubicBezTo>
                    <a:pt x="213" y="197"/>
                    <a:pt x="213" y="197"/>
                    <a:pt x="213" y="197"/>
                  </a:cubicBezTo>
                  <a:lnTo>
                    <a:pt x="181" y="19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38" name="Freeform 34"/>
            <p:cNvSpPr>
              <a:spLocks noEditPoints="1"/>
            </p:cNvSpPr>
            <p:nvPr userDrawn="1"/>
          </p:nvSpPr>
          <p:spPr bwMode="auto">
            <a:xfrm>
              <a:off x="1495425" y="2066926"/>
              <a:ext cx="233363" cy="236538"/>
            </a:xfrm>
            <a:custGeom>
              <a:avLst/>
              <a:gdLst>
                <a:gd name="T0" fmla="*/ 145 w 145"/>
                <a:gd name="T1" fmla="*/ 72 h 147"/>
                <a:gd name="T2" fmla="*/ 125 w 145"/>
                <a:gd name="T3" fmla="*/ 127 h 147"/>
                <a:gd name="T4" fmla="*/ 71 w 145"/>
                <a:gd name="T5" fmla="*/ 147 h 147"/>
                <a:gd name="T6" fmla="*/ 19 w 145"/>
                <a:gd name="T7" fmla="*/ 128 h 147"/>
                <a:gd name="T8" fmla="*/ 0 w 145"/>
                <a:gd name="T9" fmla="*/ 75 h 147"/>
                <a:gd name="T10" fmla="*/ 20 w 145"/>
                <a:gd name="T11" fmla="*/ 20 h 147"/>
                <a:gd name="T12" fmla="*/ 75 w 145"/>
                <a:gd name="T13" fmla="*/ 0 h 147"/>
                <a:gd name="T14" fmla="*/ 126 w 145"/>
                <a:gd name="T15" fmla="*/ 19 h 147"/>
                <a:gd name="T16" fmla="*/ 145 w 145"/>
                <a:gd name="T17" fmla="*/ 72 h 147"/>
                <a:gd name="T18" fmla="*/ 112 w 145"/>
                <a:gd name="T19" fmla="*/ 73 h 147"/>
                <a:gd name="T20" fmla="*/ 101 w 145"/>
                <a:gd name="T21" fmla="*/ 38 h 147"/>
                <a:gd name="T22" fmla="*/ 73 w 145"/>
                <a:gd name="T23" fmla="*/ 26 h 147"/>
                <a:gd name="T24" fmla="*/ 44 w 145"/>
                <a:gd name="T25" fmla="*/ 39 h 147"/>
                <a:gd name="T26" fmla="*/ 33 w 145"/>
                <a:gd name="T27" fmla="*/ 74 h 147"/>
                <a:gd name="T28" fmla="*/ 44 w 145"/>
                <a:gd name="T29" fmla="*/ 109 h 147"/>
                <a:gd name="T30" fmla="*/ 73 w 145"/>
                <a:gd name="T31" fmla="*/ 121 h 147"/>
                <a:gd name="T32" fmla="*/ 102 w 145"/>
                <a:gd name="T33" fmla="*/ 109 h 147"/>
                <a:gd name="T34" fmla="*/ 112 w 145"/>
                <a:gd name="T35" fmla="*/ 73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5" h="147">
                  <a:moveTo>
                    <a:pt x="145" y="72"/>
                  </a:moveTo>
                  <a:cubicBezTo>
                    <a:pt x="145" y="95"/>
                    <a:pt x="138" y="113"/>
                    <a:pt x="125" y="127"/>
                  </a:cubicBezTo>
                  <a:cubicBezTo>
                    <a:pt x="112" y="141"/>
                    <a:pt x="94" y="147"/>
                    <a:pt x="71" y="147"/>
                  </a:cubicBezTo>
                  <a:cubicBezTo>
                    <a:pt x="50" y="147"/>
                    <a:pt x="32" y="141"/>
                    <a:pt x="19" y="128"/>
                  </a:cubicBezTo>
                  <a:cubicBezTo>
                    <a:pt x="7" y="115"/>
                    <a:pt x="0" y="97"/>
                    <a:pt x="0" y="75"/>
                  </a:cubicBezTo>
                  <a:cubicBezTo>
                    <a:pt x="0" y="52"/>
                    <a:pt x="7" y="34"/>
                    <a:pt x="20" y="20"/>
                  </a:cubicBezTo>
                  <a:cubicBezTo>
                    <a:pt x="33" y="7"/>
                    <a:pt x="51" y="0"/>
                    <a:pt x="75" y="0"/>
                  </a:cubicBezTo>
                  <a:cubicBezTo>
                    <a:pt x="97" y="0"/>
                    <a:pt x="114" y="6"/>
                    <a:pt x="126" y="19"/>
                  </a:cubicBezTo>
                  <a:cubicBezTo>
                    <a:pt x="139" y="32"/>
                    <a:pt x="145" y="50"/>
                    <a:pt x="145" y="72"/>
                  </a:cubicBezTo>
                  <a:close/>
                  <a:moveTo>
                    <a:pt x="112" y="73"/>
                  </a:moveTo>
                  <a:cubicBezTo>
                    <a:pt x="112" y="58"/>
                    <a:pt x="108" y="46"/>
                    <a:pt x="101" y="38"/>
                  </a:cubicBezTo>
                  <a:cubicBezTo>
                    <a:pt x="94" y="30"/>
                    <a:pt x="85" y="26"/>
                    <a:pt x="73" y="26"/>
                  </a:cubicBezTo>
                  <a:cubicBezTo>
                    <a:pt x="60" y="26"/>
                    <a:pt x="51" y="30"/>
                    <a:pt x="44" y="39"/>
                  </a:cubicBezTo>
                  <a:cubicBezTo>
                    <a:pt x="37" y="47"/>
                    <a:pt x="33" y="59"/>
                    <a:pt x="33" y="74"/>
                  </a:cubicBezTo>
                  <a:cubicBezTo>
                    <a:pt x="33" y="89"/>
                    <a:pt x="37" y="101"/>
                    <a:pt x="44" y="109"/>
                  </a:cubicBezTo>
                  <a:cubicBezTo>
                    <a:pt x="51" y="117"/>
                    <a:pt x="61" y="121"/>
                    <a:pt x="73" y="121"/>
                  </a:cubicBezTo>
                  <a:cubicBezTo>
                    <a:pt x="86" y="121"/>
                    <a:pt x="95" y="117"/>
                    <a:pt x="102" y="109"/>
                  </a:cubicBezTo>
                  <a:cubicBezTo>
                    <a:pt x="108" y="101"/>
                    <a:pt x="112" y="89"/>
                    <a:pt x="112" y="7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39" name="Freeform 35"/>
            <p:cNvSpPr>
              <a:spLocks noEditPoints="1"/>
            </p:cNvSpPr>
            <p:nvPr userDrawn="1"/>
          </p:nvSpPr>
          <p:spPr bwMode="auto">
            <a:xfrm>
              <a:off x="1765300" y="1962151"/>
              <a:ext cx="222250" cy="341313"/>
            </a:xfrm>
            <a:custGeom>
              <a:avLst/>
              <a:gdLst>
                <a:gd name="T0" fmla="*/ 105 w 137"/>
                <a:gd name="T1" fmla="*/ 208 h 211"/>
                <a:gd name="T2" fmla="*/ 105 w 137"/>
                <a:gd name="T3" fmla="*/ 186 h 211"/>
                <a:gd name="T4" fmla="*/ 105 w 137"/>
                <a:gd name="T5" fmla="*/ 186 h 211"/>
                <a:gd name="T6" fmla="*/ 58 w 137"/>
                <a:gd name="T7" fmla="*/ 211 h 211"/>
                <a:gd name="T8" fmla="*/ 16 w 137"/>
                <a:gd name="T9" fmla="*/ 192 h 211"/>
                <a:gd name="T10" fmla="*/ 0 w 137"/>
                <a:gd name="T11" fmla="*/ 141 h 211"/>
                <a:gd name="T12" fmla="*/ 18 w 137"/>
                <a:gd name="T13" fmla="*/ 85 h 211"/>
                <a:gd name="T14" fmla="*/ 65 w 137"/>
                <a:gd name="T15" fmla="*/ 64 h 211"/>
                <a:gd name="T16" fmla="*/ 88 w 137"/>
                <a:gd name="T17" fmla="*/ 69 h 211"/>
                <a:gd name="T18" fmla="*/ 105 w 137"/>
                <a:gd name="T19" fmla="*/ 85 h 211"/>
                <a:gd name="T20" fmla="*/ 105 w 137"/>
                <a:gd name="T21" fmla="*/ 85 h 211"/>
                <a:gd name="T22" fmla="*/ 105 w 137"/>
                <a:gd name="T23" fmla="*/ 0 h 211"/>
                <a:gd name="T24" fmla="*/ 137 w 137"/>
                <a:gd name="T25" fmla="*/ 0 h 211"/>
                <a:gd name="T26" fmla="*/ 137 w 137"/>
                <a:gd name="T27" fmla="*/ 208 h 211"/>
                <a:gd name="T28" fmla="*/ 105 w 137"/>
                <a:gd name="T29" fmla="*/ 208 h 211"/>
                <a:gd name="T30" fmla="*/ 105 w 137"/>
                <a:gd name="T31" fmla="*/ 126 h 211"/>
                <a:gd name="T32" fmla="*/ 95 w 137"/>
                <a:gd name="T33" fmla="*/ 100 h 211"/>
                <a:gd name="T34" fmla="*/ 71 w 137"/>
                <a:gd name="T35" fmla="*/ 90 h 211"/>
                <a:gd name="T36" fmla="*/ 43 w 137"/>
                <a:gd name="T37" fmla="*/ 103 h 211"/>
                <a:gd name="T38" fmla="*/ 33 w 137"/>
                <a:gd name="T39" fmla="*/ 140 h 211"/>
                <a:gd name="T40" fmla="*/ 43 w 137"/>
                <a:gd name="T41" fmla="*/ 173 h 211"/>
                <a:gd name="T42" fmla="*/ 69 w 137"/>
                <a:gd name="T43" fmla="*/ 185 h 211"/>
                <a:gd name="T44" fmla="*/ 95 w 137"/>
                <a:gd name="T45" fmla="*/ 173 h 211"/>
                <a:gd name="T46" fmla="*/ 105 w 137"/>
                <a:gd name="T47" fmla="*/ 142 h 211"/>
                <a:gd name="T48" fmla="*/ 105 w 137"/>
                <a:gd name="T49" fmla="*/ 126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7" h="211">
                  <a:moveTo>
                    <a:pt x="105" y="208"/>
                  </a:moveTo>
                  <a:cubicBezTo>
                    <a:pt x="105" y="186"/>
                    <a:pt x="105" y="186"/>
                    <a:pt x="105" y="186"/>
                  </a:cubicBezTo>
                  <a:cubicBezTo>
                    <a:pt x="105" y="186"/>
                    <a:pt x="105" y="186"/>
                    <a:pt x="105" y="186"/>
                  </a:cubicBezTo>
                  <a:cubicBezTo>
                    <a:pt x="95" y="203"/>
                    <a:pt x="79" y="211"/>
                    <a:pt x="58" y="211"/>
                  </a:cubicBezTo>
                  <a:cubicBezTo>
                    <a:pt x="41" y="211"/>
                    <a:pt x="27" y="205"/>
                    <a:pt x="16" y="192"/>
                  </a:cubicBezTo>
                  <a:cubicBezTo>
                    <a:pt x="5" y="180"/>
                    <a:pt x="0" y="163"/>
                    <a:pt x="0" y="141"/>
                  </a:cubicBezTo>
                  <a:cubicBezTo>
                    <a:pt x="0" y="118"/>
                    <a:pt x="6" y="99"/>
                    <a:pt x="18" y="85"/>
                  </a:cubicBezTo>
                  <a:cubicBezTo>
                    <a:pt x="29" y="71"/>
                    <a:pt x="45" y="64"/>
                    <a:pt x="65" y="64"/>
                  </a:cubicBezTo>
                  <a:cubicBezTo>
                    <a:pt x="74" y="64"/>
                    <a:pt x="81" y="66"/>
                    <a:pt x="88" y="69"/>
                  </a:cubicBezTo>
                  <a:cubicBezTo>
                    <a:pt x="95" y="73"/>
                    <a:pt x="101" y="78"/>
                    <a:pt x="105" y="85"/>
                  </a:cubicBezTo>
                  <a:cubicBezTo>
                    <a:pt x="105" y="85"/>
                    <a:pt x="105" y="85"/>
                    <a:pt x="105" y="85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37" y="208"/>
                    <a:pt x="137" y="208"/>
                    <a:pt x="137" y="208"/>
                  </a:cubicBezTo>
                  <a:lnTo>
                    <a:pt x="105" y="208"/>
                  </a:lnTo>
                  <a:close/>
                  <a:moveTo>
                    <a:pt x="105" y="126"/>
                  </a:moveTo>
                  <a:cubicBezTo>
                    <a:pt x="105" y="116"/>
                    <a:pt x="102" y="107"/>
                    <a:pt x="95" y="100"/>
                  </a:cubicBezTo>
                  <a:cubicBezTo>
                    <a:pt x="89" y="93"/>
                    <a:pt x="81" y="90"/>
                    <a:pt x="71" y="90"/>
                  </a:cubicBezTo>
                  <a:cubicBezTo>
                    <a:pt x="59" y="90"/>
                    <a:pt x="50" y="94"/>
                    <a:pt x="43" y="103"/>
                  </a:cubicBezTo>
                  <a:cubicBezTo>
                    <a:pt x="36" y="112"/>
                    <a:pt x="33" y="124"/>
                    <a:pt x="33" y="140"/>
                  </a:cubicBezTo>
                  <a:cubicBezTo>
                    <a:pt x="33" y="154"/>
                    <a:pt x="36" y="165"/>
                    <a:pt x="43" y="173"/>
                  </a:cubicBezTo>
                  <a:cubicBezTo>
                    <a:pt x="49" y="181"/>
                    <a:pt x="58" y="185"/>
                    <a:pt x="69" y="185"/>
                  </a:cubicBezTo>
                  <a:cubicBezTo>
                    <a:pt x="79" y="185"/>
                    <a:pt x="88" y="181"/>
                    <a:pt x="95" y="173"/>
                  </a:cubicBezTo>
                  <a:cubicBezTo>
                    <a:pt x="102" y="165"/>
                    <a:pt x="105" y="155"/>
                    <a:pt x="105" y="142"/>
                  </a:cubicBezTo>
                  <a:lnTo>
                    <a:pt x="105" y="1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40" name="Freeform 36"/>
            <p:cNvSpPr>
              <a:spLocks noEditPoints="1"/>
            </p:cNvSpPr>
            <p:nvPr userDrawn="1"/>
          </p:nvSpPr>
          <p:spPr bwMode="auto">
            <a:xfrm>
              <a:off x="2039938" y="2066926"/>
              <a:ext cx="207963" cy="236538"/>
            </a:xfrm>
            <a:custGeom>
              <a:avLst/>
              <a:gdLst>
                <a:gd name="T0" fmla="*/ 32 w 128"/>
                <a:gd name="T1" fmla="*/ 83 h 147"/>
                <a:gd name="T2" fmla="*/ 44 w 128"/>
                <a:gd name="T3" fmla="*/ 112 h 147"/>
                <a:gd name="T4" fmla="*/ 75 w 128"/>
                <a:gd name="T5" fmla="*/ 122 h 147"/>
                <a:gd name="T6" fmla="*/ 98 w 128"/>
                <a:gd name="T7" fmla="*/ 118 h 147"/>
                <a:gd name="T8" fmla="*/ 117 w 128"/>
                <a:gd name="T9" fmla="*/ 109 h 147"/>
                <a:gd name="T10" fmla="*/ 117 w 128"/>
                <a:gd name="T11" fmla="*/ 136 h 147"/>
                <a:gd name="T12" fmla="*/ 95 w 128"/>
                <a:gd name="T13" fmla="*/ 144 h 147"/>
                <a:gd name="T14" fmla="*/ 67 w 128"/>
                <a:gd name="T15" fmla="*/ 147 h 147"/>
                <a:gd name="T16" fmla="*/ 17 w 128"/>
                <a:gd name="T17" fmla="*/ 128 h 147"/>
                <a:gd name="T18" fmla="*/ 0 w 128"/>
                <a:gd name="T19" fmla="*/ 75 h 147"/>
                <a:gd name="T20" fmla="*/ 9 w 128"/>
                <a:gd name="T21" fmla="*/ 36 h 147"/>
                <a:gd name="T22" fmla="*/ 33 w 128"/>
                <a:gd name="T23" fmla="*/ 9 h 147"/>
                <a:gd name="T24" fmla="*/ 67 w 128"/>
                <a:gd name="T25" fmla="*/ 0 h 147"/>
                <a:gd name="T26" fmla="*/ 112 w 128"/>
                <a:gd name="T27" fmla="*/ 18 h 147"/>
                <a:gd name="T28" fmla="*/ 128 w 128"/>
                <a:gd name="T29" fmla="*/ 67 h 147"/>
                <a:gd name="T30" fmla="*/ 128 w 128"/>
                <a:gd name="T31" fmla="*/ 83 h 147"/>
                <a:gd name="T32" fmla="*/ 32 w 128"/>
                <a:gd name="T33" fmla="*/ 83 h 147"/>
                <a:gd name="T34" fmla="*/ 97 w 128"/>
                <a:gd name="T35" fmla="*/ 59 h 147"/>
                <a:gd name="T36" fmla="*/ 89 w 128"/>
                <a:gd name="T37" fmla="*/ 34 h 147"/>
                <a:gd name="T38" fmla="*/ 67 w 128"/>
                <a:gd name="T39" fmla="*/ 25 h 147"/>
                <a:gd name="T40" fmla="*/ 44 w 128"/>
                <a:gd name="T41" fmla="*/ 34 h 147"/>
                <a:gd name="T42" fmla="*/ 32 w 128"/>
                <a:gd name="T43" fmla="*/ 59 h 147"/>
                <a:gd name="T44" fmla="*/ 97 w 128"/>
                <a:gd name="T45" fmla="*/ 59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8" h="147">
                  <a:moveTo>
                    <a:pt x="32" y="83"/>
                  </a:moveTo>
                  <a:cubicBezTo>
                    <a:pt x="33" y="96"/>
                    <a:pt x="37" y="106"/>
                    <a:pt x="44" y="112"/>
                  </a:cubicBezTo>
                  <a:cubicBezTo>
                    <a:pt x="51" y="119"/>
                    <a:pt x="61" y="122"/>
                    <a:pt x="75" y="122"/>
                  </a:cubicBezTo>
                  <a:cubicBezTo>
                    <a:pt x="83" y="122"/>
                    <a:pt x="90" y="121"/>
                    <a:pt x="98" y="118"/>
                  </a:cubicBezTo>
                  <a:cubicBezTo>
                    <a:pt x="105" y="116"/>
                    <a:pt x="111" y="113"/>
                    <a:pt x="117" y="109"/>
                  </a:cubicBezTo>
                  <a:cubicBezTo>
                    <a:pt x="117" y="136"/>
                    <a:pt x="117" y="136"/>
                    <a:pt x="117" y="136"/>
                  </a:cubicBezTo>
                  <a:cubicBezTo>
                    <a:pt x="112" y="139"/>
                    <a:pt x="104" y="142"/>
                    <a:pt x="95" y="144"/>
                  </a:cubicBezTo>
                  <a:cubicBezTo>
                    <a:pt x="86" y="146"/>
                    <a:pt x="77" y="147"/>
                    <a:pt x="67" y="147"/>
                  </a:cubicBezTo>
                  <a:cubicBezTo>
                    <a:pt x="46" y="147"/>
                    <a:pt x="29" y="141"/>
                    <a:pt x="17" y="128"/>
                  </a:cubicBezTo>
                  <a:cubicBezTo>
                    <a:pt x="6" y="115"/>
                    <a:pt x="0" y="98"/>
                    <a:pt x="0" y="75"/>
                  </a:cubicBezTo>
                  <a:cubicBezTo>
                    <a:pt x="0" y="60"/>
                    <a:pt x="3" y="47"/>
                    <a:pt x="9" y="36"/>
                  </a:cubicBezTo>
                  <a:cubicBezTo>
                    <a:pt x="14" y="24"/>
                    <a:pt x="22" y="16"/>
                    <a:pt x="33" y="9"/>
                  </a:cubicBezTo>
                  <a:cubicBezTo>
                    <a:pt x="43" y="3"/>
                    <a:pt x="54" y="0"/>
                    <a:pt x="67" y="0"/>
                  </a:cubicBezTo>
                  <a:cubicBezTo>
                    <a:pt x="86" y="0"/>
                    <a:pt x="101" y="6"/>
                    <a:pt x="112" y="18"/>
                  </a:cubicBezTo>
                  <a:cubicBezTo>
                    <a:pt x="123" y="30"/>
                    <a:pt x="128" y="46"/>
                    <a:pt x="128" y="67"/>
                  </a:cubicBezTo>
                  <a:cubicBezTo>
                    <a:pt x="128" y="83"/>
                    <a:pt x="128" y="83"/>
                    <a:pt x="128" y="83"/>
                  </a:cubicBezTo>
                  <a:lnTo>
                    <a:pt x="32" y="83"/>
                  </a:lnTo>
                  <a:close/>
                  <a:moveTo>
                    <a:pt x="97" y="59"/>
                  </a:moveTo>
                  <a:cubicBezTo>
                    <a:pt x="97" y="48"/>
                    <a:pt x="94" y="39"/>
                    <a:pt x="89" y="34"/>
                  </a:cubicBezTo>
                  <a:cubicBezTo>
                    <a:pt x="83" y="28"/>
                    <a:pt x="76" y="25"/>
                    <a:pt x="67" y="25"/>
                  </a:cubicBezTo>
                  <a:cubicBezTo>
                    <a:pt x="58" y="25"/>
                    <a:pt x="51" y="28"/>
                    <a:pt x="44" y="34"/>
                  </a:cubicBezTo>
                  <a:cubicBezTo>
                    <a:pt x="38" y="41"/>
                    <a:pt x="34" y="49"/>
                    <a:pt x="32" y="59"/>
                  </a:cubicBezTo>
                  <a:lnTo>
                    <a:pt x="97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41" name="Freeform 37"/>
            <p:cNvSpPr>
              <a:spLocks/>
            </p:cNvSpPr>
            <p:nvPr userDrawn="1"/>
          </p:nvSpPr>
          <p:spPr bwMode="auto">
            <a:xfrm>
              <a:off x="2295525" y="2068513"/>
              <a:ext cx="131763" cy="230188"/>
            </a:xfrm>
            <a:custGeom>
              <a:avLst/>
              <a:gdLst>
                <a:gd name="T0" fmla="*/ 81 w 81"/>
                <a:gd name="T1" fmla="*/ 33 h 143"/>
                <a:gd name="T2" fmla="*/ 73 w 81"/>
                <a:gd name="T3" fmla="*/ 30 h 143"/>
                <a:gd name="T4" fmla="*/ 63 w 81"/>
                <a:gd name="T5" fmla="*/ 28 h 143"/>
                <a:gd name="T6" fmla="*/ 41 w 81"/>
                <a:gd name="T7" fmla="*/ 40 h 143"/>
                <a:gd name="T8" fmla="*/ 32 w 81"/>
                <a:gd name="T9" fmla="*/ 71 h 143"/>
                <a:gd name="T10" fmla="*/ 32 w 81"/>
                <a:gd name="T11" fmla="*/ 143 h 143"/>
                <a:gd name="T12" fmla="*/ 0 w 81"/>
                <a:gd name="T13" fmla="*/ 143 h 143"/>
                <a:gd name="T14" fmla="*/ 0 w 81"/>
                <a:gd name="T15" fmla="*/ 2 h 143"/>
                <a:gd name="T16" fmla="*/ 32 w 81"/>
                <a:gd name="T17" fmla="*/ 2 h 143"/>
                <a:gd name="T18" fmla="*/ 32 w 81"/>
                <a:gd name="T19" fmla="*/ 30 h 143"/>
                <a:gd name="T20" fmla="*/ 33 w 81"/>
                <a:gd name="T21" fmla="*/ 30 h 143"/>
                <a:gd name="T22" fmla="*/ 47 w 81"/>
                <a:gd name="T23" fmla="*/ 8 h 143"/>
                <a:gd name="T24" fmla="*/ 69 w 81"/>
                <a:gd name="T25" fmla="*/ 0 h 143"/>
                <a:gd name="T26" fmla="*/ 81 w 81"/>
                <a:gd name="T27" fmla="*/ 2 h 143"/>
                <a:gd name="T28" fmla="*/ 81 w 81"/>
                <a:gd name="T29" fmla="*/ 3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1" h="143">
                  <a:moveTo>
                    <a:pt x="81" y="33"/>
                  </a:moveTo>
                  <a:cubicBezTo>
                    <a:pt x="80" y="32"/>
                    <a:pt x="77" y="31"/>
                    <a:pt x="73" y="30"/>
                  </a:cubicBezTo>
                  <a:cubicBezTo>
                    <a:pt x="70" y="29"/>
                    <a:pt x="66" y="28"/>
                    <a:pt x="63" y="28"/>
                  </a:cubicBezTo>
                  <a:cubicBezTo>
                    <a:pt x="54" y="28"/>
                    <a:pt x="46" y="32"/>
                    <a:pt x="41" y="40"/>
                  </a:cubicBezTo>
                  <a:cubicBezTo>
                    <a:pt x="35" y="48"/>
                    <a:pt x="32" y="58"/>
                    <a:pt x="32" y="71"/>
                  </a:cubicBezTo>
                  <a:cubicBezTo>
                    <a:pt x="32" y="143"/>
                    <a:pt x="32" y="143"/>
                    <a:pt x="32" y="143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32" y="2"/>
                    <a:pt x="32" y="2"/>
                    <a:pt x="32" y="2"/>
                  </a:cubicBezTo>
                  <a:cubicBezTo>
                    <a:pt x="32" y="30"/>
                    <a:pt x="32" y="30"/>
                    <a:pt x="32" y="30"/>
                  </a:cubicBezTo>
                  <a:cubicBezTo>
                    <a:pt x="33" y="30"/>
                    <a:pt x="33" y="30"/>
                    <a:pt x="33" y="30"/>
                  </a:cubicBezTo>
                  <a:cubicBezTo>
                    <a:pt x="36" y="20"/>
                    <a:pt x="41" y="13"/>
                    <a:pt x="47" y="8"/>
                  </a:cubicBezTo>
                  <a:cubicBezTo>
                    <a:pt x="53" y="2"/>
                    <a:pt x="60" y="0"/>
                    <a:pt x="69" y="0"/>
                  </a:cubicBezTo>
                  <a:cubicBezTo>
                    <a:pt x="74" y="0"/>
                    <a:pt x="78" y="1"/>
                    <a:pt x="81" y="2"/>
                  </a:cubicBezTo>
                  <a:lnTo>
                    <a:pt x="81" y="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42" name="Freeform 38"/>
            <p:cNvSpPr>
              <a:spLocks/>
            </p:cNvSpPr>
            <p:nvPr userDrawn="1"/>
          </p:nvSpPr>
          <p:spPr bwMode="auto">
            <a:xfrm>
              <a:off x="2466975" y="2066926"/>
              <a:ext cx="201613" cy="231775"/>
            </a:xfrm>
            <a:custGeom>
              <a:avLst/>
              <a:gdLst>
                <a:gd name="T0" fmla="*/ 93 w 125"/>
                <a:gd name="T1" fmla="*/ 144 h 144"/>
                <a:gd name="T2" fmla="*/ 93 w 125"/>
                <a:gd name="T3" fmla="*/ 65 h 144"/>
                <a:gd name="T4" fmla="*/ 86 w 125"/>
                <a:gd name="T5" fmla="*/ 36 h 144"/>
                <a:gd name="T6" fmla="*/ 65 w 125"/>
                <a:gd name="T7" fmla="*/ 26 h 144"/>
                <a:gd name="T8" fmla="*/ 41 w 125"/>
                <a:gd name="T9" fmla="*/ 37 h 144"/>
                <a:gd name="T10" fmla="*/ 32 w 125"/>
                <a:gd name="T11" fmla="*/ 64 h 144"/>
                <a:gd name="T12" fmla="*/ 32 w 125"/>
                <a:gd name="T13" fmla="*/ 144 h 144"/>
                <a:gd name="T14" fmla="*/ 0 w 125"/>
                <a:gd name="T15" fmla="*/ 144 h 144"/>
                <a:gd name="T16" fmla="*/ 0 w 125"/>
                <a:gd name="T17" fmla="*/ 3 h 144"/>
                <a:gd name="T18" fmla="*/ 32 w 125"/>
                <a:gd name="T19" fmla="*/ 3 h 144"/>
                <a:gd name="T20" fmla="*/ 32 w 125"/>
                <a:gd name="T21" fmla="*/ 26 h 144"/>
                <a:gd name="T22" fmla="*/ 32 w 125"/>
                <a:gd name="T23" fmla="*/ 26 h 144"/>
                <a:gd name="T24" fmla="*/ 78 w 125"/>
                <a:gd name="T25" fmla="*/ 0 h 144"/>
                <a:gd name="T26" fmla="*/ 112 w 125"/>
                <a:gd name="T27" fmla="*/ 14 h 144"/>
                <a:gd name="T28" fmla="*/ 125 w 125"/>
                <a:gd name="T29" fmla="*/ 58 h 144"/>
                <a:gd name="T30" fmla="*/ 125 w 125"/>
                <a:gd name="T31" fmla="*/ 144 h 144"/>
                <a:gd name="T32" fmla="*/ 93 w 125"/>
                <a:gd name="T33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5" h="144">
                  <a:moveTo>
                    <a:pt x="93" y="144"/>
                  </a:moveTo>
                  <a:cubicBezTo>
                    <a:pt x="93" y="65"/>
                    <a:pt x="93" y="65"/>
                    <a:pt x="93" y="65"/>
                  </a:cubicBezTo>
                  <a:cubicBezTo>
                    <a:pt x="93" y="52"/>
                    <a:pt x="91" y="42"/>
                    <a:pt x="86" y="36"/>
                  </a:cubicBezTo>
                  <a:cubicBezTo>
                    <a:pt x="82" y="29"/>
                    <a:pt x="75" y="26"/>
                    <a:pt x="65" y="26"/>
                  </a:cubicBezTo>
                  <a:cubicBezTo>
                    <a:pt x="55" y="26"/>
                    <a:pt x="47" y="30"/>
                    <a:pt x="41" y="37"/>
                  </a:cubicBezTo>
                  <a:cubicBezTo>
                    <a:pt x="35" y="44"/>
                    <a:pt x="32" y="53"/>
                    <a:pt x="32" y="64"/>
                  </a:cubicBezTo>
                  <a:cubicBezTo>
                    <a:pt x="32" y="144"/>
                    <a:pt x="32" y="144"/>
                    <a:pt x="32" y="144"/>
                  </a:cubicBezTo>
                  <a:cubicBezTo>
                    <a:pt x="0" y="144"/>
                    <a:pt x="0" y="144"/>
                    <a:pt x="0" y="14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43" y="9"/>
                    <a:pt x="58" y="0"/>
                    <a:pt x="78" y="0"/>
                  </a:cubicBezTo>
                  <a:cubicBezTo>
                    <a:pt x="93" y="0"/>
                    <a:pt x="104" y="5"/>
                    <a:pt x="112" y="14"/>
                  </a:cubicBezTo>
                  <a:cubicBezTo>
                    <a:pt x="121" y="24"/>
                    <a:pt x="125" y="38"/>
                    <a:pt x="125" y="58"/>
                  </a:cubicBezTo>
                  <a:cubicBezTo>
                    <a:pt x="125" y="144"/>
                    <a:pt x="125" y="144"/>
                    <a:pt x="125" y="144"/>
                  </a:cubicBezTo>
                  <a:lnTo>
                    <a:pt x="93" y="14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43" name="Freeform 39"/>
            <p:cNvSpPr>
              <a:spLocks noEditPoints="1"/>
            </p:cNvSpPr>
            <p:nvPr userDrawn="1"/>
          </p:nvSpPr>
          <p:spPr bwMode="auto">
            <a:xfrm>
              <a:off x="2727325" y="1960563"/>
              <a:ext cx="63500" cy="338138"/>
            </a:xfrm>
            <a:custGeom>
              <a:avLst/>
              <a:gdLst>
                <a:gd name="T0" fmla="*/ 39 w 39"/>
                <a:gd name="T1" fmla="*/ 19 h 209"/>
                <a:gd name="T2" fmla="*/ 33 w 39"/>
                <a:gd name="T3" fmla="*/ 32 h 209"/>
                <a:gd name="T4" fmla="*/ 20 w 39"/>
                <a:gd name="T5" fmla="*/ 37 h 209"/>
                <a:gd name="T6" fmla="*/ 6 w 39"/>
                <a:gd name="T7" fmla="*/ 32 h 209"/>
                <a:gd name="T8" fmla="*/ 0 w 39"/>
                <a:gd name="T9" fmla="*/ 19 h 209"/>
                <a:gd name="T10" fmla="*/ 6 w 39"/>
                <a:gd name="T11" fmla="*/ 5 h 209"/>
                <a:gd name="T12" fmla="*/ 20 w 39"/>
                <a:gd name="T13" fmla="*/ 0 h 209"/>
                <a:gd name="T14" fmla="*/ 33 w 39"/>
                <a:gd name="T15" fmla="*/ 5 h 209"/>
                <a:gd name="T16" fmla="*/ 39 w 39"/>
                <a:gd name="T17" fmla="*/ 19 h 209"/>
                <a:gd name="T18" fmla="*/ 3 w 39"/>
                <a:gd name="T19" fmla="*/ 209 h 209"/>
                <a:gd name="T20" fmla="*/ 3 w 39"/>
                <a:gd name="T21" fmla="*/ 68 h 209"/>
                <a:gd name="T22" fmla="*/ 35 w 39"/>
                <a:gd name="T23" fmla="*/ 68 h 209"/>
                <a:gd name="T24" fmla="*/ 35 w 39"/>
                <a:gd name="T25" fmla="*/ 209 h 209"/>
                <a:gd name="T26" fmla="*/ 3 w 39"/>
                <a:gd name="T27" fmla="*/ 209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9" h="209">
                  <a:moveTo>
                    <a:pt x="39" y="19"/>
                  </a:moveTo>
                  <a:cubicBezTo>
                    <a:pt x="39" y="24"/>
                    <a:pt x="37" y="28"/>
                    <a:pt x="33" y="32"/>
                  </a:cubicBezTo>
                  <a:cubicBezTo>
                    <a:pt x="30" y="35"/>
                    <a:pt x="25" y="37"/>
                    <a:pt x="20" y="37"/>
                  </a:cubicBezTo>
                  <a:cubicBezTo>
                    <a:pt x="14" y="37"/>
                    <a:pt x="10" y="35"/>
                    <a:pt x="6" y="32"/>
                  </a:cubicBezTo>
                  <a:cubicBezTo>
                    <a:pt x="2" y="28"/>
                    <a:pt x="0" y="24"/>
                    <a:pt x="0" y="19"/>
                  </a:cubicBezTo>
                  <a:cubicBezTo>
                    <a:pt x="0" y="13"/>
                    <a:pt x="2" y="9"/>
                    <a:pt x="6" y="5"/>
                  </a:cubicBezTo>
                  <a:cubicBezTo>
                    <a:pt x="10" y="2"/>
                    <a:pt x="14" y="0"/>
                    <a:pt x="20" y="0"/>
                  </a:cubicBezTo>
                  <a:cubicBezTo>
                    <a:pt x="25" y="0"/>
                    <a:pt x="30" y="2"/>
                    <a:pt x="33" y="5"/>
                  </a:cubicBezTo>
                  <a:cubicBezTo>
                    <a:pt x="37" y="9"/>
                    <a:pt x="39" y="14"/>
                    <a:pt x="39" y="19"/>
                  </a:cubicBezTo>
                  <a:close/>
                  <a:moveTo>
                    <a:pt x="3" y="209"/>
                  </a:moveTo>
                  <a:cubicBezTo>
                    <a:pt x="3" y="68"/>
                    <a:pt x="3" y="68"/>
                    <a:pt x="3" y="68"/>
                  </a:cubicBezTo>
                  <a:cubicBezTo>
                    <a:pt x="35" y="68"/>
                    <a:pt x="35" y="68"/>
                    <a:pt x="35" y="68"/>
                  </a:cubicBezTo>
                  <a:cubicBezTo>
                    <a:pt x="35" y="209"/>
                    <a:pt x="35" y="209"/>
                    <a:pt x="35" y="209"/>
                  </a:cubicBezTo>
                  <a:lnTo>
                    <a:pt x="3" y="20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44" name="Freeform 40"/>
            <p:cNvSpPr>
              <a:spLocks/>
            </p:cNvSpPr>
            <p:nvPr userDrawn="1"/>
          </p:nvSpPr>
          <p:spPr bwMode="auto">
            <a:xfrm>
              <a:off x="2824163" y="2071688"/>
              <a:ext cx="193675" cy="227013"/>
            </a:xfrm>
            <a:custGeom>
              <a:avLst/>
              <a:gdLst>
                <a:gd name="T0" fmla="*/ 46 w 122"/>
                <a:gd name="T1" fmla="*/ 117 h 143"/>
                <a:gd name="T2" fmla="*/ 122 w 122"/>
                <a:gd name="T3" fmla="*/ 117 h 143"/>
                <a:gd name="T4" fmla="*/ 122 w 122"/>
                <a:gd name="T5" fmla="*/ 143 h 143"/>
                <a:gd name="T6" fmla="*/ 0 w 122"/>
                <a:gd name="T7" fmla="*/ 143 h 143"/>
                <a:gd name="T8" fmla="*/ 0 w 122"/>
                <a:gd name="T9" fmla="*/ 132 h 143"/>
                <a:gd name="T10" fmla="*/ 77 w 122"/>
                <a:gd name="T11" fmla="*/ 26 h 143"/>
                <a:gd name="T12" fmla="*/ 8 w 122"/>
                <a:gd name="T13" fmla="*/ 26 h 143"/>
                <a:gd name="T14" fmla="*/ 8 w 122"/>
                <a:gd name="T15" fmla="*/ 0 h 143"/>
                <a:gd name="T16" fmla="*/ 122 w 122"/>
                <a:gd name="T17" fmla="*/ 0 h 143"/>
                <a:gd name="T18" fmla="*/ 122 w 122"/>
                <a:gd name="T19" fmla="*/ 12 h 143"/>
                <a:gd name="T20" fmla="*/ 46 w 122"/>
                <a:gd name="T21" fmla="*/ 117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2" h="143">
                  <a:moveTo>
                    <a:pt x="46" y="117"/>
                  </a:moveTo>
                  <a:lnTo>
                    <a:pt x="122" y="117"/>
                  </a:lnTo>
                  <a:lnTo>
                    <a:pt x="122" y="143"/>
                  </a:lnTo>
                  <a:lnTo>
                    <a:pt x="0" y="143"/>
                  </a:lnTo>
                  <a:lnTo>
                    <a:pt x="0" y="132"/>
                  </a:lnTo>
                  <a:lnTo>
                    <a:pt x="77" y="26"/>
                  </a:lnTo>
                  <a:lnTo>
                    <a:pt x="8" y="26"/>
                  </a:lnTo>
                  <a:lnTo>
                    <a:pt x="8" y="0"/>
                  </a:lnTo>
                  <a:lnTo>
                    <a:pt x="122" y="0"/>
                  </a:lnTo>
                  <a:lnTo>
                    <a:pt x="122" y="12"/>
                  </a:lnTo>
                  <a:lnTo>
                    <a:pt x="46" y="11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45" name="Freeform 41"/>
            <p:cNvSpPr>
              <a:spLocks noEditPoints="1"/>
            </p:cNvSpPr>
            <p:nvPr userDrawn="1"/>
          </p:nvSpPr>
          <p:spPr bwMode="auto">
            <a:xfrm>
              <a:off x="3057525" y="1960563"/>
              <a:ext cx="63500" cy="338138"/>
            </a:xfrm>
            <a:custGeom>
              <a:avLst/>
              <a:gdLst>
                <a:gd name="T0" fmla="*/ 39 w 39"/>
                <a:gd name="T1" fmla="*/ 19 h 209"/>
                <a:gd name="T2" fmla="*/ 33 w 39"/>
                <a:gd name="T3" fmla="*/ 32 h 209"/>
                <a:gd name="T4" fmla="*/ 19 w 39"/>
                <a:gd name="T5" fmla="*/ 37 h 209"/>
                <a:gd name="T6" fmla="*/ 5 w 39"/>
                <a:gd name="T7" fmla="*/ 32 h 209"/>
                <a:gd name="T8" fmla="*/ 0 w 39"/>
                <a:gd name="T9" fmla="*/ 19 h 209"/>
                <a:gd name="T10" fmla="*/ 6 w 39"/>
                <a:gd name="T11" fmla="*/ 5 h 209"/>
                <a:gd name="T12" fmla="*/ 19 w 39"/>
                <a:gd name="T13" fmla="*/ 0 h 209"/>
                <a:gd name="T14" fmla="*/ 33 w 39"/>
                <a:gd name="T15" fmla="*/ 5 h 209"/>
                <a:gd name="T16" fmla="*/ 39 w 39"/>
                <a:gd name="T17" fmla="*/ 19 h 209"/>
                <a:gd name="T18" fmla="*/ 3 w 39"/>
                <a:gd name="T19" fmla="*/ 209 h 209"/>
                <a:gd name="T20" fmla="*/ 3 w 39"/>
                <a:gd name="T21" fmla="*/ 68 h 209"/>
                <a:gd name="T22" fmla="*/ 35 w 39"/>
                <a:gd name="T23" fmla="*/ 68 h 209"/>
                <a:gd name="T24" fmla="*/ 35 w 39"/>
                <a:gd name="T25" fmla="*/ 209 h 209"/>
                <a:gd name="T26" fmla="*/ 3 w 39"/>
                <a:gd name="T27" fmla="*/ 209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9" h="209">
                  <a:moveTo>
                    <a:pt x="39" y="19"/>
                  </a:moveTo>
                  <a:cubicBezTo>
                    <a:pt x="39" y="24"/>
                    <a:pt x="37" y="28"/>
                    <a:pt x="33" y="32"/>
                  </a:cubicBezTo>
                  <a:cubicBezTo>
                    <a:pt x="29" y="35"/>
                    <a:pt x="25" y="37"/>
                    <a:pt x="19" y="37"/>
                  </a:cubicBezTo>
                  <a:cubicBezTo>
                    <a:pt x="14" y="37"/>
                    <a:pt x="9" y="35"/>
                    <a:pt x="5" y="32"/>
                  </a:cubicBezTo>
                  <a:cubicBezTo>
                    <a:pt x="2" y="28"/>
                    <a:pt x="0" y="24"/>
                    <a:pt x="0" y="19"/>
                  </a:cubicBezTo>
                  <a:cubicBezTo>
                    <a:pt x="0" y="13"/>
                    <a:pt x="2" y="9"/>
                    <a:pt x="6" y="5"/>
                  </a:cubicBezTo>
                  <a:cubicBezTo>
                    <a:pt x="9" y="2"/>
                    <a:pt x="14" y="0"/>
                    <a:pt x="19" y="0"/>
                  </a:cubicBezTo>
                  <a:cubicBezTo>
                    <a:pt x="25" y="0"/>
                    <a:pt x="29" y="2"/>
                    <a:pt x="33" y="5"/>
                  </a:cubicBezTo>
                  <a:cubicBezTo>
                    <a:pt x="37" y="9"/>
                    <a:pt x="39" y="14"/>
                    <a:pt x="39" y="19"/>
                  </a:cubicBezTo>
                  <a:close/>
                  <a:moveTo>
                    <a:pt x="3" y="209"/>
                  </a:moveTo>
                  <a:cubicBezTo>
                    <a:pt x="3" y="68"/>
                    <a:pt x="3" y="68"/>
                    <a:pt x="3" y="68"/>
                  </a:cubicBezTo>
                  <a:cubicBezTo>
                    <a:pt x="35" y="68"/>
                    <a:pt x="35" y="68"/>
                    <a:pt x="35" y="68"/>
                  </a:cubicBezTo>
                  <a:cubicBezTo>
                    <a:pt x="35" y="209"/>
                    <a:pt x="35" y="209"/>
                    <a:pt x="35" y="209"/>
                  </a:cubicBezTo>
                  <a:lnTo>
                    <a:pt x="3" y="20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46" name="Freeform 42"/>
            <p:cNvSpPr>
              <a:spLocks/>
            </p:cNvSpPr>
            <p:nvPr userDrawn="1"/>
          </p:nvSpPr>
          <p:spPr bwMode="auto">
            <a:xfrm>
              <a:off x="3182938" y="2066926"/>
              <a:ext cx="203200" cy="231775"/>
            </a:xfrm>
            <a:custGeom>
              <a:avLst/>
              <a:gdLst>
                <a:gd name="T0" fmla="*/ 93 w 125"/>
                <a:gd name="T1" fmla="*/ 144 h 144"/>
                <a:gd name="T2" fmla="*/ 93 w 125"/>
                <a:gd name="T3" fmla="*/ 65 h 144"/>
                <a:gd name="T4" fmla="*/ 86 w 125"/>
                <a:gd name="T5" fmla="*/ 36 h 144"/>
                <a:gd name="T6" fmla="*/ 65 w 125"/>
                <a:gd name="T7" fmla="*/ 26 h 144"/>
                <a:gd name="T8" fmla="*/ 41 w 125"/>
                <a:gd name="T9" fmla="*/ 37 h 144"/>
                <a:gd name="T10" fmla="*/ 32 w 125"/>
                <a:gd name="T11" fmla="*/ 64 h 144"/>
                <a:gd name="T12" fmla="*/ 32 w 125"/>
                <a:gd name="T13" fmla="*/ 144 h 144"/>
                <a:gd name="T14" fmla="*/ 0 w 125"/>
                <a:gd name="T15" fmla="*/ 144 h 144"/>
                <a:gd name="T16" fmla="*/ 0 w 125"/>
                <a:gd name="T17" fmla="*/ 3 h 144"/>
                <a:gd name="T18" fmla="*/ 32 w 125"/>
                <a:gd name="T19" fmla="*/ 3 h 144"/>
                <a:gd name="T20" fmla="*/ 32 w 125"/>
                <a:gd name="T21" fmla="*/ 26 h 144"/>
                <a:gd name="T22" fmla="*/ 32 w 125"/>
                <a:gd name="T23" fmla="*/ 26 h 144"/>
                <a:gd name="T24" fmla="*/ 78 w 125"/>
                <a:gd name="T25" fmla="*/ 0 h 144"/>
                <a:gd name="T26" fmla="*/ 112 w 125"/>
                <a:gd name="T27" fmla="*/ 14 h 144"/>
                <a:gd name="T28" fmla="*/ 125 w 125"/>
                <a:gd name="T29" fmla="*/ 58 h 144"/>
                <a:gd name="T30" fmla="*/ 125 w 125"/>
                <a:gd name="T31" fmla="*/ 144 h 144"/>
                <a:gd name="T32" fmla="*/ 93 w 125"/>
                <a:gd name="T33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5" h="144">
                  <a:moveTo>
                    <a:pt x="93" y="144"/>
                  </a:moveTo>
                  <a:cubicBezTo>
                    <a:pt x="93" y="65"/>
                    <a:pt x="93" y="65"/>
                    <a:pt x="93" y="65"/>
                  </a:cubicBezTo>
                  <a:cubicBezTo>
                    <a:pt x="93" y="52"/>
                    <a:pt x="91" y="42"/>
                    <a:pt x="86" y="36"/>
                  </a:cubicBezTo>
                  <a:cubicBezTo>
                    <a:pt x="82" y="29"/>
                    <a:pt x="75" y="26"/>
                    <a:pt x="65" y="26"/>
                  </a:cubicBezTo>
                  <a:cubicBezTo>
                    <a:pt x="55" y="26"/>
                    <a:pt x="47" y="30"/>
                    <a:pt x="41" y="37"/>
                  </a:cubicBezTo>
                  <a:cubicBezTo>
                    <a:pt x="35" y="44"/>
                    <a:pt x="32" y="53"/>
                    <a:pt x="32" y="64"/>
                  </a:cubicBezTo>
                  <a:cubicBezTo>
                    <a:pt x="32" y="144"/>
                    <a:pt x="32" y="144"/>
                    <a:pt x="32" y="144"/>
                  </a:cubicBezTo>
                  <a:cubicBezTo>
                    <a:pt x="0" y="144"/>
                    <a:pt x="0" y="144"/>
                    <a:pt x="0" y="14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43" y="9"/>
                    <a:pt x="58" y="0"/>
                    <a:pt x="78" y="0"/>
                  </a:cubicBezTo>
                  <a:cubicBezTo>
                    <a:pt x="93" y="0"/>
                    <a:pt x="104" y="5"/>
                    <a:pt x="112" y="14"/>
                  </a:cubicBezTo>
                  <a:cubicBezTo>
                    <a:pt x="121" y="24"/>
                    <a:pt x="125" y="38"/>
                    <a:pt x="125" y="58"/>
                  </a:cubicBezTo>
                  <a:cubicBezTo>
                    <a:pt x="125" y="144"/>
                    <a:pt x="125" y="144"/>
                    <a:pt x="125" y="144"/>
                  </a:cubicBezTo>
                  <a:lnTo>
                    <a:pt x="93" y="14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47" name="Freeform 43"/>
            <p:cNvSpPr>
              <a:spLocks noEditPoints="1"/>
            </p:cNvSpPr>
            <p:nvPr userDrawn="1"/>
          </p:nvSpPr>
          <p:spPr bwMode="auto">
            <a:xfrm>
              <a:off x="3433763" y="2066926"/>
              <a:ext cx="220663" cy="339725"/>
            </a:xfrm>
            <a:custGeom>
              <a:avLst/>
              <a:gdLst>
                <a:gd name="T0" fmla="*/ 137 w 137"/>
                <a:gd name="T1" fmla="*/ 131 h 210"/>
                <a:gd name="T2" fmla="*/ 116 w 137"/>
                <a:gd name="T3" fmla="*/ 190 h 210"/>
                <a:gd name="T4" fmla="*/ 57 w 137"/>
                <a:gd name="T5" fmla="*/ 210 h 210"/>
                <a:gd name="T6" fmla="*/ 32 w 137"/>
                <a:gd name="T7" fmla="*/ 207 h 210"/>
                <a:gd name="T8" fmla="*/ 11 w 137"/>
                <a:gd name="T9" fmla="*/ 201 h 210"/>
                <a:gd name="T10" fmla="*/ 11 w 137"/>
                <a:gd name="T11" fmla="*/ 171 h 210"/>
                <a:gd name="T12" fmla="*/ 35 w 137"/>
                <a:gd name="T13" fmla="*/ 182 h 210"/>
                <a:gd name="T14" fmla="*/ 57 w 137"/>
                <a:gd name="T15" fmla="*/ 184 h 210"/>
                <a:gd name="T16" fmla="*/ 92 w 137"/>
                <a:gd name="T17" fmla="*/ 172 h 210"/>
                <a:gd name="T18" fmla="*/ 105 w 137"/>
                <a:gd name="T19" fmla="*/ 135 h 210"/>
                <a:gd name="T20" fmla="*/ 105 w 137"/>
                <a:gd name="T21" fmla="*/ 122 h 210"/>
                <a:gd name="T22" fmla="*/ 104 w 137"/>
                <a:gd name="T23" fmla="*/ 122 h 210"/>
                <a:gd name="T24" fmla="*/ 86 w 137"/>
                <a:gd name="T25" fmla="*/ 141 h 210"/>
                <a:gd name="T26" fmla="*/ 58 w 137"/>
                <a:gd name="T27" fmla="*/ 147 h 210"/>
                <a:gd name="T28" fmla="*/ 16 w 137"/>
                <a:gd name="T29" fmla="*/ 129 h 210"/>
                <a:gd name="T30" fmla="*/ 0 w 137"/>
                <a:gd name="T31" fmla="*/ 78 h 210"/>
                <a:gd name="T32" fmla="*/ 17 w 137"/>
                <a:gd name="T33" fmla="*/ 21 h 210"/>
                <a:gd name="T34" fmla="*/ 64 w 137"/>
                <a:gd name="T35" fmla="*/ 0 h 210"/>
                <a:gd name="T36" fmla="*/ 104 w 137"/>
                <a:gd name="T37" fmla="*/ 21 h 210"/>
                <a:gd name="T38" fmla="*/ 105 w 137"/>
                <a:gd name="T39" fmla="*/ 21 h 210"/>
                <a:gd name="T40" fmla="*/ 105 w 137"/>
                <a:gd name="T41" fmla="*/ 3 h 210"/>
                <a:gd name="T42" fmla="*/ 137 w 137"/>
                <a:gd name="T43" fmla="*/ 3 h 210"/>
                <a:gd name="T44" fmla="*/ 137 w 137"/>
                <a:gd name="T45" fmla="*/ 131 h 210"/>
                <a:gd name="T46" fmla="*/ 105 w 137"/>
                <a:gd name="T47" fmla="*/ 62 h 210"/>
                <a:gd name="T48" fmla="*/ 95 w 137"/>
                <a:gd name="T49" fmla="*/ 36 h 210"/>
                <a:gd name="T50" fmla="*/ 71 w 137"/>
                <a:gd name="T51" fmla="*/ 26 h 210"/>
                <a:gd name="T52" fmla="*/ 43 w 137"/>
                <a:gd name="T53" fmla="*/ 39 h 210"/>
                <a:gd name="T54" fmla="*/ 33 w 137"/>
                <a:gd name="T55" fmla="*/ 77 h 210"/>
                <a:gd name="T56" fmla="*/ 43 w 137"/>
                <a:gd name="T57" fmla="*/ 109 h 210"/>
                <a:gd name="T58" fmla="*/ 68 w 137"/>
                <a:gd name="T59" fmla="*/ 121 h 210"/>
                <a:gd name="T60" fmla="*/ 95 w 137"/>
                <a:gd name="T61" fmla="*/ 109 h 210"/>
                <a:gd name="T62" fmla="*/ 105 w 137"/>
                <a:gd name="T63" fmla="*/ 78 h 210"/>
                <a:gd name="T64" fmla="*/ 105 w 137"/>
                <a:gd name="T65" fmla="*/ 62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37" h="210">
                  <a:moveTo>
                    <a:pt x="137" y="131"/>
                  </a:moveTo>
                  <a:cubicBezTo>
                    <a:pt x="137" y="156"/>
                    <a:pt x="130" y="176"/>
                    <a:pt x="116" y="190"/>
                  </a:cubicBezTo>
                  <a:cubicBezTo>
                    <a:pt x="102" y="203"/>
                    <a:pt x="83" y="210"/>
                    <a:pt x="57" y="210"/>
                  </a:cubicBezTo>
                  <a:cubicBezTo>
                    <a:pt x="49" y="210"/>
                    <a:pt x="40" y="209"/>
                    <a:pt x="32" y="207"/>
                  </a:cubicBezTo>
                  <a:cubicBezTo>
                    <a:pt x="23" y="206"/>
                    <a:pt x="16" y="204"/>
                    <a:pt x="11" y="201"/>
                  </a:cubicBezTo>
                  <a:cubicBezTo>
                    <a:pt x="11" y="171"/>
                    <a:pt x="11" y="171"/>
                    <a:pt x="11" y="171"/>
                  </a:cubicBezTo>
                  <a:cubicBezTo>
                    <a:pt x="20" y="176"/>
                    <a:pt x="28" y="180"/>
                    <a:pt x="35" y="182"/>
                  </a:cubicBezTo>
                  <a:cubicBezTo>
                    <a:pt x="42" y="184"/>
                    <a:pt x="50" y="184"/>
                    <a:pt x="57" y="184"/>
                  </a:cubicBezTo>
                  <a:cubicBezTo>
                    <a:pt x="72" y="184"/>
                    <a:pt x="84" y="180"/>
                    <a:pt x="92" y="172"/>
                  </a:cubicBezTo>
                  <a:cubicBezTo>
                    <a:pt x="101" y="164"/>
                    <a:pt x="105" y="151"/>
                    <a:pt x="105" y="135"/>
                  </a:cubicBezTo>
                  <a:cubicBezTo>
                    <a:pt x="105" y="122"/>
                    <a:pt x="105" y="122"/>
                    <a:pt x="105" y="122"/>
                  </a:cubicBezTo>
                  <a:cubicBezTo>
                    <a:pt x="104" y="122"/>
                    <a:pt x="104" y="122"/>
                    <a:pt x="104" y="122"/>
                  </a:cubicBezTo>
                  <a:cubicBezTo>
                    <a:pt x="99" y="130"/>
                    <a:pt x="93" y="136"/>
                    <a:pt x="86" y="141"/>
                  </a:cubicBezTo>
                  <a:cubicBezTo>
                    <a:pt x="79" y="145"/>
                    <a:pt x="69" y="147"/>
                    <a:pt x="58" y="147"/>
                  </a:cubicBezTo>
                  <a:cubicBezTo>
                    <a:pt x="41" y="147"/>
                    <a:pt x="26" y="141"/>
                    <a:pt x="16" y="129"/>
                  </a:cubicBezTo>
                  <a:cubicBezTo>
                    <a:pt x="5" y="116"/>
                    <a:pt x="0" y="99"/>
                    <a:pt x="0" y="78"/>
                  </a:cubicBezTo>
                  <a:cubicBezTo>
                    <a:pt x="0" y="54"/>
                    <a:pt x="6" y="35"/>
                    <a:pt x="17" y="21"/>
                  </a:cubicBezTo>
                  <a:cubicBezTo>
                    <a:pt x="29" y="7"/>
                    <a:pt x="45" y="0"/>
                    <a:pt x="64" y="0"/>
                  </a:cubicBezTo>
                  <a:cubicBezTo>
                    <a:pt x="82" y="0"/>
                    <a:pt x="95" y="7"/>
                    <a:pt x="104" y="21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5" y="3"/>
                    <a:pt x="105" y="3"/>
                    <a:pt x="105" y="3"/>
                  </a:cubicBezTo>
                  <a:cubicBezTo>
                    <a:pt x="137" y="3"/>
                    <a:pt x="137" y="3"/>
                    <a:pt x="137" y="3"/>
                  </a:cubicBezTo>
                  <a:lnTo>
                    <a:pt x="137" y="131"/>
                  </a:lnTo>
                  <a:close/>
                  <a:moveTo>
                    <a:pt x="105" y="62"/>
                  </a:moveTo>
                  <a:cubicBezTo>
                    <a:pt x="105" y="52"/>
                    <a:pt x="102" y="43"/>
                    <a:pt x="95" y="36"/>
                  </a:cubicBezTo>
                  <a:cubicBezTo>
                    <a:pt x="89" y="29"/>
                    <a:pt x="80" y="26"/>
                    <a:pt x="71" y="26"/>
                  </a:cubicBezTo>
                  <a:cubicBezTo>
                    <a:pt x="59" y="26"/>
                    <a:pt x="49" y="30"/>
                    <a:pt x="43" y="39"/>
                  </a:cubicBezTo>
                  <a:cubicBezTo>
                    <a:pt x="36" y="48"/>
                    <a:pt x="33" y="60"/>
                    <a:pt x="33" y="77"/>
                  </a:cubicBezTo>
                  <a:cubicBezTo>
                    <a:pt x="33" y="91"/>
                    <a:pt x="36" y="101"/>
                    <a:pt x="43" y="109"/>
                  </a:cubicBezTo>
                  <a:cubicBezTo>
                    <a:pt x="49" y="117"/>
                    <a:pt x="58" y="121"/>
                    <a:pt x="68" y="121"/>
                  </a:cubicBezTo>
                  <a:cubicBezTo>
                    <a:pt x="79" y="121"/>
                    <a:pt x="88" y="117"/>
                    <a:pt x="95" y="109"/>
                  </a:cubicBezTo>
                  <a:cubicBezTo>
                    <a:pt x="102" y="101"/>
                    <a:pt x="105" y="91"/>
                    <a:pt x="105" y="78"/>
                  </a:cubicBezTo>
                  <a:lnTo>
                    <a:pt x="105" y="6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48" name="Freeform 44"/>
            <p:cNvSpPr>
              <a:spLocks/>
            </p:cNvSpPr>
            <p:nvPr userDrawn="1"/>
          </p:nvSpPr>
          <p:spPr bwMode="auto">
            <a:xfrm>
              <a:off x="3795713" y="2058988"/>
              <a:ext cx="198438" cy="239713"/>
            </a:xfrm>
            <a:custGeom>
              <a:avLst/>
              <a:gdLst>
                <a:gd name="T0" fmla="*/ 73 w 123"/>
                <a:gd name="T1" fmla="*/ 95 h 149"/>
                <a:gd name="T2" fmla="*/ 73 w 123"/>
                <a:gd name="T3" fmla="*/ 149 h 149"/>
                <a:gd name="T4" fmla="*/ 48 w 123"/>
                <a:gd name="T5" fmla="*/ 149 h 149"/>
                <a:gd name="T6" fmla="*/ 48 w 123"/>
                <a:gd name="T7" fmla="*/ 95 h 149"/>
                <a:gd name="T8" fmla="*/ 0 w 123"/>
                <a:gd name="T9" fmla="*/ 0 h 149"/>
                <a:gd name="T10" fmla="*/ 28 w 123"/>
                <a:gd name="T11" fmla="*/ 0 h 149"/>
                <a:gd name="T12" fmla="*/ 58 w 123"/>
                <a:gd name="T13" fmla="*/ 62 h 149"/>
                <a:gd name="T14" fmla="*/ 60 w 123"/>
                <a:gd name="T15" fmla="*/ 67 h 149"/>
                <a:gd name="T16" fmla="*/ 62 w 123"/>
                <a:gd name="T17" fmla="*/ 72 h 149"/>
                <a:gd name="T18" fmla="*/ 62 w 123"/>
                <a:gd name="T19" fmla="*/ 72 h 149"/>
                <a:gd name="T20" fmla="*/ 65 w 123"/>
                <a:gd name="T21" fmla="*/ 62 h 149"/>
                <a:gd name="T22" fmla="*/ 96 w 123"/>
                <a:gd name="T23" fmla="*/ 0 h 149"/>
                <a:gd name="T24" fmla="*/ 123 w 123"/>
                <a:gd name="T25" fmla="*/ 0 h 149"/>
                <a:gd name="T26" fmla="*/ 73 w 123"/>
                <a:gd name="T27" fmla="*/ 95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3" h="149">
                  <a:moveTo>
                    <a:pt x="73" y="95"/>
                  </a:moveTo>
                  <a:cubicBezTo>
                    <a:pt x="73" y="149"/>
                    <a:pt x="73" y="149"/>
                    <a:pt x="73" y="149"/>
                  </a:cubicBezTo>
                  <a:cubicBezTo>
                    <a:pt x="48" y="149"/>
                    <a:pt x="48" y="149"/>
                    <a:pt x="48" y="149"/>
                  </a:cubicBezTo>
                  <a:cubicBezTo>
                    <a:pt x="48" y="95"/>
                    <a:pt x="48" y="95"/>
                    <a:pt x="48" y="9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58" y="62"/>
                    <a:pt x="58" y="62"/>
                    <a:pt x="58" y="62"/>
                  </a:cubicBezTo>
                  <a:cubicBezTo>
                    <a:pt x="59" y="64"/>
                    <a:pt x="60" y="66"/>
                    <a:pt x="60" y="67"/>
                  </a:cubicBezTo>
                  <a:cubicBezTo>
                    <a:pt x="61" y="69"/>
                    <a:pt x="61" y="70"/>
                    <a:pt x="62" y="72"/>
                  </a:cubicBezTo>
                  <a:cubicBezTo>
                    <a:pt x="62" y="72"/>
                    <a:pt x="62" y="72"/>
                    <a:pt x="62" y="72"/>
                  </a:cubicBezTo>
                  <a:cubicBezTo>
                    <a:pt x="63" y="68"/>
                    <a:pt x="64" y="65"/>
                    <a:pt x="65" y="62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123" y="0"/>
                    <a:pt x="123" y="0"/>
                    <a:pt x="123" y="0"/>
                  </a:cubicBezTo>
                  <a:lnTo>
                    <a:pt x="73" y="95"/>
                  </a:lnTo>
                  <a:close/>
                </a:path>
              </a:pathLst>
            </a:custGeom>
            <a:solidFill>
              <a:srgbClr val="BAD8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49" name="Freeform 45"/>
            <p:cNvSpPr>
              <a:spLocks noEditPoints="1"/>
            </p:cNvSpPr>
            <p:nvPr userDrawn="1"/>
          </p:nvSpPr>
          <p:spPr bwMode="auto">
            <a:xfrm>
              <a:off x="3967163" y="2122488"/>
              <a:ext cx="177800" cy="180975"/>
            </a:xfrm>
            <a:custGeom>
              <a:avLst/>
              <a:gdLst>
                <a:gd name="T0" fmla="*/ 110 w 110"/>
                <a:gd name="T1" fmla="*/ 55 h 112"/>
                <a:gd name="T2" fmla="*/ 95 w 110"/>
                <a:gd name="T3" fmla="*/ 96 h 112"/>
                <a:gd name="T4" fmla="*/ 54 w 110"/>
                <a:gd name="T5" fmla="*/ 112 h 112"/>
                <a:gd name="T6" fmla="*/ 15 w 110"/>
                <a:gd name="T7" fmla="*/ 97 h 112"/>
                <a:gd name="T8" fmla="*/ 0 w 110"/>
                <a:gd name="T9" fmla="*/ 57 h 112"/>
                <a:gd name="T10" fmla="*/ 15 w 110"/>
                <a:gd name="T11" fmla="*/ 15 h 112"/>
                <a:gd name="T12" fmla="*/ 56 w 110"/>
                <a:gd name="T13" fmla="*/ 0 h 112"/>
                <a:gd name="T14" fmla="*/ 96 w 110"/>
                <a:gd name="T15" fmla="*/ 14 h 112"/>
                <a:gd name="T16" fmla="*/ 110 w 110"/>
                <a:gd name="T17" fmla="*/ 55 h 112"/>
                <a:gd name="T18" fmla="*/ 85 w 110"/>
                <a:gd name="T19" fmla="*/ 55 h 112"/>
                <a:gd name="T20" fmla="*/ 77 w 110"/>
                <a:gd name="T21" fmla="*/ 29 h 112"/>
                <a:gd name="T22" fmla="*/ 55 w 110"/>
                <a:gd name="T23" fmla="*/ 19 h 112"/>
                <a:gd name="T24" fmla="*/ 33 w 110"/>
                <a:gd name="T25" fmla="*/ 29 h 112"/>
                <a:gd name="T26" fmla="*/ 25 w 110"/>
                <a:gd name="T27" fmla="*/ 56 h 112"/>
                <a:gd name="T28" fmla="*/ 33 w 110"/>
                <a:gd name="T29" fmla="*/ 82 h 112"/>
                <a:gd name="T30" fmla="*/ 55 w 110"/>
                <a:gd name="T31" fmla="*/ 92 h 112"/>
                <a:gd name="T32" fmla="*/ 77 w 110"/>
                <a:gd name="T33" fmla="*/ 83 h 112"/>
                <a:gd name="T34" fmla="*/ 85 w 110"/>
                <a:gd name="T35" fmla="*/ 55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0" h="112">
                  <a:moveTo>
                    <a:pt x="110" y="55"/>
                  </a:moveTo>
                  <a:cubicBezTo>
                    <a:pt x="110" y="72"/>
                    <a:pt x="105" y="86"/>
                    <a:pt x="95" y="96"/>
                  </a:cubicBezTo>
                  <a:cubicBezTo>
                    <a:pt x="85" y="106"/>
                    <a:pt x="71" y="112"/>
                    <a:pt x="54" y="112"/>
                  </a:cubicBezTo>
                  <a:cubicBezTo>
                    <a:pt x="37" y="112"/>
                    <a:pt x="24" y="107"/>
                    <a:pt x="15" y="97"/>
                  </a:cubicBezTo>
                  <a:cubicBezTo>
                    <a:pt x="5" y="87"/>
                    <a:pt x="0" y="74"/>
                    <a:pt x="0" y="57"/>
                  </a:cubicBezTo>
                  <a:cubicBezTo>
                    <a:pt x="0" y="39"/>
                    <a:pt x="5" y="25"/>
                    <a:pt x="15" y="15"/>
                  </a:cubicBezTo>
                  <a:cubicBezTo>
                    <a:pt x="25" y="5"/>
                    <a:pt x="39" y="0"/>
                    <a:pt x="56" y="0"/>
                  </a:cubicBezTo>
                  <a:cubicBezTo>
                    <a:pt x="73" y="0"/>
                    <a:pt x="86" y="5"/>
                    <a:pt x="96" y="14"/>
                  </a:cubicBezTo>
                  <a:cubicBezTo>
                    <a:pt x="105" y="24"/>
                    <a:pt x="110" y="38"/>
                    <a:pt x="110" y="55"/>
                  </a:cubicBezTo>
                  <a:close/>
                  <a:moveTo>
                    <a:pt x="85" y="55"/>
                  </a:moveTo>
                  <a:cubicBezTo>
                    <a:pt x="85" y="44"/>
                    <a:pt x="82" y="35"/>
                    <a:pt x="77" y="29"/>
                  </a:cubicBezTo>
                  <a:cubicBezTo>
                    <a:pt x="71" y="22"/>
                    <a:pt x="64" y="19"/>
                    <a:pt x="55" y="19"/>
                  </a:cubicBezTo>
                  <a:cubicBezTo>
                    <a:pt x="46" y="19"/>
                    <a:pt x="38" y="23"/>
                    <a:pt x="33" y="29"/>
                  </a:cubicBezTo>
                  <a:cubicBezTo>
                    <a:pt x="28" y="35"/>
                    <a:pt x="25" y="44"/>
                    <a:pt x="25" y="56"/>
                  </a:cubicBezTo>
                  <a:cubicBezTo>
                    <a:pt x="25" y="67"/>
                    <a:pt x="28" y="76"/>
                    <a:pt x="33" y="82"/>
                  </a:cubicBezTo>
                  <a:cubicBezTo>
                    <a:pt x="38" y="89"/>
                    <a:pt x="46" y="92"/>
                    <a:pt x="55" y="92"/>
                  </a:cubicBezTo>
                  <a:cubicBezTo>
                    <a:pt x="65" y="92"/>
                    <a:pt x="72" y="89"/>
                    <a:pt x="77" y="83"/>
                  </a:cubicBezTo>
                  <a:cubicBezTo>
                    <a:pt x="82" y="76"/>
                    <a:pt x="85" y="67"/>
                    <a:pt x="85" y="55"/>
                  </a:cubicBezTo>
                  <a:close/>
                </a:path>
              </a:pathLst>
            </a:custGeom>
            <a:solidFill>
              <a:srgbClr val="BAD8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50" name="Freeform 46"/>
            <p:cNvSpPr>
              <a:spLocks/>
            </p:cNvSpPr>
            <p:nvPr userDrawn="1"/>
          </p:nvSpPr>
          <p:spPr bwMode="auto">
            <a:xfrm>
              <a:off x="4181475" y="2125663"/>
              <a:ext cx="153988" cy="177800"/>
            </a:xfrm>
            <a:custGeom>
              <a:avLst/>
              <a:gdLst>
                <a:gd name="T0" fmla="*/ 71 w 95"/>
                <a:gd name="T1" fmla="*/ 107 h 110"/>
                <a:gd name="T2" fmla="*/ 71 w 95"/>
                <a:gd name="T3" fmla="*/ 91 h 110"/>
                <a:gd name="T4" fmla="*/ 70 w 95"/>
                <a:gd name="T5" fmla="*/ 91 h 110"/>
                <a:gd name="T6" fmla="*/ 57 w 95"/>
                <a:gd name="T7" fmla="*/ 105 h 110"/>
                <a:gd name="T8" fmla="*/ 38 w 95"/>
                <a:gd name="T9" fmla="*/ 110 h 110"/>
                <a:gd name="T10" fmla="*/ 10 w 95"/>
                <a:gd name="T11" fmla="*/ 98 h 110"/>
                <a:gd name="T12" fmla="*/ 0 w 95"/>
                <a:gd name="T13" fmla="*/ 65 h 110"/>
                <a:gd name="T14" fmla="*/ 0 w 95"/>
                <a:gd name="T15" fmla="*/ 0 h 110"/>
                <a:gd name="T16" fmla="*/ 24 w 95"/>
                <a:gd name="T17" fmla="*/ 0 h 110"/>
                <a:gd name="T18" fmla="*/ 24 w 95"/>
                <a:gd name="T19" fmla="*/ 62 h 110"/>
                <a:gd name="T20" fmla="*/ 46 w 95"/>
                <a:gd name="T21" fmla="*/ 90 h 110"/>
                <a:gd name="T22" fmla="*/ 64 w 95"/>
                <a:gd name="T23" fmla="*/ 82 h 110"/>
                <a:gd name="T24" fmla="*/ 71 w 95"/>
                <a:gd name="T25" fmla="*/ 62 h 110"/>
                <a:gd name="T26" fmla="*/ 71 w 95"/>
                <a:gd name="T27" fmla="*/ 0 h 110"/>
                <a:gd name="T28" fmla="*/ 95 w 95"/>
                <a:gd name="T29" fmla="*/ 0 h 110"/>
                <a:gd name="T30" fmla="*/ 95 w 95"/>
                <a:gd name="T31" fmla="*/ 107 h 110"/>
                <a:gd name="T32" fmla="*/ 71 w 95"/>
                <a:gd name="T33" fmla="*/ 107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5" h="110">
                  <a:moveTo>
                    <a:pt x="71" y="107"/>
                  </a:moveTo>
                  <a:cubicBezTo>
                    <a:pt x="71" y="91"/>
                    <a:pt x="71" y="91"/>
                    <a:pt x="71" y="91"/>
                  </a:cubicBezTo>
                  <a:cubicBezTo>
                    <a:pt x="70" y="91"/>
                    <a:pt x="70" y="91"/>
                    <a:pt x="70" y="91"/>
                  </a:cubicBezTo>
                  <a:cubicBezTo>
                    <a:pt x="67" y="97"/>
                    <a:pt x="62" y="101"/>
                    <a:pt x="57" y="105"/>
                  </a:cubicBezTo>
                  <a:cubicBezTo>
                    <a:pt x="51" y="108"/>
                    <a:pt x="45" y="110"/>
                    <a:pt x="38" y="110"/>
                  </a:cubicBezTo>
                  <a:cubicBezTo>
                    <a:pt x="26" y="110"/>
                    <a:pt x="16" y="106"/>
                    <a:pt x="10" y="98"/>
                  </a:cubicBezTo>
                  <a:cubicBezTo>
                    <a:pt x="3" y="91"/>
                    <a:pt x="0" y="80"/>
                    <a:pt x="0" y="6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62"/>
                    <a:pt x="24" y="62"/>
                    <a:pt x="24" y="62"/>
                  </a:cubicBezTo>
                  <a:cubicBezTo>
                    <a:pt x="24" y="81"/>
                    <a:pt x="32" y="90"/>
                    <a:pt x="46" y="90"/>
                  </a:cubicBezTo>
                  <a:cubicBezTo>
                    <a:pt x="54" y="90"/>
                    <a:pt x="59" y="87"/>
                    <a:pt x="64" y="82"/>
                  </a:cubicBezTo>
                  <a:cubicBezTo>
                    <a:pt x="68" y="77"/>
                    <a:pt x="71" y="70"/>
                    <a:pt x="71" y="62"/>
                  </a:cubicBezTo>
                  <a:cubicBezTo>
                    <a:pt x="71" y="0"/>
                    <a:pt x="71" y="0"/>
                    <a:pt x="71" y="0"/>
                  </a:cubicBezTo>
                  <a:cubicBezTo>
                    <a:pt x="95" y="0"/>
                    <a:pt x="95" y="0"/>
                    <a:pt x="95" y="0"/>
                  </a:cubicBezTo>
                  <a:cubicBezTo>
                    <a:pt x="95" y="107"/>
                    <a:pt x="95" y="107"/>
                    <a:pt x="95" y="107"/>
                  </a:cubicBezTo>
                  <a:lnTo>
                    <a:pt x="71" y="107"/>
                  </a:lnTo>
                  <a:close/>
                </a:path>
              </a:pathLst>
            </a:custGeom>
            <a:solidFill>
              <a:srgbClr val="BAD8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51" name="Freeform 47"/>
            <p:cNvSpPr>
              <a:spLocks/>
            </p:cNvSpPr>
            <p:nvPr userDrawn="1"/>
          </p:nvSpPr>
          <p:spPr bwMode="auto">
            <a:xfrm>
              <a:off x="4379913" y="2122488"/>
              <a:ext cx="100013" cy="176213"/>
            </a:xfrm>
            <a:custGeom>
              <a:avLst/>
              <a:gdLst>
                <a:gd name="T0" fmla="*/ 62 w 62"/>
                <a:gd name="T1" fmla="*/ 26 h 109"/>
                <a:gd name="T2" fmla="*/ 55 w 62"/>
                <a:gd name="T3" fmla="*/ 23 h 109"/>
                <a:gd name="T4" fmla="*/ 48 w 62"/>
                <a:gd name="T5" fmla="*/ 22 h 109"/>
                <a:gd name="T6" fmla="*/ 31 w 62"/>
                <a:gd name="T7" fmla="*/ 31 h 109"/>
                <a:gd name="T8" fmla="*/ 24 w 62"/>
                <a:gd name="T9" fmla="*/ 54 h 109"/>
                <a:gd name="T10" fmla="*/ 24 w 62"/>
                <a:gd name="T11" fmla="*/ 109 h 109"/>
                <a:gd name="T12" fmla="*/ 0 w 62"/>
                <a:gd name="T13" fmla="*/ 109 h 109"/>
                <a:gd name="T14" fmla="*/ 0 w 62"/>
                <a:gd name="T15" fmla="*/ 2 h 109"/>
                <a:gd name="T16" fmla="*/ 24 w 62"/>
                <a:gd name="T17" fmla="*/ 2 h 109"/>
                <a:gd name="T18" fmla="*/ 24 w 62"/>
                <a:gd name="T19" fmla="*/ 23 h 109"/>
                <a:gd name="T20" fmla="*/ 25 w 62"/>
                <a:gd name="T21" fmla="*/ 23 h 109"/>
                <a:gd name="T22" fmla="*/ 35 w 62"/>
                <a:gd name="T23" fmla="*/ 6 h 109"/>
                <a:gd name="T24" fmla="*/ 52 w 62"/>
                <a:gd name="T25" fmla="*/ 0 h 109"/>
                <a:gd name="T26" fmla="*/ 62 w 62"/>
                <a:gd name="T27" fmla="*/ 2 h 109"/>
                <a:gd name="T28" fmla="*/ 62 w 62"/>
                <a:gd name="T29" fmla="*/ 2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2" h="109">
                  <a:moveTo>
                    <a:pt x="62" y="26"/>
                  </a:moveTo>
                  <a:cubicBezTo>
                    <a:pt x="60" y="25"/>
                    <a:pt x="58" y="24"/>
                    <a:pt x="55" y="23"/>
                  </a:cubicBezTo>
                  <a:cubicBezTo>
                    <a:pt x="53" y="22"/>
                    <a:pt x="50" y="22"/>
                    <a:pt x="48" y="22"/>
                  </a:cubicBezTo>
                  <a:cubicBezTo>
                    <a:pt x="41" y="22"/>
                    <a:pt x="35" y="25"/>
                    <a:pt x="31" y="31"/>
                  </a:cubicBezTo>
                  <a:cubicBezTo>
                    <a:pt x="26" y="37"/>
                    <a:pt x="24" y="45"/>
                    <a:pt x="24" y="54"/>
                  </a:cubicBezTo>
                  <a:cubicBezTo>
                    <a:pt x="24" y="109"/>
                    <a:pt x="24" y="109"/>
                    <a:pt x="24" y="109"/>
                  </a:cubicBezTo>
                  <a:cubicBezTo>
                    <a:pt x="0" y="109"/>
                    <a:pt x="0" y="109"/>
                    <a:pt x="0" y="109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4" y="23"/>
                    <a:pt x="24" y="23"/>
                    <a:pt x="24" y="23"/>
                  </a:cubicBezTo>
                  <a:cubicBezTo>
                    <a:pt x="25" y="23"/>
                    <a:pt x="25" y="23"/>
                    <a:pt x="25" y="23"/>
                  </a:cubicBezTo>
                  <a:cubicBezTo>
                    <a:pt x="27" y="16"/>
                    <a:pt x="31" y="10"/>
                    <a:pt x="35" y="6"/>
                  </a:cubicBezTo>
                  <a:cubicBezTo>
                    <a:pt x="40" y="2"/>
                    <a:pt x="46" y="0"/>
                    <a:pt x="52" y="0"/>
                  </a:cubicBezTo>
                  <a:cubicBezTo>
                    <a:pt x="56" y="0"/>
                    <a:pt x="59" y="1"/>
                    <a:pt x="62" y="2"/>
                  </a:cubicBezTo>
                  <a:lnTo>
                    <a:pt x="62" y="26"/>
                  </a:lnTo>
                  <a:close/>
                </a:path>
              </a:pathLst>
            </a:custGeom>
            <a:solidFill>
              <a:srgbClr val="BAD8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</p:grpSp>
      <p:grpSp>
        <p:nvGrpSpPr>
          <p:cNvPr id="78" name="Group 77"/>
          <p:cNvGrpSpPr/>
          <p:nvPr userDrawn="1"/>
        </p:nvGrpSpPr>
        <p:grpSpPr>
          <a:xfrm>
            <a:off x="1404553" y="2845307"/>
            <a:ext cx="3219971" cy="336207"/>
            <a:chOff x="1500188" y="2508251"/>
            <a:chExt cx="3284538" cy="342900"/>
          </a:xfrm>
        </p:grpSpPr>
        <p:sp>
          <p:nvSpPr>
            <p:cNvPr id="52" name="Freeform 48"/>
            <p:cNvSpPr>
              <a:spLocks noEditPoints="1"/>
            </p:cNvSpPr>
            <p:nvPr userDrawn="1"/>
          </p:nvSpPr>
          <p:spPr bwMode="auto">
            <a:xfrm>
              <a:off x="1500188" y="2527301"/>
              <a:ext cx="268288" cy="317500"/>
            </a:xfrm>
            <a:custGeom>
              <a:avLst/>
              <a:gdLst>
                <a:gd name="T0" fmla="*/ 166 w 166"/>
                <a:gd name="T1" fmla="*/ 96 h 196"/>
                <a:gd name="T2" fmla="*/ 153 w 166"/>
                <a:gd name="T3" fmla="*/ 149 h 196"/>
                <a:gd name="T4" fmla="*/ 115 w 166"/>
                <a:gd name="T5" fmla="*/ 184 h 196"/>
                <a:gd name="T6" fmla="*/ 59 w 166"/>
                <a:gd name="T7" fmla="*/ 196 h 196"/>
                <a:gd name="T8" fmla="*/ 0 w 166"/>
                <a:gd name="T9" fmla="*/ 196 h 196"/>
                <a:gd name="T10" fmla="*/ 0 w 166"/>
                <a:gd name="T11" fmla="*/ 0 h 196"/>
                <a:gd name="T12" fmla="*/ 61 w 166"/>
                <a:gd name="T13" fmla="*/ 0 h 196"/>
                <a:gd name="T14" fmla="*/ 140 w 166"/>
                <a:gd name="T15" fmla="*/ 24 h 196"/>
                <a:gd name="T16" fmla="*/ 166 w 166"/>
                <a:gd name="T17" fmla="*/ 96 h 196"/>
                <a:gd name="T18" fmla="*/ 131 w 166"/>
                <a:gd name="T19" fmla="*/ 96 h 196"/>
                <a:gd name="T20" fmla="*/ 113 w 166"/>
                <a:gd name="T21" fmla="*/ 45 h 196"/>
                <a:gd name="T22" fmla="*/ 59 w 166"/>
                <a:gd name="T23" fmla="*/ 28 h 196"/>
                <a:gd name="T24" fmla="*/ 32 w 166"/>
                <a:gd name="T25" fmla="*/ 28 h 196"/>
                <a:gd name="T26" fmla="*/ 32 w 166"/>
                <a:gd name="T27" fmla="*/ 168 h 196"/>
                <a:gd name="T28" fmla="*/ 59 w 166"/>
                <a:gd name="T29" fmla="*/ 168 h 196"/>
                <a:gd name="T30" fmla="*/ 112 w 166"/>
                <a:gd name="T31" fmla="*/ 149 h 196"/>
                <a:gd name="T32" fmla="*/ 131 w 166"/>
                <a:gd name="T33" fmla="*/ 96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66" h="196">
                  <a:moveTo>
                    <a:pt x="166" y="96"/>
                  </a:moveTo>
                  <a:cubicBezTo>
                    <a:pt x="166" y="116"/>
                    <a:pt x="162" y="133"/>
                    <a:pt x="153" y="149"/>
                  </a:cubicBezTo>
                  <a:cubicBezTo>
                    <a:pt x="144" y="164"/>
                    <a:pt x="132" y="176"/>
                    <a:pt x="115" y="184"/>
                  </a:cubicBezTo>
                  <a:cubicBezTo>
                    <a:pt x="99" y="192"/>
                    <a:pt x="80" y="196"/>
                    <a:pt x="59" y="196"/>
                  </a:cubicBezTo>
                  <a:cubicBezTo>
                    <a:pt x="0" y="196"/>
                    <a:pt x="0" y="196"/>
                    <a:pt x="0" y="19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96" y="0"/>
                    <a:pt x="122" y="8"/>
                    <a:pt x="140" y="24"/>
                  </a:cubicBezTo>
                  <a:cubicBezTo>
                    <a:pt x="157" y="40"/>
                    <a:pt x="166" y="64"/>
                    <a:pt x="166" y="96"/>
                  </a:cubicBezTo>
                  <a:close/>
                  <a:moveTo>
                    <a:pt x="131" y="96"/>
                  </a:moveTo>
                  <a:cubicBezTo>
                    <a:pt x="131" y="74"/>
                    <a:pt x="125" y="57"/>
                    <a:pt x="113" y="45"/>
                  </a:cubicBezTo>
                  <a:cubicBezTo>
                    <a:pt x="100" y="34"/>
                    <a:pt x="82" y="28"/>
                    <a:pt x="59" y="28"/>
                  </a:cubicBezTo>
                  <a:cubicBezTo>
                    <a:pt x="32" y="28"/>
                    <a:pt x="32" y="28"/>
                    <a:pt x="32" y="28"/>
                  </a:cubicBezTo>
                  <a:cubicBezTo>
                    <a:pt x="32" y="168"/>
                    <a:pt x="32" y="168"/>
                    <a:pt x="32" y="168"/>
                  </a:cubicBezTo>
                  <a:cubicBezTo>
                    <a:pt x="59" y="168"/>
                    <a:pt x="59" y="168"/>
                    <a:pt x="59" y="168"/>
                  </a:cubicBezTo>
                  <a:cubicBezTo>
                    <a:pt x="82" y="168"/>
                    <a:pt x="100" y="162"/>
                    <a:pt x="112" y="149"/>
                  </a:cubicBezTo>
                  <a:cubicBezTo>
                    <a:pt x="125" y="136"/>
                    <a:pt x="131" y="119"/>
                    <a:pt x="131" y="96"/>
                  </a:cubicBez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53" name="Freeform 49"/>
            <p:cNvSpPr>
              <a:spLocks noEditPoints="1"/>
            </p:cNvSpPr>
            <p:nvPr userDrawn="1"/>
          </p:nvSpPr>
          <p:spPr bwMode="auto">
            <a:xfrm>
              <a:off x="1801813" y="2611438"/>
              <a:ext cx="192088" cy="239713"/>
            </a:xfrm>
            <a:custGeom>
              <a:avLst/>
              <a:gdLst>
                <a:gd name="T0" fmla="*/ 87 w 118"/>
                <a:gd name="T1" fmla="*/ 144 h 148"/>
                <a:gd name="T2" fmla="*/ 87 w 118"/>
                <a:gd name="T3" fmla="*/ 125 h 148"/>
                <a:gd name="T4" fmla="*/ 86 w 118"/>
                <a:gd name="T5" fmla="*/ 125 h 148"/>
                <a:gd name="T6" fmla="*/ 45 w 118"/>
                <a:gd name="T7" fmla="*/ 148 h 148"/>
                <a:gd name="T8" fmla="*/ 12 w 118"/>
                <a:gd name="T9" fmla="*/ 137 h 148"/>
                <a:gd name="T10" fmla="*/ 0 w 118"/>
                <a:gd name="T11" fmla="*/ 106 h 148"/>
                <a:gd name="T12" fmla="*/ 12 w 118"/>
                <a:gd name="T13" fmla="*/ 74 h 148"/>
                <a:gd name="T14" fmla="*/ 46 w 118"/>
                <a:gd name="T15" fmla="*/ 60 h 148"/>
                <a:gd name="T16" fmla="*/ 87 w 118"/>
                <a:gd name="T17" fmla="*/ 54 h 148"/>
                <a:gd name="T18" fmla="*/ 60 w 118"/>
                <a:gd name="T19" fmla="*/ 25 h 148"/>
                <a:gd name="T20" fmla="*/ 35 w 118"/>
                <a:gd name="T21" fmla="*/ 30 h 148"/>
                <a:gd name="T22" fmla="*/ 14 w 118"/>
                <a:gd name="T23" fmla="*/ 41 h 148"/>
                <a:gd name="T24" fmla="*/ 14 w 118"/>
                <a:gd name="T25" fmla="*/ 13 h 148"/>
                <a:gd name="T26" fmla="*/ 36 w 118"/>
                <a:gd name="T27" fmla="*/ 4 h 148"/>
                <a:gd name="T28" fmla="*/ 64 w 118"/>
                <a:gd name="T29" fmla="*/ 0 h 148"/>
                <a:gd name="T30" fmla="*/ 104 w 118"/>
                <a:gd name="T31" fmla="*/ 14 h 148"/>
                <a:gd name="T32" fmla="*/ 118 w 118"/>
                <a:gd name="T33" fmla="*/ 55 h 148"/>
                <a:gd name="T34" fmla="*/ 118 w 118"/>
                <a:gd name="T35" fmla="*/ 144 h 148"/>
                <a:gd name="T36" fmla="*/ 87 w 118"/>
                <a:gd name="T37" fmla="*/ 144 h 148"/>
                <a:gd name="T38" fmla="*/ 31 w 118"/>
                <a:gd name="T39" fmla="*/ 103 h 148"/>
                <a:gd name="T40" fmla="*/ 38 w 118"/>
                <a:gd name="T41" fmla="*/ 117 h 148"/>
                <a:gd name="T42" fmla="*/ 54 w 118"/>
                <a:gd name="T43" fmla="*/ 123 h 148"/>
                <a:gd name="T44" fmla="*/ 78 w 118"/>
                <a:gd name="T45" fmla="*/ 113 h 148"/>
                <a:gd name="T46" fmla="*/ 87 w 118"/>
                <a:gd name="T47" fmla="*/ 89 h 148"/>
                <a:gd name="T48" fmla="*/ 87 w 118"/>
                <a:gd name="T49" fmla="*/ 76 h 148"/>
                <a:gd name="T50" fmla="*/ 57 w 118"/>
                <a:gd name="T51" fmla="*/ 80 h 148"/>
                <a:gd name="T52" fmla="*/ 37 w 118"/>
                <a:gd name="T53" fmla="*/ 87 h 148"/>
                <a:gd name="T54" fmla="*/ 31 w 118"/>
                <a:gd name="T55" fmla="*/ 103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8" h="148">
                  <a:moveTo>
                    <a:pt x="87" y="144"/>
                  </a:moveTo>
                  <a:cubicBezTo>
                    <a:pt x="87" y="125"/>
                    <a:pt x="87" y="125"/>
                    <a:pt x="87" y="125"/>
                  </a:cubicBezTo>
                  <a:cubicBezTo>
                    <a:pt x="86" y="125"/>
                    <a:pt x="86" y="125"/>
                    <a:pt x="86" y="125"/>
                  </a:cubicBezTo>
                  <a:cubicBezTo>
                    <a:pt x="76" y="140"/>
                    <a:pt x="62" y="148"/>
                    <a:pt x="45" y="148"/>
                  </a:cubicBezTo>
                  <a:cubicBezTo>
                    <a:pt x="31" y="148"/>
                    <a:pt x="20" y="144"/>
                    <a:pt x="12" y="137"/>
                  </a:cubicBezTo>
                  <a:cubicBezTo>
                    <a:pt x="4" y="129"/>
                    <a:pt x="0" y="119"/>
                    <a:pt x="0" y="106"/>
                  </a:cubicBezTo>
                  <a:cubicBezTo>
                    <a:pt x="0" y="93"/>
                    <a:pt x="4" y="82"/>
                    <a:pt x="12" y="74"/>
                  </a:cubicBezTo>
                  <a:cubicBezTo>
                    <a:pt x="19" y="66"/>
                    <a:pt x="31" y="62"/>
                    <a:pt x="46" y="60"/>
                  </a:cubicBezTo>
                  <a:cubicBezTo>
                    <a:pt x="87" y="54"/>
                    <a:pt x="87" y="54"/>
                    <a:pt x="87" y="54"/>
                  </a:cubicBezTo>
                  <a:cubicBezTo>
                    <a:pt x="87" y="35"/>
                    <a:pt x="78" y="25"/>
                    <a:pt x="60" y="25"/>
                  </a:cubicBezTo>
                  <a:cubicBezTo>
                    <a:pt x="52" y="25"/>
                    <a:pt x="43" y="27"/>
                    <a:pt x="35" y="30"/>
                  </a:cubicBezTo>
                  <a:cubicBezTo>
                    <a:pt x="27" y="32"/>
                    <a:pt x="20" y="36"/>
                    <a:pt x="14" y="41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9" y="10"/>
                    <a:pt x="26" y="7"/>
                    <a:pt x="36" y="4"/>
                  </a:cubicBezTo>
                  <a:cubicBezTo>
                    <a:pt x="46" y="2"/>
                    <a:pt x="56" y="0"/>
                    <a:pt x="64" y="0"/>
                  </a:cubicBezTo>
                  <a:cubicBezTo>
                    <a:pt x="82" y="0"/>
                    <a:pt x="95" y="5"/>
                    <a:pt x="104" y="14"/>
                  </a:cubicBezTo>
                  <a:cubicBezTo>
                    <a:pt x="113" y="24"/>
                    <a:pt x="118" y="37"/>
                    <a:pt x="118" y="55"/>
                  </a:cubicBezTo>
                  <a:cubicBezTo>
                    <a:pt x="118" y="144"/>
                    <a:pt x="118" y="144"/>
                    <a:pt x="118" y="144"/>
                  </a:cubicBezTo>
                  <a:lnTo>
                    <a:pt x="87" y="144"/>
                  </a:lnTo>
                  <a:close/>
                  <a:moveTo>
                    <a:pt x="31" y="103"/>
                  </a:moveTo>
                  <a:cubicBezTo>
                    <a:pt x="31" y="109"/>
                    <a:pt x="33" y="114"/>
                    <a:pt x="38" y="117"/>
                  </a:cubicBezTo>
                  <a:cubicBezTo>
                    <a:pt x="42" y="121"/>
                    <a:pt x="48" y="123"/>
                    <a:pt x="54" y="123"/>
                  </a:cubicBezTo>
                  <a:cubicBezTo>
                    <a:pt x="64" y="123"/>
                    <a:pt x="72" y="120"/>
                    <a:pt x="78" y="113"/>
                  </a:cubicBezTo>
                  <a:cubicBezTo>
                    <a:pt x="84" y="107"/>
                    <a:pt x="87" y="99"/>
                    <a:pt x="87" y="89"/>
                  </a:cubicBezTo>
                  <a:cubicBezTo>
                    <a:pt x="87" y="76"/>
                    <a:pt x="87" y="76"/>
                    <a:pt x="87" y="76"/>
                  </a:cubicBezTo>
                  <a:cubicBezTo>
                    <a:pt x="57" y="80"/>
                    <a:pt x="57" y="80"/>
                    <a:pt x="57" y="80"/>
                  </a:cubicBezTo>
                  <a:cubicBezTo>
                    <a:pt x="47" y="81"/>
                    <a:pt x="40" y="84"/>
                    <a:pt x="37" y="87"/>
                  </a:cubicBezTo>
                  <a:cubicBezTo>
                    <a:pt x="33" y="91"/>
                    <a:pt x="31" y="96"/>
                    <a:pt x="31" y="103"/>
                  </a:cubicBez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54" name="Freeform 50"/>
            <p:cNvSpPr>
              <a:spLocks/>
            </p:cNvSpPr>
            <p:nvPr userDrawn="1"/>
          </p:nvSpPr>
          <p:spPr bwMode="auto">
            <a:xfrm>
              <a:off x="2019300" y="2549526"/>
              <a:ext cx="144463" cy="301625"/>
            </a:xfrm>
            <a:custGeom>
              <a:avLst/>
              <a:gdLst>
                <a:gd name="T0" fmla="*/ 89 w 89"/>
                <a:gd name="T1" fmla="*/ 181 h 186"/>
                <a:gd name="T2" fmla="*/ 79 w 89"/>
                <a:gd name="T3" fmla="*/ 184 h 186"/>
                <a:gd name="T4" fmla="*/ 64 w 89"/>
                <a:gd name="T5" fmla="*/ 186 h 186"/>
                <a:gd name="T6" fmla="*/ 23 w 89"/>
                <a:gd name="T7" fmla="*/ 141 h 186"/>
                <a:gd name="T8" fmla="*/ 23 w 89"/>
                <a:gd name="T9" fmla="*/ 67 h 186"/>
                <a:gd name="T10" fmla="*/ 0 w 89"/>
                <a:gd name="T11" fmla="*/ 67 h 186"/>
                <a:gd name="T12" fmla="*/ 0 w 89"/>
                <a:gd name="T13" fmla="*/ 42 h 186"/>
                <a:gd name="T14" fmla="*/ 23 w 89"/>
                <a:gd name="T15" fmla="*/ 42 h 186"/>
                <a:gd name="T16" fmla="*/ 23 w 89"/>
                <a:gd name="T17" fmla="*/ 9 h 186"/>
                <a:gd name="T18" fmla="*/ 55 w 89"/>
                <a:gd name="T19" fmla="*/ 0 h 186"/>
                <a:gd name="T20" fmla="*/ 55 w 89"/>
                <a:gd name="T21" fmla="*/ 42 h 186"/>
                <a:gd name="T22" fmla="*/ 89 w 89"/>
                <a:gd name="T23" fmla="*/ 42 h 186"/>
                <a:gd name="T24" fmla="*/ 89 w 89"/>
                <a:gd name="T25" fmla="*/ 67 h 186"/>
                <a:gd name="T26" fmla="*/ 55 w 89"/>
                <a:gd name="T27" fmla="*/ 67 h 186"/>
                <a:gd name="T28" fmla="*/ 55 w 89"/>
                <a:gd name="T29" fmla="*/ 135 h 186"/>
                <a:gd name="T30" fmla="*/ 60 w 89"/>
                <a:gd name="T31" fmla="*/ 154 h 186"/>
                <a:gd name="T32" fmla="*/ 75 w 89"/>
                <a:gd name="T33" fmla="*/ 160 h 186"/>
                <a:gd name="T34" fmla="*/ 82 w 89"/>
                <a:gd name="T35" fmla="*/ 159 h 186"/>
                <a:gd name="T36" fmla="*/ 89 w 89"/>
                <a:gd name="T37" fmla="*/ 156 h 186"/>
                <a:gd name="T38" fmla="*/ 89 w 89"/>
                <a:gd name="T39" fmla="*/ 181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9" h="186">
                  <a:moveTo>
                    <a:pt x="89" y="181"/>
                  </a:moveTo>
                  <a:cubicBezTo>
                    <a:pt x="87" y="182"/>
                    <a:pt x="83" y="183"/>
                    <a:pt x="79" y="184"/>
                  </a:cubicBezTo>
                  <a:cubicBezTo>
                    <a:pt x="74" y="185"/>
                    <a:pt x="69" y="186"/>
                    <a:pt x="64" y="186"/>
                  </a:cubicBezTo>
                  <a:cubicBezTo>
                    <a:pt x="37" y="186"/>
                    <a:pt x="23" y="171"/>
                    <a:pt x="23" y="141"/>
                  </a:cubicBezTo>
                  <a:cubicBezTo>
                    <a:pt x="23" y="67"/>
                    <a:pt x="23" y="67"/>
                    <a:pt x="23" y="67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23" y="42"/>
                    <a:pt x="23" y="42"/>
                    <a:pt x="23" y="42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55" y="42"/>
                    <a:pt x="55" y="42"/>
                    <a:pt x="55" y="42"/>
                  </a:cubicBezTo>
                  <a:cubicBezTo>
                    <a:pt x="89" y="42"/>
                    <a:pt x="89" y="42"/>
                    <a:pt x="89" y="42"/>
                  </a:cubicBezTo>
                  <a:cubicBezTo>
                    <a:pt x="89" y="67"/>
                    <a:pt x="89" y="67"/>
                    <a:pt x="89" y="67"/>
                  </a:cubicBezTo>
                  <a:cubicBezTo>
                    <a:pt x="55" y="67"/>
                    <a:pt x="55" y="67"/>
                    <a:pt x="55" y="67"/>
                  </a:cubicBezTo>
                  <a:cubicBezTo>
                    <a:pt x="55" y="135"/>
                    <a:pt x="55" y="135"/>
                    <a:pt x="55" y="135"/>
                  </a:cubicBezTo>
                  <a:cubicBezTo>
                    <a:pt x="55" y="144"/>
                    <a:pt x="56" y="151"/>
                    <a:pt x="60" y="154"/>
                  </a:cubicBezTo>
                  <a:cubicBezTo>
                    <a:pt x="63" y="158"/>
                    <a:pt x="68" y="160"/>
                    <a:pt x="75" y="160"/>
                  </a:cubicBezTo>
                  <a:cubicBezTo>
                    <a:pt x="77" y="160"/>
                    <a:pt x="79" y="160"/>
                    <a:pt x="82" y="159"/>
                  </a:cubicBezTo>
                  <a:cubicBezTo>
                    <a:pt x="85" y="158"/>
                    <a:pt x="87" y="157"/>
                    <a:pt x="89" y="156"/>
                  </a:cubicBezTo>
                  <a:lnTo>
                    <a:pt x="89" y="181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55" name="Freeform 51"/>
            <p:cNvSpPr>
              <a:spLocks noEditPoints="1"/>
            </p:cNvSpPr>
            <p:nvPr userDrawn="1"/>
          </p:nvSpPr>
          <p:spPr bwMode="auto">
            <a:xfrm>
              <a:off x="2190750" y="2611438"/>
              <a:ext cx="190500" cy="239713"/>
            </a:xfrm>
            <a:custGeom>
              <a:avLst/>
              <a:gdLst>
                <a:gd name="T0" fmla="*/ 87 w 118"/>
                <a:gd name="T1" fmla="*/ 144 h 148"/>
                <a:gd name="T2" fmla="*/ 87 w 118"/>
                <a:gd name="T3" fmla="*/ 125 h 148"/>
                <a:gd name="T4" fmla="*/ 86 w 118"/>
                <a:gd name="T5" fmla="*/ 125 h 148"/>
                <a:gd name="T6" fmla="*/ 44 w 118"/>
                <a:gd name="T7" fmla="*/ 148 h 148"/>
                <a:gd name="T8" fmla="*/ 12 w 118"/>
                <a:gd name="T9" fmla="*/ 137 h 148"/>
                <a:gd name="T10" fmla="*/ 0 w 118"/>
                <a:gd name="T11" fmla="*/ 106 h 148"/>
                <a:gd name="T12" fmla="*/ 11 w 118"/>
                <a:gd name="T13" fmla="*/ 74 h 148"/>
                <a:gd name="T14" fmla="*/ 46 w 118"/>
                <a:gd name="T15" fmla="*/ 60 h 148"/>
                <a:gd name="T16" fmla="*/ 87 w 118"/>
                <a:gd name="T17" fmla="*/ 54 h 148"/>
                <a:gd name="T18" fmla="*/ 60 w 118"/>
                <a:gd name="T19" fmla="*/ 25 h 148"/>
                <a:gd name="T20" fmla="*/ 35 w 118"/>
                <a:gd name="T21" fmla="*/ 30 h 148"/>
                <a:gd name="T22" fmla="*/ 14 w 118"/>
                <a:gd name="T23" fmla="*/ 41 h 148"/>
                <a:gd name="T24" fmla="*/ 14 w 118"/>
                <a:gd name="T25" fmla="*/ 13 h 148"/>
                <a:gd name="T26" fmla="*/ 36 w 118"/>
                <a:gd name="T27" fmla="*/ 4 h 148"/>
                <a:gd name="T28" fmla="*/ 64 w 118"/>
                <a:gd name="T29" fmla="*/ 0 h 148"/>
                <a:gd name="T30" fmla="*/ 104 w 118"/>
                <a:gd name="T31" fmla="*/ 14 h 148"/>
                <a:gd name="T32" fmla="*/ 118 w 118"/>
                <a:gd name="T33" fmla="*/ 55 h 148"/>
                <a:gd name="T34" fmla="*/ 118 w 118"/>
                <a:gd name="T35" fmla="*/ 144 h 148"/>
                <a:gd name="T36" fmla="*/ 87 w 118"/>
                <a:gd name="T37" fmla="*/ 144 h 148"/>
                <a:gd name="T38" fmla="*/ 31 w 118"/>
                <a:gd name="T39" fmla="*/ 103 h 148"/>
                <a:gd name="T40" fmla="*/ 38 w 118"/>
                <a:gd name="T41" fmla="*/ 117 h 148"/>
                <a:gd name="T42" fmla="*/ 54 w 118"/>
                <a:gd name="T43" fmla="*/ 123 h 148"/>
                <a:gd name="T44" fmla="*/ 78 w 118"/>
                <a:gd name="T45" fmla="*/ 113 h 148"/>
                <a:gd name="T46" fmla="*/ 87 w 118"/>
                <a:gd name="T47" fmla="*/ 89 h 148"/>
                <a:gd name="T48" fmla="*/ 87 w 118"/>
                <a:gd name="T49" fmla="*/ 76 h 148"/>
                <a:gd name="T50" fmla="*/ 57 w 118"/>
                <a:gd name="T51" fmla="*/ 80 h 148"/>
                <a:gd name="T52" fmla="*/ 37 w 118"/>
                <a:gd name="T53" fmla="*/ 87 h 148"/>
                <a:gd name="T54" fmla="*/ 31 w 118"/>
                <a:gd name="T55" fmla="*/ 103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8" h="148">
                  <a:moveTo>
                    <a:pt x="87" y="144"/>
                  </a:moveTo>
                  <a:cubicBezTo>
                    <a:pt x="87" y="125"/>
                    <a:pt x="87" y="125"/>
                    <a:pt x="87" y="125"/>
                  </a:cubicBezTo>
                  <a:cubicBezTo>
                    <a:pt x="86" y="125"/>
                    <a:pt x="86" y="125"/>
                    <a:pt x="86" y="125"/>
                  </a:cubicBezTo>
                  <a:cubicBezTo>
                    <a:pt x="76" y="140"/>
                    <a:pt x="62" y="148"/>
                    <a:pt x="44" y="148"/>
                  </a:cubicBezTo>
                  <a:cubicBezTo>
                    <a:pt x="31" y="148"/>
                    <a:pt x="20" y="144"/>
                    <a:pt x="12" y="137"/>
                  </a:cubicBezTo>
                  <a:cubicBezTo>
                    <a:pt x="4" y="129"/>
                    <a:pt x="0" y="119"/>
                    <a:pt x="0" y="106"/>
                  </a:cubicBezTo>
                  <a:cubicBezTo>
                    <a:pt x="0" y="93"/>
                    <a:pt x="4" y="82"/>
                    <a:pt x="11" y="74"/>
                  </a:cubicBezTo>
                  <a:cubicBezTo>
                    <a:pt x="19" y="66"/>
                    <a:pt x="31" y="62"/>
                    <a:pt x="46" y="60"/>
                  </a:cubicBezTo>
                  <a:cubicBezTo>
                    <a:pt x="87" y="54"/>
                    <a:pt x="87" y="54"/>
                    <a:pt x="87" y="54"/>
                  </a:cubicBezTo>
                  <a:cubicBezTo>
                    <a:pt x="87" y="35"/>
                    <a:pt x="78" y="25"/>
                    <a:pt x="60" y="25"/>
                  </a:cubicBezTo>
                  <a:cubicBezTo>
                    <a:pt x="52" y="25"/>
                    <a:pt x="43" y="27"/>
                    <a:pt x="35" y="30"/>
                  </a:cubicBezTo>
                  <a:cubicBezTo>
                    <a:pt x="27" y="32"/>
                    <a:pt x="20" y="36"/>
                    <a:pt x="14" y="41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9" y="10"/>
                    <a:pt x="26" y="7"/>
                    <a:pt x="36" y="4"/>
                  </a:cubicBezTo>
                  <a:cubicBezTo>
                    <a:pt x="46" y="2"/>
                    <a:pt x="55" y="0"/>
                    <a:pt x="64" y="0"/>
                  </a:cubicBezTo>
                  <a:cubicBezTo>
                    <a:pt x="82" y="0"/>
                    <a:pt x="95" y="5"/>
                    <a:pt x="104" y="14"/>
                  </a:cubicBezTo>
                  <a:cubicBezTo>
                    <a:pt x="113" y="24"/>
                    <a:pt x="118" y="37"/>
                    <a:pt x="118" y="55"/>
                  </a:cubicBezTo>
                  <a:cubicBezTo>
                    <a:pt x="118" y="144"/>
                    <a:pt x="118" y="144"/>
                    <a:pt x="118" y="144"/>
                  </a:cubicBezTo>
                  <a:lnTo>
                    <a:pt x="87" y="144"/>
                  </a:lnTo>
                  <a:close/>
                  <a:moveTo>
                    <a:pt x="31" y="103"/>
                  </a:moveTo>
                  <a:cubicBezTo>
                    <a:pt x="31" y="109"/>
                    <a:pt x="33" y="114"/>
                    <a:pt x="38" y="117"/>
                  </a:cubicBezTo>
                  <a:cubicBezTo>
                    <a:pt x="42" y="121"/>
                    <a:pt x="48" y="123"/>
                    <a:pt x="54" y="123"/>
                  </a:cubicBezTo>
                  <a:cubicBezTo>
                    <a:pt x="64" y="123"/>
                    <a:pt x="72" y="120"/>
                    <a:pt x="78" y="113"/>
                  </a:cubicBezTo>
                  <a:cubicBezTo>
                    <a:pt x="84" y="107"/>
                    <a:pt x="87" y="99"/>
                    <a:pt x="87" y="89"/>
                  </a:cubicBezTo>
                  <a:cubicBezTo>
                    <a:pt x="87" y="76"/>
                    <a:pt x="87" y="76"/>
                    <a:pt x="87" y="76"/>
                  </a:cubicBezTo>
                  <a:cubicBezTo>
                    <a:pt x="57" y="80"/>
                    <a:pt x="57" y="80"/>
                    <a:pt x="57" y="80"/>
                  </a:cubicBezTo>
                  <a:cubicBezTo>
                    <a:pt x="47" y="81"/>
                    <a:pt x="40" y="84"/>
                    <a:pt x="37" y="87"/>
                  </a:cubicBezTo>
                  <a:cubicBezTo>
                    <a:pt x="33" y="91"/>
                    <a:pt x="31" y="96"/>
                    <a:pt x="31" y="103"/>
                  </a:cubicBez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56" name="Freeform 52"/>
            <p:cNvSpPr>
              <a:spLocks/>
            </p:cNvSpPr>
            <p:nvPr userDrawn="1"/>
          </p:nvSpPr>
          <p:spPr bwMode="auto">
            <a:xfrm>
              <a:off x="2514600" y="2527301"/>
              <a:ext cx="436563" cy="317500"/>
            </a:xfrm>
            <a:custGeom>
              <a:avLst/>
              <a:gdLst>
                <a:gd name="T0" fmla="*/ 215 w 269"/>
                <a:gd name="T1" fmla="*/ 196 h 196"/>
                <a:gd name="T2" fmla="*/ 176 w 269"/>
                <a:gd name="T3" fmla="*/ 196 h 196"/>
                <a:gd name="T4" fmla="*/ 139 w 269"/>
                <a:gd name="T5" fmla="*/ 59 h 196"/>
                <a:gd name="T6" fmla="*/ 136 w 269"/>
                <a:gd name="T7" fmla="*/ 38 h 196"/>
                <a:gd name="T8" fmla="*/ 135 w 269"/>
                <a:gd name="T9" fmla="*/ 38 h 196"/>
                <a:gd name="T10" fmla="*/ 134 w 269"/>
                <a:gd name="T11" fmla="*/ 50 h 196"/>
                <a:gd name="T12" fmla="*/ 132 w 269"/>
                <a:gd name="T13" fmla="*/ 59 h 196"/>
                <a:gd name="T14" fmla="*/ 95 w 269"/>
                <a:gd name="T15" fmla="*/ 196 h 196"/>
                <a:gd name="T16" fmla="*/ 56 w 269"/>
                <a:gd name="T17" fmla="*/ 196 h 196"/>
                <a:gd name="T18" fmla="*/ 0 w 269"/>
                <a:gd name="T19" fmla="*/ 0 h 196"/>
                <a:gd name="T20" fmla="*/ 36 w 269"/>
                <a:gd name="T21" fmla="*/ 0 h 196"/>
                <a:gd name="T22" fmla="*/ 73 w 269"/>
                <a:gd name="T23" fmla="*/ 142 h 196"/>
                <a:gd name="T24" fmla="*/ 76 w 269"/>
                <a:gd name="T25" fmla="*/ 164 h 196"/>
                <a:gd name="T26" fmla="*/ 76 w 269"/>
                <a:gd name="T27" fmla="*/ 164 h 196"/>
                <a:gd name="T28" fmla="*/ 80 w 269"/>
                <a:gd name="T29" fmla="*/ 142 h 196"/>
                <a:gd name="T30" fmla="*/ 120 w 269"/>
                <a:gd name="T31" fmla="*/ 0 h 196"/>
                <a:gd name="T32" fmla="*/ 155 w 269"/>
                <a:gd name="T33" fmla="*/ 0 h 196"/>
                <a:gd name="T34" fmla="*/ 192 w 269"/>
                <a:gd name="T35" fmla="*/ 144 h 196"/>
                <a:gd name="T36" fmla="*/ 195 w 269"/>
                <a:gd name="T37" fmla="*/ 163 h 196"/>
                <a:gd name="T38" fmla="*/ 196 w 269"/>
                <a:gd name="T39" fmla="*/ 163 h 196"/>
                <a:gd name="T40" fmla="*/ 199 w 269"/>
                <a:gd name="T41" fmla="*/ 143 h 196"/>
                <a:gd name="T42" fmla="*/ 234 w 269"/>
                <a:gd name="T43" fmla="*/ 0 h 196"/>
                <a:gd name="T44" fmla="*/ 269 w 269"/>
                <a:gd name="T45" fmla="*/ 0 h 196"/>
                <a:gd name="T46" fmla="*/ 215 w 269"/>
                <a:gd name="T47" fmla="*/ 196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69" h="196">
                  <a:moveTo>
                    <a:pt x="215" y="196"/>
                  </a:moveTo>
                  <a:cubicBezTo>
                    <a:pt x="176" y="196"/>
                    <a:pt x="176" y="196"/>
                    <a:pt x="176" y="196"/>
                  </a:cubicBezTo>
                  <a:cubicBezTo>
                    <a:pt x="139" y="59"/>
                    <a:pt x="139" y="59"/>
                    <a:pt x="139" y="59"/>
                  </a:cubicBezTo>
                  <a:cubicBezTo>
                    <a:pt x="137" y="53"/>
                    <a:pt x="136" y="46"/>
                    <a:pt x="136" y="38"/>
                  </a:cubicBezTo>
                  <a:cubicBezTo>
                    <a:pt x="135" y="38"/>
                    <a:pt x="135" y="38"/>
                    <a:pt x="135" y="38"/>
                  </a:cubicBezTo>
                  <a:cubicBezTo>
                    <a:pt x="135" y="42"/>
                    <a:pt x="134" y="45"/>
                    <a:pt x="134" y="50"/>
                  </a:cubicBezTo>
                  <a:cubicBezTo>
                    <a:pt x="133" y="55"/>
                    <a:pt x="132" y="58"/>
                    <a:pt x="132" y="59"/>
                  </a:cubicBezTo>
                  <a:cubicBezTo>
                    <a:pt x="95" y="196"/>
                    <a:pt x="95" y="196"/>
                    <a:pt x="95" y="196"/>
                  </a:cubicBezTo>
                  <a:cubicBezTo>
                    <a:pt x="56" y="196"/>
                    <a:pt x="56" y="196"/>
                    <a:pt x="56" y="19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73" y="142"/>
                    <a:pt x="73" y="142"/>
                    <a:pt x="73" y="142"/>
                  </a:cubicBezTo>
                  <a:cubicBezTo>
                    <a:pt x="74" y="146"/>
                    <a:pt x="75" y="153"/>
                    <a:pt x="76" y="164"/>
                  </a:cubicBezTo>
                  <a:cubicBezTo>
                    <a:pt x="76" y="164"/>
                    <a:pt x="76" y="164"/>
                    <a:pt x="76" y="164"/>
                  </a:cubicBezTo>
                  <a:cubicBezTo>
                    <a:pt x="77" y="158"/>
                    <a:pt x="78" y="151"/>
                    <a:pt x="80" y="142"/>
                  </a:cubicBezTo>
                  <a:cubicBezTo>
                    <a:pt x="120" y="0"/>
                    <a:pt x="120" y="0"/>
                    <a:pt x="120" y="0"/>
                  </a:cubicBezTo>
                  <a:cubicBezTo>
                    <a:pt x="155" y="0"/>
                    <a:pt x="155" y="0"/>
                    <a:pt x="155" y="0"/>
                  </a:cubicBezTo>
                  <a:cubicBezTo>
                    <a:pt x="192" y="144"/>
                    <a:pt x="192" y="144"/>
                    <a:pt x="192" y="144"/>
                  </a:cubicBezTo>
                  <a:cubicBezTo>
                    <a:pt x="194" y="148"/>
                    <a:pt x="195" y="155"/>
                    <a:pt x="195" y="163"/>
                  </a:cubicBezTo>
                  <a:cubicBezTo>
                    <a:pt x="196" y="163"/>
                    <a:pt x="196" y="163"/>
                    <a:pt x="196" y="163"/>
                  </a:cubicBezTo>
                  <a:cubicBezTo>
                    <a:pt x="196" y="157"/>
                    <a:pt x="197" y="150"/>
                    <a:pt x="199" y="143"/>
                  </a:cubicBezTo>
                  <a:cubicBezTo>
                    <a:pt x="234" y="0"/>
                    <a:pt x="234" y="0"/>
                    <a:pt x="234" y="0"/>
                  </a:cubicBezTo>
                  <a:cubicBezTo>
                    <a:pt x="269" y="0"/>
                    <a:pt x="269" y="0"/>
                    <a:pt x="269" y="0"/>
                  </a:cubicBezTo>
                  <a:lnTo>
                    <a:pt x="215" y="196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57" name="Freeform 53"/>
            <p:cNvSpPr>
              <a:spLocks noEditPoints="1"/>
            </p:cNvSpPr>
            <p:nvPr userDrawn="1"/>
          </p:nvSpPr>
          <p:spPr bwMode="auto">
            <a:xfrm>
              <a:off x="2955925" y="2611438"/>
              <a:ext cx="190500" cy="239713"/>
            </a:xfrm>
            <a:custGeom>
              <a:avLst/>
              <a:gdLst>
                <a:gd name="T0" fmla="*/ 87 w 118"/>
                <a:gd name="T1" fmla="*/ 144 h 148"/>
                <a:gd name="T2" fmla="*/ 87 w 118"/>
                <a:gd name="T3" fmla="*/ 125 h 148"/>
                <a:gd name="T4" fmla="*/ 86 w 118"/>
                <a:gd name="T5" fmla="*/ 125 h 148"/>
                <a:gd name="T6" fmla="*/ 44 w 118"/>
                <a:gd name="T7" fmla="*/ 148 h 148"/>
                <a:gd name="T8" fmla="*/ 12 w 118"/>
                <a:gd name="T9" fmla="*/ 137 h 148"/>
                <a:gd name="T10" fmla="*/ 0 w 118"/>
                <a:gd name="T11" fmla="*/ 106 h 148"/>
                <a:gd name="T12" fmla="*/ 11 w 118"/>
                <a:gd name="T13" fmla="*/ 74 h 148"/>
                <a:gd name="T14" fmla="*/ 46 w 118"/>
                <a:gd name="T15" fmla="*/ 60 h 148"/>
                <a:gd name="T16" fmla="*/ 87 w 118"/>
                <a:gd name="T17" fmla="*/ 54 h 148"/>
                <a:gd name="T18" fmla="*/ 60 w 118"/>
                <a:gd name="T19" fmla="*/ 25 h 148"/>
                <a:gd name="T20" fmla="*/ 35 w 118"/>
                <a:gd name="T21" fmla="*/ 30 h 148"/>
                <a:gd name="T22" fmla="*/ 13 w 118"/>
                <a:gd name="T23" fmla="*/ 41 h 148"/>
                <a:gd name="T24" fmla="*/ 13 w 118"/>
                <a:gd name="T25" fmla="*/ 13 h 148"/>
                <a:gd name="T26" fmla="*/ 36 w 118"/>
                <a:gd name="T27" fmla="*/ 4 h 148"/>
                <a:gd name="T28" fmla="*/ 63 w 118"/>
                <a:gd name="T29" fmla="*/ 0 h 148"/>
                <a:gd name="T30" fmla="*/ 104 w 118"/>
                <a:gd name="T31" fmla="*/ 14 h 148"/>
                <a:gd name="T32" fmla="*/ 118 w 118"/>
                <a:gd name="T33" fmla="*/ 55 h 148"/>
                <a:gd name="T34" fmla="*/ 118 w 118"/>
                <a:gd name="T35" fmla="*/ 144 h 148"/>
                <a:gd name="T36" fmla="*/ 87 w 118"/>
                <a:gd name="T37" fmla="*/ 144 h 148"/>
                <a:gd name="T38" fmla="*/ 31 w 118"/>
                <a:gd name="T39" fmla="*/ 103 h 148"/>
                <a:gd name="T40" fmla="*/ 38 w 118"/>
                <a:gd name="T41" fmla="*/ 117 h 148"/>
                <a:gd name="T42" fmla="*/ 54 w 118"/>
                <a:gd name="T43" fmla="*/ 123 h 148"/>
                <a:gd name="T44" fmla="*/ 78 w 118"/>
                <a:gd name="T45" fmla="*/ 113 h 148"/>
                <a:gd name="T46" fmla="*/ 87 w 118"/>
                <a:gd name="T47" fmla="*/ 89 h 148"/>
                <a:gd name="T48" fmla="*/ 87 w 118"/>
                <a:gd name="T49" fmla="*/ 76 h 148"/>
                <a:gd name="T50" fmla="*/ 56 w 118"/>
                <a:gd name="T51" fmla="*/ 80 h 148"/>
                <a:gd name="T52" fmla="*/ 36 w 118"/>
                <a:gd name="T53" fmla="*/ 87 h 148"/>
                <a:gd name="T54" fmla="*/ 31 w 118"/>
                <a:gd name="T55" fmla="*/ 103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8" h="148">
                  <a:moveTo>
                    <a:pt x="87" y="144"/>
                  </a:moveTo>
                  <a:cubicBezTo>
                    <a:pt x="87" y="125"/>
                    <a:pt x="87" y="125"/>
                    <a:pt x="87" y="125"/>
                  </a:cubicBezTo>
                  <a:cubicBezTo>
                    <a:pt x="86" y="125"/>
                    <a:pt x="86" y="125"/>
                    <a:pt x="86" y="125"/>
                  </a:cubicBezTo>
                  <a:cubicBezTo>
                    <a:pt x="76" y="140"/>
                    <a:pt x="62" y="148"/>
                    <a:pt x="44" y="148"/>
                  </a:cubicBezTo>
                  <a:cubicBezTo>
                    <a:pt x="31" y="148"/>
                    <a:pt x="20" y="144"/>
                    <a:pt x="12" y="137"/>
                  </a:cubicBezTo>
                  <a:cubicBezTo>
                    <a:pt x="4" y="129"/>
                    <a:pt x="0" y="119"/>
                    <a:pt x="0" y="106"/>
                  </a:cubicBezTo>
                  <a:cubicBezTo>
                    <a:pt x="0" y="93"/>
                    <a:pt x="4" y="82"/>
                    <a:pt x="11" y="74"/>
                  </a:cubicBezTo>
                  <a:cubicBezTo>
                    <a:pt x="19" y="66"/>
                    <a:pt x="31" y="62"/>
                    <a:pt x="46" y="60"/>
                  </a:cubicBezTo>
                  <a:cubicBezTo>
                    <a:pt x="87" y="54"/>
                    <a:pt x="87" y="54"/>
                    <a:pt x="87" y="54"/>
                  </a:cubicBezTo>
                  <a:cubicBezTo>
                    <a:pt x="87" y="35"/>
                    <a:pt x="78" y="25"/>
                    <a:pt x="60" y="25"/>
                  </a:cubicBezTo>
                  <a:cubicBezTo>
                    <a:pt x="52" y="25"/>
                    <a:pt x="43" y="27"/>
                    <a:pt x="35" y="30"/>
                  </a:cubicBezTo>
                  <a:cubicBezTo>
                    <a:pt x="27" y="32"/>
                    <a:pt x="20" y="36"/>
                    <a:pt x="13" y="41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9" y="10"/>
                    <a:pt x="26" y="7"/>
                    <a:pt x="36" y="4"/>
                  </a:cubicBezTo>
                  <a:cubicBezTo>
                    <a:pt x="46" y="2"/>
                    <a:pt x="55" y="0"/>
                    <a:pt x="63" y="0"/>
                  </a:cubicBezTo>
                  <a:cubicBezTo>
                    <a:pt x="82" y="0"/>
                    <a:pt x="95" y="5"/>
                    <a:pt x="104" y="14"/>
                  </a:cubicBezTo>
                  <a:cubicBezTo>
                    <a:pt x="113" y="24"/>
                    <a:pt x="118" y="37"/>
                    <a:pt x="118" y="55"/>
                  </a:cubicBezTo>
                  <a:cubicBezTo>
                    <a:pt x="118" y="144"/>
                    <a:pt x="118" y="144"/>
                    <a:pt x="118" y="144"/>
                  </a:cubicBezTo>
                  <a:lnTo>
                    <a:pt x="87" y="144"/>
                  </a:lnTo>
                  <a:close/>
                  <a:moveTo>
                    <a:pt x="31" y="103"/>
                  </a:moveTo>
                  <a:cubicBezTo>
                    <a:pt x="31" y="109"/>
                    <a:pt x="33" y="114"/>
                    <a:pt x="38" y="117"/>
                  </a:cubicBezTo>
                  <a:cubicBezTo>
                    <a:pt x="42" y="121"/>
                    <a:pt x="47" y="123"/>
                    <a:pt x="54" y="123"/>
                  </a:cubicBezTo>
                  <a:cubicBezTo>
                    <a:pt x="64" y="123"/>
                    <a:pt x="71" y="120"/>
                    <a:pt x="78" y="113"/>
                  </a:cubicBezTo>
                  <a:cubicBezTo>
                    <a:pt x="84" y="107"/>
                    <a:pt x="87" y="99"/>
                    <a:pt x="87" y="89"/>
                  </a:cubicBezTo>
                  <a:cubicBezTo>
                    <a:pt x="87" y="76"/>
                    <a:pt x="87" y="76"/>
                    <a:pt x="87" y="76"/>
                  </a:cubicBezTo>
                  <a:cubicBezTo>
                    <a:pt x="56" y="80"/>
                    <a:pt x="56" y="80"/>
                    <a:pt x="56" y="80"/>
                  </a:cubicBezTo>
                  <a:cubicBezTo>
                    <a:pt x="47" y="81"/>
                    <a:pt x="40" y="84"/>
                    <a:pt x="36" y="87"/>
                  </a:cubicBezTo>
                  <a:cubicBezTo>
                    <a:pt x="33" y="91"/>
                    <a:pt x="31" y="96"/>
                    <a:pt x="31" y="103"/>
                  </a:cubicBez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58" name="Freeform 54"/>
            <p:cNvSpPr>
              <a:spLocks/>
            </p:cNvSpPr>
            <p:nvPr userDrawn="1"/>
          </p:nvSpPr>
          <p:spPr bwMode="auto">
            <a:xfrm>
              <a:off x="3205163" y="2613026"/>
              <a:ext cx="130175" cy="231775"/>
            </a:xfrm>
            <a:custGeom>
              <a:avLst/>
              <a:gdLst>
                <a:gd name="T0" fmla="*/ 81 w 81"/>
                <a:gd name="T1" fmla="*/ 34 h 143"/>
                <a:gd name="T2" fmla="*/ 73 w 81"/>
                <a:gd name="T3" fmla="*/ 30 h 143"/>
                <a:gd name="T4" fmla="*/ 63 w 81"/>
                <a:gd name="T5" fmla="*/ 29 h 143"/>
                <a:gd name="T6" fmla="*/ 40 w 81"/>
                <a:gd name="T7" fmla="*/ 41 h 143"/>
                <a:gd name="T8" fmla="*/ 32 w 81"/>
                <a:gd name="T9" fmla="*/ 72 h 143"/>
                <a:gd name="T10" fmla="*/ 32 w 81"/>
                <a:gd name="T11" fmla="*/ 143 h 143"/>
                <a:gd name="T12" fmla="*/ 0 w 81"/>
                <a:gd name="T13" fmla="*/ 143 h 143"/>
                <a:gd name="T14" fmla="*/ 0 w 81"/>
                <a:gd name="T15" fmla="*/ 3 h 143"/>
                <a:gd name="T16" fmla="*/ 32 w 81"/>
                <a:gd name="T17" fmla="*/ 3 h 143"/>
                <a:gd name="T18" fmla="*/ 32 w 81"/>
                <a:gd name="T19" fmla="*/ 30 h 143"/>
                <a:gd name="T20" fmla="*/ 32 w 81"/>
                <a:gd name="T21" fmla="*/ 30 h 143"/>
                <a:gd name="T22" fmla="*/ 47 w 81"/>
                <a:gd name="T23" fmla="*/ 8 h 143"/>
                <a:gd name="T24" fmla="*/ 68 w 81"/>
                <a:gd name="T25" fmla="*/ 0 h 143"/>
                <a:gd name="T26" fmla="*/ 81 w 81"/>
                <a:gd name="T27" fmla="*/ 2 h 143"/>
                <a:gd name="T28" fmla="*/ 81 w 81"/>
                <a:gd name="T29" fmla="*/ 34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1" h="143">
                  <a:moveTo>
                    <a:pt x="81" y="34"/>
                  </a:moveTo>
                  <a:cubicBezTo>
                    <a:pt x="79" y="33"/>
                    <a:pt x="77" y="31"/>
                    <a:pt x="73" y="30"/>
                  </a:cubicBezTo>
                  <a:cubicBezTo>
                    <a:pt x="69" y="29"/>
                    <a:pt x="66" y="29"/>
                    <a:pt x="63" y="29"/>
                  </a:cubicBezTo>
                  <a:cubicBezTo>
                    <a:pt x="53" y="29"/>
                    <a:pt x="46" y="33"/>
                    <a:pt x="40" y="41"/>
                  </a:cubicBezTo>
                  <a:cubicBezTo>
                    <a:pt x="35" y="49"/>
                    <a:pt x="32" y="59"/>
                    <a:pt x="32" y="72"/>
                  </a:cubicBezTo>
                  <a:cubicBezTo>
                    <a:pt x="32" y="143"/>
                    <a:pt x="32" y="143"/>
                    <a:pt x="32" y="143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30"/>
                    <a:pt x="32" y="30"/>
                    <a:pt x="32" y="30"/>
                  </a:cubicBezTo>
                  <a:cubicBezTo>
                    <a:pt x="32" y="30"/>
                    <a:pt x="32" y="30"/>
                    <a:pt x="32" y="30"/>
                  </a:cubicBezTo>
                  <a:cubicBezTo>
                    <a:pt x="35" y="21"/>
                    <a:pt x="40" y="13"/>
                    <a:pt x="47" y="8"/>
                  </a:cubicBezTo>
                  <a:cubicBezTo>
                    <a:pt x="53" y="3"/>
                    <a:pt x="60" y="0"/>
                    <a:pt x="68" y="0"/>
                  </a:cubicBezTo>
                  <a:cubicBezTo>
                    <a:pt x="74" y="0"/>
                    <a:pt x="78" y="1"/>
                    <a:pt x="81" y="2"/>
                  </a:cubicBezTo>
                  <a:lnTo>
                    <a:pt x="81" y="34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59" name="Freeform 55"/>
            <p:cNvSpPr>
              <a:spLocks noEditPoints="1"/>
            </p:cNvSpPr>
            <p:nvPr userDrawn="1"/>
          </p:nvSpPr>
          <p:spPr bwMode="auto">
            <a:xfrm>
              <a:off x="3348038" y="2611438"/>
              <a:ext cx="207963" cy="239713"/>
            </a:xfrm>
            <a:custGeom>
              <a:avLst/>
              <a:gdLst>
                <a:gd name="T0" fmla="*/ 32 w 128"/>
                <a:gd name="T1" fmla="*/ 83 h 148"/>
                <a:gd name="T2" fmla="*/ 44 w 128"/>
                <a:gd name="T3" fmla="*/ 113 h 148"/>
                <a:gd name="T4" fmla="*/ 75 w 128"/>
                <a:gd name="T5" fmla="*/ 123 h 148"/>
                <a:gd name="T6" fmla="*/ 97 w 128"/>
                <a:gd name="T7" fmla="*/ 119 h 148"/>
                <a:gd name="T8" fmla="*/ 117 w 128"/>
                <a:gd name="T9" fmla="*/ 109 h 148"/>
                <a:gd name="T10" fmla="*/ 117 w 128"/>
                <a:gd name="T11" fmla="*/ 136 h 148"/>
                <a:gd name="T12" fmla="*/ 95 w 128"/>
                <a:gd name="T13" fmla="*/ 145 h 148"/>
                <a:gd name="T14" fmla="*/ 67 w 128"/>
                <a:gd name="T15" fmla="*/ 148 h 148"/>
                <a:gd name="T16" fmla="*/ 17 w 128"/>
                <a:gd name="T17" fmla="*/ 129 h 148"/>
                <a:gd name="T18" fmla="*/ 0 w 128"/>
                <a:gd name="T19" fmla="*/ 76 h 148"/>
                <a:gd name="T20" fmla="*/ 8 w 128"/>
                <a:gd name="T21" fmla="*/ 36 h 148"/>
                <a:gd name="T22" fmla="*/ 33 w 128"/>
                <a:gd name="T23" fmla="*/ 10 h 148"/>
                <a:gd name="T24" fmla="*/ 67 w 128"/>
                <a:gd name="T25" fmla="*/ 0 h 148"/>
                <a:gd name="T26" fmla="*/ 112 w 128"/>
                <a:gd name="T27" fmla="*/ 18 h 148"/>
                <a:gd name="T28" fmla="*/ 128 w 128"/>
                <a:gd name="T29" fmla="*/ 68 h 148"/>
                <a:gd name="T30" fmla="*/ 128 w 128"/>
                <a:gd name="T31" fmla="*/ 83 h 148"/>
                <a:gd name="T32" fmla="*/ 32 w 128"/>
                <a:gd name="T33" fmla="*/ 83 h 148"/>
                <a:gd name="T34" fmla="*/ 96 w 128"/>
                <a:gd name="T35" fmla="*/ 60 h 148"/>
                <a:gd name="T36" fmla="*/ 89 w 128"/>
                <a:gd name="T37" fmla="*/ 34 h 148"/>
                <a:gd name="T38" fmla="*/ 67 w 128"/>
                <a:gd name="T39" fmla="*/ 25 h 148"/>
                <a:gd name="T40" fmla="*/ 44 w 128"/>
                <a:gd name="T41" fmla="*/ 35 h 148"/>
                <a:gd name="T42" fmla="*/ 32 w 128"/>
                <a:gd name="T43" fmla="*/ 60 h 148"/>
                <a:gd name="T44" fmla="*/ 96 w 128"/>
                <a:gd name="T45" fmla="*/ 60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8" h="148">
                  <a:moveTo>
                    <a:pt x="32" y="83"/>
                  </a:moveTo>
                  <a:cubicBezTo>
                    <a:pt x="33" y="96"/>
                    <a:pt x="37" y="106"/>
                    <a:pt x="44" y="113"/>
                  </a:cubicBezTo>
                  <a:cubicBezTo>
                    <a:pt x="51" y="119"/>
                    <a:pt x="61" y="123"/>
                    <a:pt x="75" y="123"/>
                  </a:cubicBezTo>
                  <a:cubicBezTo>
                    <a:pt x="82" y="123"/>
                    <a:pt x="90" y="122"/>
                    <a:pt x="97" y="119"/>
                  </a:cubicBezTo>
                  <a:cubicBezTo>
                    <a:pt x="105" y="116"/>
                    <a:pt x="111" y="113"/>
                    <a:pt x="117" y="109"/>
                  </a:cubicBezTo>
                  <a:cubicBezTo>
                    <a:pt x="117" y="136"/>
                    <a:pt x="117" y="136"/>
                    <a:pt x="117" y="136"/>
                  </a:cubicBezTo>
                  <a:cubicBezTo>
                    <a:pt x="111" y="140"/>
                    <a:pt x="104" y="142"/>
                    <a:pt x="95" y="145"/>
                  </a:cubicBezTo>
                  <a:cubicBezTo>
                    <a:pt x="86" y="147"/>
                    <a:pt x="77" y="148"/>
                    <a:pt x="67" y="148"/>
                  </a:cubicBezTo>
                  <a:cubicBezTo>
                    <a:pt x="45" y="148"/>
                    <a:pt x="29" y="142"/>
                    <a:pt x="17" y="129"/>
                  </a:cubicBezTo>
                  <a:cubicBezTo>
                    <a:pt x="6" y="116"/>
                    <a:pt x="0" y="98"/>
                    <a:pt x="0" y="76"/>
                  </a:cubicBezTo>
                  <a:cubicBezTo>
                    <a:pt x="0" y="61"/>
                    <a:pt x="3" y="47"/>
                    <a:pt x="8" y="36"/>
                  </a:cubicBezTo>
                  <a:cubicBezTo>
                    <a:pt x="14" y="25"/>
                    <a:pt x="22" y="16"/>
                    <a:pt x="33" y="10"/>
                  </a:cubicBezTo>
                  <a:cubicBezTo>
                    <a:pt x="43" y="4"/>
                    <a:pt x="54" y="0"/>
                    <a:pt x="67" y="0"/>
                  </a:cubicBezTo>
                  <a:cubicBezTo>
                    <a:pt x="86" y="0"/>
                    <a:pt x="101" y="6"/>
                    <a:pt x="112" y="18"/>
                  </a:cubicBezTo>
                  <a:cubicBezTo>
                    <a:pt x="123" y="30"/>
                    <a:pt x="128" y="47"/>
                    <a:pt x="128" y="68"/>
                  </a:cubicBezTo>
                  <a:cubicBezTo>
                    <a:pt x="128" y="83"/>
                    <a:pt x="128" y="83"/>
                    <a:pt x="128" y="83"/>
                  </a:cubicBezTo>
                  <a:lnTo>
                    <a:pt x="32" y="83"/>
                  </a:lnTo>
                  <a:close/>
                  <a:moveTo>
                    <a:pt x="96" y="60"/>
                  </a:moveTo>
                  <a:cubicBezTo>
                    <a:pt x="96" y="48"/>
                    <a:pt x="94" y="40"/>
                    <a:pt x="89" y="34"/>
                  </a:cubicBezTo>
                  <a:cubicBezTo>
                    <a:pt x="83" y="28"/>
                    <a:pt x="76" y="25"/>
                    <a:pt x="67" y="25"/>
                  </a:cubicBezTo>
                  <a:cubicBezTo>
                    <a:pt x="58" y="25"/>
                    <a:pt x="50" y="28"/>
                    <a:pt x="44" y="35"/>
                  </a:cubicBezTo>
                  <a:cubicBezTo>
                    <a:pt x="38" y="41"/>
                    <a:pt x="34" y="49"/>
                    <a:pt x="32" y="60"/>
                  </a:cubicBezTo>
                  <a:lnTo>
                    <a:pt x="96" y="60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60" name="Freeform 56"/>
            <p:cNvSpPr>
              <a:spLocks/>
            </p:cNvSpPr>
            <p:nvPr userDrawn="1"/>
          </p:nvSpPr>
          <p:spPr bwMode="auto">
            <a:xfrm>
              <a:off x="3605213" y="2508251"/>
              <a:ext cx="201613" cy="336550"/>
            </a:xfrm>
            <a:custGeom>
              <a:avLst/>
              <a:gdLst>
                <a:gd name="T0" fmla="*/ 93 w 125"/>
                <a:gd name="T1" fmla="*/ 208 h 208"/>
                <a:gd name="T2" fmla="*/ 93 w 125"/>
                <a:gd name="T3" fmla="*/ 129 h 208"/>
                <a:gd name="T4" fmla="*/ 86 w 125"/>
                <a:gd name="T5" fmla="*/ 100 h 208"/>
                <a:gd name="T6" fmla="*/ 65 w 125"/>
                <a:gd name="T7" fmla="*/ 90 h 208"/>
                <a:gd name="T8" fmla="*/ 41 w 125"/>
                <a:gd name="T9" fmla="*/ 101 h 208"/>
                <a:gd name="T10" fmla="*/ 32 w 125"/>
                <a:gd name="T11" fmla="*/ 128 h 208"/>
                <a:gd name="T12" fmla="*/ 32 w 125"/>
                <a:gd name="T13" fmla="*/ 208 h 208"/>
                <a:gd name="T14" fmla="*/ 0 w 125"/>
                <a:gd name="T15" fmla="*/ 208 h 208"/>
                <a:gd name="T16" fmla="*/ 0 w 125"/>
                <a:gd name="T17" fmla="*/ 0 h 208"/>
                <a:gd name="T18" fmla="*/ 32 w 125"/>
                <a:gd name="T19" fmla="*/ 0 h 208"/>
                <a:gd name="T20" fmla="*/ 32 w 125"/>
                <a:gd name="T21" fmla="*/ 90 h 208"/>
                <a:gd name="T22" fmla="*/ 33 w 125"/>
                <a:gd name="T23" fmla="*/ 90 h 208"/>
                <a:gd name="T24" fmla="*/ 77 w 125"/>
                <a:gd name="T25" fmla="*/ 64 h 208"/>
                <a:gd name="T26" fmla="*/ 113 w 125"/>
                <a:gd name="T27" fmla="*/ 79 h 208"/>
                <a:gd name="T28" fmla="*/ 125 w 125"/>
                <a:gd name="T29" fmla="*/ 122 h 208"/>
                <a:gd name="T30" fmla="*/ 125 w 125"/>
                <a:gd name="T31" fmla="*/ 208 h 208"/>
                <a:gd name="T32" fmla="*/ 93 w 125"/>
                <a:gd name="T33" fmla="*/ 208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5" h="208">
                  <a:moveTo>
                    <a:pt x="93" y="208"/>
                  </a:moveTo>
                  <a:cubicBezTo>
                    <a:pt x="93" y="129"/>
                    <a:pt x="93" y="129"/>
                    <a:pt x="93" y="129"/>
                  </a:cubicBezTo>
                  <a:cubicBezTo>
                    <a:pt x="93" y="116"/>
                    <a:pt x="91" y="107"/>
                    <a:pt x="86" y="100"/>
                  </a:cubicBezTo>
                  <a:cubicBezTo>
                    <a:pt x="82" y="94"/>
                    <a:pt x="75" y="90"/>
                    <a:pt x="65" y="90"/>
                  </a:cubicBezTo>
                  <a:cubicBezTo>
                    <a:pt x="56" y="90"/>
                    <a:pt x="48" y="94"/>
                    <a:pt x="41" y="101"/>
                  </a:cubicBezTo>
                  <a:cubicBezTo>
                    <a:pt x="35" y="108"/>
                    <a:pt x="32" y="117"/>
                    <a:pt x="32" y="128"/>
                  </a:cubicBezTo>
                  <a:cubicBezTo>
                    <a:pt x="32" y="208"/>
                    <a:pt x="32" y="208"/>
                    <a:pt x="32" y="208"/>
                  </a:cubicBezTo>
                  <a:cubicBezTo>
                    <a:pt x="0" y="208"/>
                    <a:pt x="0" y="208"/>
                    <a:pt x="0" y="20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90"/>
                    <a:pt x="32" y="90"/>
                    <a:pt x="32" y="90"/>
                  </a:cubicBezTo>
                  <a:cubicBezTo>
                    <a:pt x="33" y="90"/>
                    <a:pt x="33" y="90"/>
                    <a:pt x="33" y="90"/>
                  </a:cubicBezTo>
                  <a:cubicBezTo>
                    <a:pt x="43" y="73"/>
                    <a:pt x="58" y="64"/>
                    <a:pt x="77" y="64"/>
                  </a:cubicBezTo>
                  <a:cubicBezTo>
                    <a:pt x="93" y="64"/>
                    <a:pt x="105" y="69"/>
                    <a:pt x="113" y="79"/>
                  </a:cubicBezTo>
                  <a:cubicBezTo>
                    <a:pt x="121" y="89"/>
                    <a:pt x="125" y="103"/>
                    <a:pt x="125" y="122"/>
                  </a:cubicBezTo>
                  <a:cubicBezTo>
                    <a:pt x="125" y="208"/>
                    <a:pt x="125" y="208"/>
                    <a:pt x="125" y="208"/>
                  </a:cubicBezTo>
                  <a:lnTo>
                    <a:pt x="93" y="208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61" name="Freeform 57"/>
            <p:cNvSpPr>
              <a:spLocks noEditPoints="1"/>
            </p:cNvSpPr>
            <p:nvPr userDrawn="1"/>
          </p:nvSpPr>
          <p:spPr bwMode="auto">
            <a:xfrm>
              <a:off x="3854450" y="2611438"/>
              <a:ext cx="234950" cy="239713"/>
            </a:xfrm>
            <a:custGeom>
              <a:avLst/>
              <a:gdLst>
                <a:gd name="T0" fmla="*/ 145 w 145"/>
                <a:gd name="T1" fmla="*/ 73 h 148"/>
                <a:gd name="T2" fmla="*/ 125 w 145"/>
                <a:gd name="T3" fmla="*/ 127 h 148"/>
                <a:gd name="T4" fmla="*/ 71 w 145"/>
                <a:gd name="T5" fmla="*/ 148 h 148"/>
                <a:gd name="T6" fmla="*/ 19 w 145"/>
                <a:gd name="T7" fmla="*/ 128 h 148"/>
                <a:gd name="T8" fmla="*/ 0 w 145"/>
                <a:gd name="T9" fmla="*/ 76 h 148"/>
                <a:gd name="T10" fmla="*/ 20 w 145"/>
                <a:gd name="T11" fmla="*/ 21 h 148"/>
                <a:gd name="T12" fmla="*/ 75 w 145"/>
                <a:gd name="T13" fmla="*/ 0 h 148"/>
                <a:gd name="T14" fmla="*/ 126 w 145"/>
                <a:gd name="T15" fmla="*/ 20 h 148"/>
                <a:gd name="T16" fmla="*/ 145 w 145"/>
                <a:gd name="T17" fmla="*/ 73 h 148"/>
                <a:gd name="T18" fmla="*/ 112 w 145"/>
                <a:gd name="T19" fmla="*/ 74 h 148"/>
                <a:gd name="T20" fmla="*/ 101 w 145"/>
                <a:gd name="T21" fmla="*/ 38 h 148"/>
                <a:gd name="T22" fmla="*/ 73 w 145"/>
                <a:gd name="T23" fmla="*/ 26 h 148"/>
                <a:gd name="T24" fmla="*/ 44 w 145"/>
                <a:gd name="T25" fmla="*/ 39 h 148"/>
                <a:gd name="T26" fmla="*/ 33 w 145"/>
                <a:gd name="T27" fmla="*/ 75 h 148"/>
                <a:gd name="T28" fmla="*/ 44 w 145"/>
                <a:gd name="T29" fmla="*/ 110 h 148"/>
                <a:gd name="T30" fmla="*/ 73 w 145"/>
                <a:gd name="T31" fmla="*/ 122 h 148"/>
                <a:gd name="T32" fmla="*/ 102 w 145"/>
                <a:gd name="T33" fmla="*/ 110 h 148"/>
                <a:gd name="T34" fmla="*/ 112 w 145"/>
                <a:gd name="T35" fmla="*/ 74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5" h="148">
                  <a:moveTo>
                    <a:pt x="145" y="73"/>
                  </a:moveTo>
                  <a:cubicBezTo>
                    <a:pt x="145" y="96"/>
                    <a:pt x="138" y="114"/>
                    <a:pt x="125" y="127"/>
                  </a:cubicBezTo>
                  <a:cubicBezTo>
                    <a:pt x="112" y="141"/>
                    <a:pt x="94" y="148"/>
                    <a:pt x="71" y="148"/>
                  </a:cubicBezTo>
                  <a:cubicBezTo>
                    <a:pt x="50" y="148"/>
                    <a:pt x="32" y="141"/>
                    <a:pt x="19" y="128"/>
                  </a:cubicBezTo>
                  <a:cubicBezTo>
                    <a:pt x="7" y="116"/>
                    <a:pt x="0" y="98"/>
                    <a:pt x="0" y="76"/>
                  </a:cubicBezTo>
                  <a:cubicBezTo>
                    <a:pt x="0" y="52"/>
                    <a:pt x="7" y="34"/>
                    <a:pt x="20" y="21"/>
                  </a:cubicBezTo>
                  <a:cubicBezTo>
                    <a:pt x="33" y="7"/>
                    <a:pt x="51" y="0"/>
                    <a:pt x="75" y="0"/>
                  </a:cubicBezTo>
                  <a:cubicBezTo>
                    <a:pt x="97" y="0"/>
                    <a:pt x="114" y="7"/>
                    <a:pt x="126" y="20"/>
                  </a:cubicBezTo>
                  <a:cubicBezTo>
                    <a:pt x="139" y="33"/>
                    <a:pt x="145" y="50"/>
                    <a:pt x="145" y="73"/>
                  </a:cubicBezTo>
                  <a:close/>
                  <a:moveTo>
                    <a:pt x="112" y="74"/>
                  </a:moveTo>
                  <a:cubicBezTo>
                    <a:pt x="112" y="58"/>
                    <a:pt x="108" y="46"/>
                    <a:pt x="101" y="38"/>
                  </a:cubicBezTo>
                  <a:cubicBezTo>
                    <a:pt x="94" y="30"/>
                    <a:pt x="85" y="26"/>
                    <a:pt x="73" y="26"/>
                  </a:cubicBezTo>
                  <a:cubicBezTo>
                    <a:pt x="60" y="26"/>
                    <a:pt x="51" y="31"/>
                    <a:pt x="44" y="39"/>
                  </a:cubicBezTo>
                  <a:cubicBezTo>
                    <a:pt x="37" y="47"/>
                    <a:pt x="33" y="59"/>
                    <a:pt x="33" y="75"/>
                  </a:cubicBezTo>
                  <a:cubicBezTo>
                    <a:pt x="33" y="90"/>
                    <a:pt x="37" y="101"/>
                    <a:pt x="44" y="110"/>
                  </a:cubicBezTo>
                  <a:cubicBezTo>
                    <a:pt x="51" y="118"/>
                    <a:pt x="61" y="122"/>
                    <a:pt x="73" y="122"/>
                  </a:cubicBezTo>
                  <a:cubicBezTo>
                    <a:pt x="86" y="122"/>
                    <a:pt x="95" y="118"/>
                    <a:pt x="102" y="110"/>
                  </a:cubicBezTo>
                  <a:cubicBezTo>
                    <a:pt x="108" y="102"/>
                    <a:pt x="112" y="90"/>
                    <a:pt x="112" y="74"/>
                  </a:cubicBez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62" name="Freeform 58"/>
            <p:cNvSpPr>
              <a:spLocks/>
            </p:cNvSpPr>
            <p:nvPr userDrawn="1"/>
          </p:nvSpPr>
          <p:spPr bwMode="auto">
            <a:xfrm>
              <a:off x="4135438" y="2617788"/>
              <a:ext cx="203200" cy="233363"/>
            </a:xfrm>
            <a:custGeom>
              <a:avLst/>
              <a:gdLst>
                <a:gd name="T0" fmla="*/ 93 w 125"/>
                <a:gd name="T1" fmla="*/ 140 h 144"/>
                <a:gd name="T2" fmla="*/ 93 w 125"/>
                <a:gd name="T3" fmla="*/ 119 h 144"/>
                <a:gd name="T4" fmla="*/ 93 w 125"/>
                <a:gd name="T5" fmla="*/ 119 h 144"/>
                <a:gd name="T6" fmla="*/ 75 w 125"/>
                <a:gd name="T7" fmla="*/ 137 h 144"/>
                <a:gd name="T8" fmla="*/ 50 w 125"/>
                <a:gd name="T9" fmla="*/ 144 h 144"/>
                <a:gd name="T10" fmla="*/ 13 w 125"/>
                <a:gd name="T11" fmla="*/ 129 h 144"/>
                <a:gd name="T12" fmla="*/ 0 w 125"/>
                <a:gd name="T13" fmla="*/ 85 h 144"/>
                <a:gd name="T14" fmla="*/ 0 w 125"/>
                <a:gd name="T15" fmla="*/ 0 h 144"/>
                <a:gd name="T16" fmla="*/ 32 w 125"/>
                <a:gd name="T17" fmla="*/ 0 h 144"/>
                <a:gd name="T18" fmla="*/ 32 w 125"/>
                <a:gd name="T19" fmla="*/ 81 h 144"/>
                <a:gd name="T20" fmla="*/ 61 w 125"/>
                <a:gd name="T21" fmla="*/ 118 h 144"/>
                <a:gd name="T22" fmla="*/ 85 w 125"/>
                <a:gd name="T23" fmla="*/ 108 h 144"/>
                <a:gd name="T24" fmla="*/ 93 w 125"/>
                <a:gd name="T25" fmla="*/ 81 h 144"/>
                <a:gd name="T26" fmla="*/ 93 w 125"/>
                <a:gd name="T27" fmla="*/ 0 h 144"/>
                <a:gd name="T28" fmla="*/ 125 w 125"/>
                <a:gd name="T29" fmla="*/ 0 h 144"/>
                <a:gd name="T30" fmla="*/ 125 w 125"/>
                <a:gd name="T31" fmla="*/ 140 h 144"/>
                <a:gd name="T32" fmla="*/ 93 w 125"/>
                <a:gd name="T33" fmla="*/ 14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5" h="144">
                  <a:moveTo>
                    <a:pt x="93" y="140"/>
                  </a:moveTo>
                  <a:cubicBezTo>
                    <a:pt x="93" y="119"/>
                    <a:pt x="93" y="119"/>
                    <a:pt x="93" y="119"/>
                  </a:cubicBezTo>
                  <a:cubicBezTo>
                    <a:pt x="93" y="119"/>
                    <a:pt x="93" y="119"/>
                    <a:pt x="93" y="119"/>
                  </a:cubicBezTo>
                  <a:cubicBezTo>
                    <a:pt x="88" y="127"/>
                    <a:pt x="83" y="133"/>
                    <a:pt x="75" y="137"/>
                  </a:cubicBezTo>
                  <a:cubicBezTo>
                    <a:pt x="68" y="142"/>
                    <a:pt x="60" y="144"/>
                    <a:pt x="50" y="144"/>
                  </a:cubicBezTo>
                  <a:cubicBezTo>
                    <a:pt x="34" y="144"/>
                    <a:pt x="21" y="139"/>
                    <a:pt x="13" y="129"/>
                  </a:cubicBezTo>
                  <a:cubicBezTo>
                    <a:pt x="4" y="119"/>
                    <a:pt x="0" y="105"/>
                    <a:pt x="0" y="8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81"/>
                    <a:pt x="32" y="81"/>
                    <a:pt x="32" y="81"/>
                  </a:cubicBezTo>
                  <a:cubicBezTo>
                    <a:pt x="32" y="106"/>
                    <a:pt x="42" y="118"/>
                    <a:pt x="61" y="118"/>
                  </a:cubicBezTo>
                  <a:cubicBezTo>
                    <a:pt x="71" y="118"/>
                    <a:pt x="79" y="115"/>
                    <a:pt x="85" y="108"/>
                  </a:cubicBezTo>
                  <a:cubicBezTo>
                    <a:pt x="90" y="101"/>
                    <a:pt x="93" y="92"/>
                    <a:pt x="93" y="81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5" y="140"/>
                    <a:pt x="125" y="140"/>
                    <a:pt x="125" y="140"/>
                  </a:cubicBezTo>
                  <a:lnTo>
                    <a:pt x="93" y="140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63" name="Freeform 59"/>
            <p:cNvSpPr>
              <a:spLocks/>
            </p:cNvSpPr>
            <p:nvPr userDrawn="1"/>
          </p:nvSpPr>
          <p:spPr bwMode="auto">
            <a:xfrm>
              <a:off x="4392613" y="2611438"/>
              <a:ext cx="150813" cy="239713"/>
            </a:xfrm>
            <a:custGeom>
              <a:avLst/>
              <a:gdLst>
                <a:gd name="T0" fmla="*/ 93 w 93"/>
                <a:gd name="T1" fmla="*/ 104 h 148"/>
                <a:gd name="T2" fmla="*/ 78 w 93"/>
                <a:gd name="T3" fmla="*/ 136 h 148"/>
                <a:gd name="T4" fmla="*/ 37 w 93"/>
                <a:gd name="T5" fmla="*/ 148 h 148"/>
                <a:gd name="T6" fmla="*/ 18 w 93"/>
                <a:gd name="T7" fmla="*/ 146 h 148"/>
                <a:gd name="T8" fmla="*/ 0 w 93"/>
                <a:gd name="T9" fmla="*/ 140 h 148"/>
                <a:gd name="T10" fmla="*/ 0 w 93"/>
                <a:gd name="T11" fmla="*/ 110 h 148"/>
                <a:gd name="T12" fmla="*/ 19 w 93"/>
                <a:gd name="T13" fmla="*/ 120 h 148"/>
                <a:gd name="T14" fmla="*/ 38 w 93"/>
                <a:gd name="T15" fmla="*/ 123 h 148"/>
                <a:gd name="T16" fmla="*/ 61 w 93"/>
                <a:gd name="T17" fmla="*/ 108 h 148"/>
                <a:gd name="T18" fmla="*/ 59 w 93"/>
                <a:gd name="T19" fmla="*/ 99 h 148"/>
                <a:gd name="T20" fmla="*/ 51 w 93"/>
                <a:gd name="T21" fmla="*/ 93 h 148"/>
                <a:gd name="T22" fmla="*/ 34 w 93"/>
                <a:gd name="T23" fmla="*/ 85 h 148"/>
                <a:gd name="T24" fmla="*/ 13 w 93"/>
                <a:gd name="T25" fmla="*/ 73 h 148"/>
                <a:gd name="T26" fmla="*/ 3 w 93"/>
                <a:gd name="T27" fmla="*/ 61 h 148"/>
                <a:gd name="T28" fmla="*/ 0 w 93"/>
                <a:gd name="T29" fmla="*/ 43 h 148"/>
                <a:gd name="T30" fmla="*/ 15 w 93"/>
                <a:gd name="T31" fmla="*/ 12 h 148"/>
                <a:gd name="T32" fmla="*/ 54 w 93"/>
                <a:gd name="T33" fmla="*/ 0 h 148"/>
                <a:gd name="T34" fmla="*/ 70 w 93"/>
                <a:gd name="T35" fmla="*/ 2 h 148"/>
                <a:gd name="T36" fmla="*/ 85 w 93"/>
                <a:gd name="T37" fmla="*/ 6 h 148"/>
                <a:gd name="T38" fmla="*/ 85 w 93"/>
                <a:gd name="T39" fmla="*/ 35 h 148"/>
                <a:gd name="T40" fmla="*/ 70 w 93"/>
                <a:gd name="T41" fmla="*/ 28 h 148"/>
                <a:gd name="T42" fmla="*/ 53 w 93"/>
                <a:gd name="T43" fmla="*/ 25 h 148"/>
                <a:gd name="T44" fmla="*/ 38 w 93"/>
                <a:gd name="T45" fmla="*/ 30 h 148"/>
                <a:gd name="T46" fmla="*/ 32 w 93"/>
                <a:gd name="T47" fmla="*/ 40 h 148"/>
                <a:gd name="T48" fmla="*/ 37 w 93"/>
                <a:gd name="T49" fmla="*/ 52 h 148"/>
                <a:gd name="T50" fmla="*/ 57 w 93"/>
                <a:gd name="T51" fmla="*/ 63 h 148"/>
                <a:gd name="T52" fmla="*/ 85 w 93"/>
                <a:gd name="T53" fmla="*/ 80 h 148"/>
                <a:gd name="T54" fmla="*/ 93 w 93"/>
                <a:gd name="T55" fmla="*/ 104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93" h="148">
                  <a:moveTo>
                    <a:pt x="93" y="104"/>
                  </a:moveTo>
                  <a:cubicBezTo>
                    <a:pt x="93" y="117"/>
                    <a:pt x="88" y="128"/>
                    <a:pt x="78" y="136"/>
                  </a:cubicBezTo>
                  <a:cubicBezTo>
                    <a:pt x="68" y="144"/>
                    <a:pt x="54" y="148"/>
                    <a:pt x="37" y="148"/>
                  </a:cubicBezTo>
                  <a:cubicBezTo>
                    <a:pt x="31" y="148"/>
                    <a:pt x="25" y="147"/>
                    <a:pt x="18" y="146"/>
                  </a:cubicBezTo>
                  <a:cubicBezTo>
                    <a:pt x="11" y="144"/>
                    <a:pt x="5" y="142"/>
                    <a:pt x="0" y="140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6" y="114"/>
                    <a:pt x="12" y="117"/>
                    <a:pt x="19" y="120"/>
                  </a:cubicBezTo>
                  <a:cubicBezTo>
                    <a:pt x="26" y="122"/>
                    <a:pt x="33" y="123"/>
                    <a:pt x="38" y="123"/>
                  </a:cubicBezTo>
                  <a:cubicBezTo>
                    <a:pt x="53" y="123"/>
                    <a:pt x="61" y="118"/>
                    <a:pt x="61" y="108"/>
                  </a:cubicBezTo>
                  <a:cubicBezTo>
                    <a:pt x="61" y="104"/>
                    <a:pt x="60" y="102"/>
                    <a:pt x="59" y="99"/>
                  </a:cubicBezTo>
                  <a:cubicBezTo>
                    <a:pt x="57" y="97"/>
                    <a:pt x="55" y="95"/>
                    <a:pt x="51" y="93"/>
                  </a:cubicBezTo>
                  <a:cubicBezTo>
                    <a:pt x="47" y="91"/>
                    <a:pt x="41" y="88"/>
                    <a:pt x="34" y="85"/>
                  </a:cubicBezTo>
                  <a:cubicBezTo>
                    <a:pt x="24" y="81"/>
                    <a:pt x="18" y="77"/>
                    <a:pt x="13" y="73"/>
                  </a:cubicBezTo>
                  <a:cubicBezTo>
                    <a:pt x="9" y="70"/>
                    <a:pt x="5" y="65"/>
                    <a:pt x="3" y="61"/>
                  </a:cubicBezTo>
                  <a:cubicBezTo>
                    <a:pt x="1" y="56"/>
                    <a:pt x="0" y="50"/>
                    <a:pt x="0" y="43"/>
                  </a:cubicBezTo>
                  <a:cubicBezTo>
                    <a:pt x="0" y="31"/>
                    <a:pt x="5" y="20"/>
                    <a:pt x="15" y="12"/>
                  </a:cubicBezTo>
                  <a:cubicBezTo>
                    <a:pt x="25" y="4"/>
                    <a:pt x="38" y="0"/>
                    <a:pt x="54" y="0"/>
                  </a:cubicBezTo>
                  <a:cubicBezTo>
                    <a:pt x="59" y="0"/>
                    <a:pt x="64" y="1"/>
                    <a:pt x="70" y="2"/>
                  </a:cubicBezTo>
                  <a:cubicBezTo>
                    <a:pt x="77" y="3"/>
                    <a:pt x="82" y="5"/>
                    <a:pt x="85" y="6"/>
                  </a:cubicBezTo>
                  <a:cubicBezTo>
                    <a:pt x="85" y="35"/>
                    <a:pt x="85" y="35"/>
                    <a:pt x="85" y="35"/>
                  </a:cubicBezTo>
                  <a:cubicBezTo>
                    <a:pt x="81" y="32"/>
                    <a:pt x="76" y="30"/>
                    <a:pt x="70" y="28"/>
                  </a:cubicBezTo>
                  <a:cubicBezTo>
                    <a:pt x="64" y="26"/>
                    <a:pt x="58" y="25"/>
                    <a:pt x="53" y="25"/>
                  </a:cubicBezTo>
                  <a:cubicBezTo>
                    <a:pt x="46" y="25"/>
                    <a:pt x="41" y="27"/>
                    <a:pt x="38" y="30"/>
                  </a:cubicBezTo>
                  <a:cubicBezTo>
                    <a:pt x="34" y="32"/>
                    <a:pt x="32" y="36"/>
                    <a:pt x="32" y="40"/>
                  </a:cubicBezTo>
                  <a:cubicBezTo>
                    <a:pt x="32" y="45"/>
                    <a:pt x="34" y="49"/>
                    <a:pt x="37" y="52"/>
                  </a:cubicBezTo>
                  <a:cubicBezTo>
                    <a:pt x="39" y="55"/>
                    <a:pt x="46" y="58"/>
                    <a:pt x="57" y="63"/>
                  </a:cubicBezTo>
                  <a:cubicBezTo>
                    <a:pt x="70" y="68"/>
                    <a:pt x="79" y="74"/>
                    <a:pt x="85" y="80"/>
                  </a:cubicBezTo>
                  <a:cubicBezTo>
                    <a:pt x="90" y="87"/>
                    <a:pt x="93" y="95"/>
                    <a:pt x="93" y="104"/>
                  </a:cubicBez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64" name="Freeform 60"/>
            <p:cNvSpPr>
              <a:spLocks noEditPoints="1"/>
            </p:cNvSpPr>
            <p:nvPr userDrawn="1"/>
          </p:nvSpPr>
          <p:spPr bwMode="auto">
            <a:xfrm>
              <a:off x="4576763" y="2611438"/>
              <a:ext cx="207963" cy="239713"/>
            </a:xfrm>
            <a:custGeom>
              <a:avLst/>
              <a:gdLst>
                <a:gd name="T0" fmla="*/ 33 w 129"/>
                <a:gd name="T1" fmla="*/ 83 h 148"/>
                <a:gd name="T2" fmla="*/ 44 w 129"/>
                <a:gd name="T3" fmla="*/ 113 h 148"/>
                <a:gd name="T4" fmla="*/ 75 w 129"/>
                <a:gd name="T5" fmla="*/ 123 h 148"/>
                <a:gd name="T6" fmla="*/ 98 w 129"/>
                <a:gd name="T7" fmla="*/ 119 h 148"/>
                <a:gd name="T8" fmla="*/ 117 w 129"/>
                <a:gd name="T9" fmla="*/ 109 h 148"/>
                <a:gd name="T10" fmla="*/ 117 w 129"/>
                <a:gd name="T11" fmla="*/ 136 h 148"/>
                <a:gd name="T12" fmla="*/ 96 w 129"/>
                <a:gd name="T13" fmla="*/ 145 h 148"/>
                <a:gd name="T14" fmla="*/ 67 w 129"/>
                <a:gd name="T15" fmla="*/ 148 h 148"/>
                <a:gd name="T16" fmla="*/ 18 w 129"/>
                <a:gd name="T17" fmla="*/ 129 h 148"/>
                <a:gd name="T18" fmla="*/ 0 w 129"/>
                <a:gd name="T19" fmla="*/ 76 h 148"/>
                <a:gd name="T20" fmla="*/ 9 w 129"/>
                <a:gd name="T21" fmla="*/ 36 h 148"/>
                <a:gd name="T22" fmla="*/ 33 w 129"/>
                <a:gd name="T23" fmla="*/ 10 h 148"/>
                <a:gd name="T24" fmla="*/ 67 w 129"/>
                <a:gd name="T25" fmla="*/ 0 h 148"/>
                <a:gd name="T26" fmla="*/ 112 w 129"/>
                <a:gd name="T27" fmla="*/ 18 h 148"/>
                <a:gd name="T28" fmla="*/ 129 w 129"/>
                <a:gd name="T29" fmla="*/ 68 h 148"/>
                <a:gd name="T30" fmla="*/ 129 w 129"/>
                <a:gd name="T31" fmla="*/ 83 h 148"/>
                <a:gd name="T32" fmla="*/ 33 w 129"/>
                <a:gd name="T33" fmla="*/ 83 h 148"/>
                <a:gd name="T34" fmla="*/ 97 w 129"/>
                <a:gd name="T35" fmla="*/ 60 h 148"/>
                <a:gd name="T36" fmla="*/ 89 w 129"/>
                <a:gd name="T37" fmla="*/ 34 h 148"/>
                <a:gd name="T38" fmla="*/ 67 w 129"/>
                <a:gd name="T39" fmla="*/ 25 h 148"/>
                <a:gd name="T40" fmla="*/ 45 w 129"/>
                <a:gd name="T41" fmla="*/ 35 h 148"/>
                <a:gd name="T42" fmla="*/ 33 w 129"/>
                <a:gd name="T43" fmla="*/ 60 h 148"/>
                <a:gd name="T44" fmla="*/ 97 w 129"/>
                <a:gd name="T45" fmla="*/ 60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9" h="148">
                  <a:moveTo>
                    <a:pt x="33" y="83"/>
                  </a:moveTo>
                  <a:cubicBezTo>
                    <a:pt x="33" y="96"/>
                    <a:pt x="37" y="106"/>
                    <a:pt x="44" y="113"/>
                  </a:cubicBezTo>
                  <a:cubicBezTo>
                    <a:pt x="52" y="119"/>
                    <a:pt x="62" y="123"/>
                    <a:pt x="75" y="123"/>
                  </a:cubicBezTo>
                  <a:cubicBezTo>
                    <a:pt x="83" y="123"/>
                    <a:pt x="91" y="122"/>
                    <a:pt x="98" y="119"/>
                  </a:cubicBezTo>
                  <a:cubicBezTo>
                    <a:pt x="105" y="116"/>
                    <a:pt x="112" y="113"/>
                    <a:pt x="117" y="109"/>
                  </a:cubicBezTo>
                  <a:cubicBezTo>
                    <a:pt x="117" y="136"/>
                    <a:pt x="117" y="136"/>
                    <a:pt x="117" y="136"/>
                  </a:cubicBezTo>
                  <a:cubicBezTo>
                    <a:pt x="112" y="140"/>
                    <a:pt x="105" y="142"/>
                    <a:pt x="96" y="145"/>
                  </a:cubicBezTo>
                  <a:cubicBezTo>
                    <a:pt x="87" y="147"/>
                    <a:pt x="77" y="148"/>
                    <a:pt x="67" y="148"/>
                  </a:cubicBezTo>
                  <a:cubicBezTo>
                    <a:pt x="46" y="148"/>
                    <a:pt x="30" y="142"/>
                    <a:pt x="18" y="129"/>
                  </a:cubicBezTo>
                  <a:cubicBezTo>
                    <a:pt x="6" y="116"/>
                    <a:pt x="0" y="98"/>
                    <a:pt x="0" y="76"/>
                  </a:cubicBezTo>
                  <a:cubicBezTo>
                    <a:pt x="0" y="61"/>
                    <a:pt x="3" y="47"/>
                    <a:pt x="9" y="36"/>
                  </a:cubicBezTo>
                  <a:cubicBezTo>
                    <a:pt x="15" y="25"/>
                    <a:pt x="23" y="16"/>
                    <a:pt x="33" y="10"/>
                  </a:cubicBezTo>
                  <a:cubicBezTo>
                    <a:pt x="43" y="4"/>
                    <a:pt x="55" y="0"/>
                    <a:pt x="67" y="0"/>
                  </a:cubicBezTo>
                  <a:cubicBezTo>
                    <a:pt x="87" y="0"/>
                    <a:pt x="102" y="6"/>
                    <a:pt x="112" y="18"/>
                  </a:cubicBezTo>
                  <a:cubicBezTo>
                    <a:pt x="123" y="30"/>
                    <a:pt x="129" y="47"/>
                    <a:pt x="129" y="68"/>
                  </a:cubicBezTo>
                  <a:cubicBezTo>
                    <a:pt x="129" y="83"/>
                    <a:pt x="129" y="83"/>
                    <a:pt x="129" y="83"/>
                  </a:cubicBezTo>
                  <a:lnTo>
                    <a:pt x="33" y="83"/>
                  </a:lnTo>
                  <a:close/>
                  <a:moveTo>
                    <a:pt x="97" y="60"/>
                  </a:moveTo>
                  <a:cubicBezTo>
                    <a:pt x="97" y="48"/>
                    <a:pt x="94" y="40"/>
                    <a:pt x="89" y="34"/>
                  </a:cubicBezTo>
                  <a:cubicBezTo>
                    <a:pt x="84" y="28"/>
                    <a:pt x="77" y="25"/>
                    <a:pt x="67" y="25"/>
                  </a:cubicBezTo>
                  <a:cubicBezTo>
                    <a:pt x="59" y="25"/>
                    <a:pt x="51" y="28"/>
                    <a:pt x="45" y="35"/>
                  </a:cubicBezTo>
                  <a:cubicBezTo>
                    <a:pt x="38" y="41"/>
                    <a:pt x="34" y="49"/>
                    <a:pt x="33" y="60"/>
                  </a:cubicBezTo>
                  <a:lnTo>
                    <a:pt x="97" y="60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</p:grpSp>
      <p:grpSp>
        <p:nvGrpSpPr>
          <p:cNvPr id="159" name="Group 158"/>
          <p:cNvGrpSpPr/>
          <p:nvPr userDrawn="1"/>
        </p:nvGrpSpPr>
        <p:grpSpPr>
          <a:xfrm>
            <a:off x="4540484" y="888770"/>
            <a:ext cx="4776264" cy="4702229"/>
            <a:chOff x="3657600" y="-6505575"/>
            <a:chExt cx="4872038" cy="4795838"/>
          </a:xfrm>
        </p:grpSpPr>
        <p:sp>
          <p:nvSpPr>
            <p:cNvPr id="90" name="Freeform 78"/>
            <p:cNvSpPr>
              <a:spLocks/>
            </p:cNvSpPr>
            <p:nvPr userDrawn="1"/>
          </p:nvSpPr>
          <p:spPr bwMode="auto">
            <a:xfrm>
              <a:off x="6442075" y="-3392488"/>
              <a:ext cx="1101725" cy="520700"/>
            </a:xfrm>
            <a:custGeom>
              <a:avLst/>
              <a:gdLst>
                <a:gd name="T0" fmla="*/ 0 w 694"/>
                <a:gd name="T1" fmla="*/ 256 h 328"/>
                <a:gd name="T2" fmla="*/ 125 w 694"/>
                <a:gd name="T3" fmla="*/ 328 h 328"/>
                <a:gd name="T4" fmla="*/ 694 w 694"/>
                <a:gd name="T5" fmla="*/ 0 h 328"/>
                <a:gd name="T6" fmla="*/ 694 w 694"/>
                <a:gd name="T7" fmla="*/ 0 h 328"/>
                <a:gd name="T8" fmla="*/ 125 w 694"/>
                <a:gd name="T9" fmla="*/ 328 h 328"/>
                <a:gd name="T10" fmla="*/ 0 w 694"/>
                <a:gd name="T11" fmla="*/ 256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94" h="328">
                  <a:moveTo>
                    <a:pt x="0" y="256"/>
                  </a:moveTo>
                  <a:lnTo>
                    <a:pt x="125" y="328"/>
                  </a:lnTo>
                  <a:lnTo>
                    <a:pt x="694" y="0"/>
                  </a:lnTo>
                  <a:lnTo>
                    <a:pt x="694" y="0"/>
                  </a:lnTo>
                  <a:lnTo>
                    <a:pt x="125" y="328"/>
                  </a:lnTo>
                  <a:lnTo>
                    <a:pt x="0" y="256"/>
                  </a:lnTo>
                  <a:close/>
                </a:path>
              </a:pathLst>
            </a:custGeom>
            <a:solidFill>
              <a:srgbClr val="40CDF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99" name="Freeform 87"/>
            <p:cNvSpPr>
              <a:spLocks/>
            </p:cNvSpPr>
            <p:nvPr userDrawn="1"/>
          </p:nvSpPr>
          <p:spPr bwMode="auto">
            <a:xfrm>
              <a:off x="5737225" y="-5473700"/>
              <a:ext cx="903288" cy="1560513"/>
            </a:xfrm>
            <a:custGeom>
              <a:avLst/>
              <a:gdLst>
                <a:gd name="T0" fmla="*/ 569 w 569"/>
                <a:gd name="T1" fmla="*/ 983 h 983"/>
                <a:gd name="T2" fmla="*/ 0 w 569"/>
                <a:gd name="T3" fmla="*/ 655 h 983"/>
                <a:gd name="T4" fmla="*/ 0 w 569"/>
                <a:gd name="T5" fmla="*/ 0 h 983"/>
                <a:gd name="T6" fmla="*/ 569 w 569"/>
                <a:gd name="T7" fmla="*/ 329 h 983"/>
                <a:gd name="T8" fmla="*/ 569 w 569"/>
                <a:gd name="T9" fmla="*/ 983 h 9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9" h="983">
                  <a:moveTo>
                    <a:pt x="569" y="983"/>
                  </a:moveTo>
                  <a:lnTo>
                    <a:pt x="0" y="655"/>
                  </a:lnTo>
                  <a:lnTo>
                    <a:pt x="0" y="0"/>
                  </a:lnTo>
                  <a:lnTo>
                    <a:pt x="569" y="329"/>
                  </a:lnTo>
                  <a:lnTo>
                    <a:pt x="569" y="983"/>
                  </a:lnTo>
                  <a:close/>
                </a:path>
              </a:pathLst>
            </a:custGeom>
            <a:solidFill>
              <a:srgbClr val="CECEC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00" name="Freeform 88"/>
            <p:cNvSpPr>
              <a:spLocks/>
            </p:cNvSpPr>
            <p:nvPr userDrawn="1"/>
          </p:nvSpPr>
          <p:spPr bwMode="auto">
            <a:xfrm>
              <a:off x="5299075" y="-4183063"/>
              <a:ext cx="790575" cy="1233488"/>
            </a:xfrm>
            <a:custGeom>
              <a:avLst/>
              <a:gdLst>
                <a:gd name="T0" fmla="*/ 271 w 489"/>
                <a:gd name="T1" fmla="*/ 157 h 763"/>
                <a:gd name="T2" fmla="*/ 0 w 489"/>
                <a:gd name="T3" fmla="*/ 0 h 763"/>
                <a:gd name="T4" fmla="*/ 0 w 489"/>
                <a:gd name="T5" fmla="*/ 641 h 763"/>
                <a:gd name="T6" fmla="*/ 102 w 489"/>
                <a:gd name="T7" fmla="*/ 629 h 763"/>
                <a:gd name="T8" fmla="*/ 423 w 489"/>
                <a:gd name="T9" fmla="*/ 763 h 763"/>
                <a:gd name="T10" fmla="*/ 489 w 489"/>
                <a:gd name="T11" fmla="*/ 615 h 763"/>
                <a:gd name="T12" fmla="*/ 271 w 489"/>
                <a:gd name="T13" fmla="*/ 489 h 763"/>
                <a:gd name="T14" fmla="*/ 271 w 489"/>
                <a:gd name="T15" fmla="*/ 157 h 7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89" h="763">
                  <a:moveTo>
                    <a:pt x="271" y="157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641"/>
                    <a:pt x="0" y="641"/>
                    <a:pt x="0" y="641"/>
                  </a:cubicBezTo>
                  <a:cubicBezTo>
                    <a:pt x="33" y="633"/>
                    <a:pt x="67" y="629"/>
                    <a:pt x="102" y="629"/>
                  </a:cubicBezTo>
                  <a:cubicBezTo>
                    <a:pt x="229" y="629"/>
                    <a:pt x="341" y="681"/>
                    <a:pt x="423" y="763"/>
                  </a:cubicBezTo>
                  <a:cubicBezTo>
                    <a:pt x="439" y="711"/>
                    <a:pt x="461" y="661"/>
                    <a:pt x="489" y="615"/>
                  </a:cubicBezTo>
                  <a:cubicBezTo>
                    <a:pt x="271" y="489"/>
                    <a:pt x="271" y="489"/>
                    <a:pt x="271" y="489"/>
                  </a:cubicBezTo>
                  <a:lnTo>
                    <a:pt x="271" y="157"/>
                  </a:lnTo>
                  <a:close/>
                </a:path>
              </a:pathLst>
            </a:custGeom>
            <a:solidFill>
              <a:srgbClr val="40CDF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09" name="Freeform 97"/>
            <p:cNvSpPr>
              <a:spLocks/>
            </p:cNvSpPr>
            <p:nvPr userDrawn="1"/>
          </p:nvSpPr>
          <p:spPr bwMode="auto">
            <a:xfrm>
              <a:off x="5956300" y="-3586163"/>
              <a:ext cx="57150" cy="228600"/>
            </a:xfrm>
            <a:custGeom>
              <a:avLst/>
              <a:gdLst>
                <a:gd name="T0" fmla="*/ 0 w 36"/>
                <a:gd name="T1" fmla="*/ 144 h 144"/>
                <a:gd name="T2" fmla="*/ 36 w 36"/>
                <a:gd name="T3" fmla="*/ 122 h 144"/>
                <a:gd name="T4" fmla="*/ 36 w 36"/>
                <a:gd name="T5" fmla="*/ 21 h 144"/>
                <a:gd name="T6" fmla="*/ 0 w 36"/>
                <a:gd name="T7" fmla="*/ 0 h 144"/>
                <a:gd name="T8" fmla="*/ 0 w 36"/>
                <a:gd name="T9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44">
                  <a:moveTo>
                    <a:pt x="0" y="144"/>
                  </a:moveTo>
                  <a:lnTo>
                    <a:pt x="36" y="122"/>
                  </a:lnTo>
                  <a:lnTo>
                    <a:pt x="36" y="21"/>
                  </a:lnTo>
                  <a:lnTo>
                    <a:pt x="0" y="0"/>
                  </a:lnTo>
                  <a:lnTo>
                    <a:pt x="0" y="144"/>
                  </a:lnTo>
                  <a:close/>
                </a:path>
              </a:pathLst>
            </a:custGeom>
            <a:solidFill>
              <a:srgbClr val="91A80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10" name="Freeform 98"/>
            <p:cNvSpPr>
              <a:spLocks/>
            </p:cNvSpPr>
            <p:nvPr userDrawn="1"/>
          </p:nvSpPr>
          <p:spPr bwMode="auto">
            <a:xfrm>
              <a:off x="5930900" y="-3598863"/>
              <a:ext cx="25400" cy="255588"/>
            </a:xfrm>
            <a:custGeom>
              <a:avLst/>
              <a:gdLst>
                <a:gd name="T0" fmla="*/ 0 w 16"/>
                <a:gd name="T1" fmla="*/ 161 h 161"/>
                <a:gd name="T2" fmla="*/ 16 w 16"/>
                <a:gd name="T3" fmla="*/ 152 h 161"/>
                <a:gd name="T4" fmla="*/ 16 w 16"/>
                <a:gd name="T5" fmla="*/ 8 h 161"/>
                <a:gd name="T6" fmla="*/ 0 w 16"/>
                <a:gd name="T7" fmla="*/ 0 h 161"/>
                <a:gd name="T8" fmla="*/ 0 w 16"/>
                <a:gd name="T9" fmla="*/ 161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61">
                  <a:moveTo>
                    <a:pt x="0" y="161"/>
                  </a:moveTo>
                  <a:lnTo>
                    <a:pt x="16" y="152"/>
                  </a:lnTo>
                  <a:lnTo>
                    <a:pt x="16" y="8"/>
                  </a:lnTo>
                  <a:lnTo>
                    <a:pt x="0" y="0"/>
                  </a:lnTo>
                  <a:lnTo>
                    <a:pt x="0" y="161"/>
                  </a:lnTo>
                  <a:close/>
                </a:path>
              </a:pathLst>
            </a:custGeom>
            <a:solidFill>
              <a:srgbClr val="004B1C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11" name="Freeform 99"/>
            <p:cNvSpPr>
              <a:spLocks/>
            </p:cNvSpPr>
            <p:nvPr userDrawn="1"/>
          </p:nvSpPr>
          <p:spPr bwMode="auto">
            <a:xfrm>
              <a:off x="5881688" y="-3629025"/>
              <a:ext cx="49213" cy="314325"/>
            </a:xfrm>
            <a:custGeom>
              <a:avLst/>
              <a:gdLst>
                <a:gd name="T0" fmla="*/ 0 w 31"/>
                <a:gd name="T1" fmla="*/ 198 h 198"/>
                <a:gd name="T2" fmla="*/ 31 w 31"/>
                <a:gd name="T3" fmla="*/ 180 h 198"/>
                <a:gd name="T4" fmla="*/ 31 w 31"/>
                <a:gd name="T5" fmla="*/ 19 h 198"/>
                <a:gd name="T6" fmla="*/ 0 w 31"/>
                <a:gd name="T7" fmla="*/ 0 h 198"/>
                <a:gd name="T8" fmla="*/ 0 w 31"/>
                <a:gd name="T9" fmla="*/ 19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98">
                  <a:moveTo>
                    <a:pt x="0" y="198"/>
                  </a:moveTo>
                  <a:lnTo>
                    <a:pt x="31" y="180"/>
                  </a:lnTo>
                  <a:lnTo>
                    <a:pt x="31" y="19"/>
                  </a:lnTo>
                  <a:lnTo>
                    <a:pt x="0" y="0"/>
                  </a:lnTo>
                  <a:lnTo>
                    <a:pt x="0" y="198"/>
                  </a:lnTo>
                  <a:close/>
                </a:path>
              </a:pathLst>
            </a:custGeom>
            <a:solidFill>
              <a:srgbClr val="BAD80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12" name="Freeform 100"/>
            <p:cNvSpPr>
              <a:spLocks/>
            </p:cNvSpPr>
            <p:nvPr userDrawn="1"/>
          </p:nvSpPr>
          <p:spPr bwMode="auto">
            <a:xfrm>
              <a:off x="5737225" y="-3632200"/>
              <a:ext cx="144463" cy="320675"/>
            </a:xfrm>
            <a:custGeom>
              <a:avLst/>
              <a:gdLst>
                <a:gd name="T0" fmla="*/ 91 w 91"/>
                <a:gd name="T1" fmla="*/ 2 h 202"/>
                <a:gd name="T2" fmla="*/ 87 w 91"/>
                <a:gd name="T3" fmla="*/ 0 h 202"/>
                <a:gd name="T4" fmla="*/ 0 w 91"/>
                <a:gd name="T5" fmla="*/ 50 h 202"/>
                <a:gd name="T6" fmla="*/ 0 w 91"/>
                <a:gd name="T7" fmla="*/ 151 h 202"/>
                <a:gd name="T8" fmla="*/ 87 w 91"/>
                <a:gd name="T9" fmla="*/ 202 h 202"/>
                <a:gd name="T10" fmla="*/ 91 w 91"/>
                <a:gd name="T11" fmla="*/ 200 h 202"/>
                <a:gd name="T12" fmla="*/ 91 w 91"/>
                <a:gd name="T13" fmla="*/ 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1" h="202">
                  <a:moveTo>
                    <a:pt x="91" y="2"/>
                  </a:moveTo>
                  <a:lnTo>
                    <a:pt x="87" y="0"/>
                  </a:lnTo>
                  <a:lnTo>
                    <a:pt x="0" y="50"/>
                  </a:lnTo>
                  <a:lnTo>
                    <a:pt x="0" y="151"/>
                  </a:lnTo>
                  <a:lnTo>
                    <a:pt x="87" y="202"/>
                  </a:lnTo>
                  <a:lnTo>
                    <a:pt x="91" y="200"/>
                  </a:lnTo>
                  <a:lnTo>
                    <a:pt x="91" y="2"/>
                  </a:lnTo>
                  <a:close/>
                </a:path>
              </a:pathLst>
            </a:custGeom>
            <a:solidFill>
              <a:srgbClr val="107C1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41" name="Freeform 129"/>
            <p:cNvSpPr>
              <a:spLocks/>
            </p:cNvSpPr>
            <p:nvPr userDrawn="1"/>
          </p:nvSpPr>
          <p:spPr bwMode="auto">
            <a:xfrm>
              <a:off x="6640513" y="-4192588"/>
              <a:ext cx="1343025" cy="1831975"/>
            </a:xfrm>
            <a:custGeom>
              <a:avLst/>
              <a:gdLst>
                <a:gd name="T0" fmla="*/ 0 w 846"/>
                <a:gd name="T1" fmla="*/ 1154 h 1154"/>
                <a:gd name="T2" fmla="*/ 846 w 846"/>
                <a:gd name="T3" fmla="*/ 660 h 1154"/>
                <a:gd name="T4" fmla="*/ 846 w 846"/>
                <a:gd name="T5" fmla="*/ 0 h 1154"/>
                <a:gd name="T6" fmla="*/ 0 w 846"/>
                <a:gd name="T7" fmla="*/ 494 h 1154"/>
                <a:gd name="T8" fmla="*/ 0 w 846"/>
                <a:gd name="T9" fmla="*/ 1154 h 1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6" h="1154">
                  <a:moveTo>
                    <a:pt x="0" y="1154"/>
                  </a:moveTo>
                  <a:lnTo>
                    <a:pt x="846" y="660"/>
                  </a:lnTo>
                  <a:lnTo>
                    <a:pt x="846" y="0"/>
                  </a:lnTo>
                  <a:lnTo>
                    <a:pt x="0" y="494"/>
                  </a:lnTo>
                  <a:lnTo>
                    <a:pt x="0" y="1154"/>
                  </a:lnTo>
                  <a:close/>
                </a:path>
              </a:pathLst>
            </a:custGeom>
            <a:solidFill>
              <a:srgbClr val="00205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44" name="Freeform 132"/>
            <p:cNvSpPr>
              <a:spLocks/>
            </p:cNvSpPr>
            <p:nvPr userDrawn="1"/>
          </p:nvSpPr>
          <p:spPr bwMode="auto">
            <a:xfrm>
              <a:off x="5299075" y="-3189288"/>
              <a:ext cx="1341438" cy="823913"/>
            </a:xfrm>
            <a:custGeom>
              <a:avLst/>
              <a:gdLst>
                <a:gd name="T0" fmla="*/ 829 w 829"/>
                <a:gd name="T1" fmla="*/ 196 h 509"/>
                <a:gd name="T2" fmla="*/ 829 w 829"/>
                <a:gd name="T3" fmla="*/ 196 h 509"/>
                <a:gd name="T4" fmla="*/ 489 w 829"/>
                <a:gd name="T5" fmla="*/ 0 h 509"/>
                <a:gd name="T6" fmla="*/ 423 w 829"/>
                <a:gd name="T7" fmla="*/ 148 h 509"/>
                <a:gd name="T8" fmla="*/ 102 w 829"/>
                <a:gd name="T9" fmla="*/ 14 h 509"/>
                <a:gd name="T10" fmla="*/ 0 w 829"/>
                <a:gd name="T11" fmla="*/ 26 h 509"/>
                <a:gd name="T12" fmla="*/ 0 w 829"/>
                <a:gd name="T13" fmla="*/ 31 h 509"/>
                <a:gd name="T14" fmla="*/ 829 w 829"/>
                <a:gd name="T15" fmla="*/ 509 h 509"/>
                <a:gd name="T16" fmla="*/ 829 w 829"/>
                <a:gd name="T17" fmla="*/ 509 h 509"/>
                <a:gd name="T18" fmla="*/ 829 w 829"/>
                <a:gd name="T19" fmla="*/ 196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29" h="509">
                  <a:moveTo>
                    <a:pt x="829" y="196"/>
                  </a:moveTo>
                  <a:cubicBezTo>
                    <a:pt x="829" y="196"/>
                    <a:pt x="829" y="196"/>
                    <a:pt x="829" y="196"/>
                  </a:cubicBezTo>
                  <a:cubicBezTo>
                    <a:pt x="489" y="0"/>
                    <a:pt x="489" y="0"/>
                    <a:pt x="489" y="0"/>
                  </a:cubicBezTo>
                  <a:cubicBezTo>
                    <a:pt x="461" y="46"/>
                    <a:pt x="439" y="96"/>
                    <a:pt x="423" y="148"/>
                  </a:cubicBezTo>
                  <a:cubicBezTo>
                    <a:pt x="341" y="66"/>
                    <a:pt x="229" y="14"/>
                    <a:pt x="102" y="14"/>
                  </a:cubicBezTo>
                  <a:cubicBezTo>
                    <a:pt x="67" y="14"/>
                    <a:pt x="33" y="18"/>
                    <a:pt x="0" y="26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829" y="509"/>
                    <a:pt x="829" y="509"/>
                    <a:pt x="829" y="509"/>
                  </a:cubicBezTo>
                  <a:cubicBezTo>
                    <a:pt x="829" y="509"/>
                    <a:pt x="829" y="509"/>
                    <a:pt x="829" y="509"/>
                  </a:cubicBezTo>
                  <a:lnTo>
                    <a:pt x="829" y="196"/>
                  </a:lnTo>
                  <a:close/>
                </a:path>
              </a:pathLst>
            </a:custGeom>
            <a:solidFill>
              <a:srgbClr val="A0E6F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45" name="Freeform 133"/>
            <p:cNvSpPr>
              <a:spLocks/>
            </p:cNvSpPr>
            <p:nvPr userDrawn="1"/>
          </p:nvSpPr>
          <p:spPr bwMode="auto">
            <a:xfrm>
              <a:off x="6199188" y="-5461000"/>
              <a:ext cx="885825" cy="509588"/>
            </a:xfrm>
            <a:custGeom>
              <a:avLst/>
              <a:gdLst>
                <a:gd name="T0" fmla="*/ 558 w 558"/>
                <a:gd name="T1" fmla="*/ 161 h 321"/>
                <a:gd name="T2" fmla="*/ 278 w 558"/>
                <a:gd name="T3" fmla="*/ 0 h 321"/>
                <a:gd name="T4" fmla="*/ 0 w 558"/>
                <a:gd name="T5" fmla="*/ 160 h 321"/>
                <a:gd name="T6" fmla="*/ 276 w 558"/>
                <a:gd name="T7" fmla="*/ 320 h 321"/>
                <a:gd name="T8" fmla="*/ 278 w 558"/>
                <a:gd name="T9" fmla="*/ 319 h 321"/>
                <a:gd name="T10" fmla="*/ 282 w 558"/>
                <a:gd name="T11" fmla="*/ 321 h 321"/>
                <a:gd name="T12" fmla="*/ 558 w 558"/>
                <a:gd name="T13" fmla="*/ 161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58" h="321">
                  <a:moveTo>
                    <a:pt x="558" y="161"/>
                  </a:moveTo>
                  <a:lnTo>
                    <a:pt x="278" y="0"/>
                  </a:lnTo>
                  <a:lnTo>
                    <a:pt x="0" y="160"/>
                  </a:lnTo>
                  <a:lnTo>
                    <a:pt x="276" y="320"/>
                  </a:lnTo>
                  <a:lnTo>
                    <a:pt x="278" y="319"/>
                  </a:lnTo>
                  <a:lnTo>
                    <a:pt x="282" y="321"/>
                  </a:lnTo>
                  <a:lnTo>
                    <a:pt x="558" y="161"/>
                  </a:lnTo>
                  <a:close/>
                </a:path>
              </a:pathLst>
            </a:custGeom>
            <a:solidFill>
              <a:srgbClr val="40CDF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46" name="Freeform 134"/>
            <p:cNvSpPr>
              <a:spLocks/>
            </p:cNvSpPr>
            <p:nvPr userDrawn="1"/>
          </p:nvSpPr>
          <p:spPr bwMode="auto">
            <a:xfrm>
              <a:off x="5299075" y="-6505575"/>
              <a:ext cx="2684463" cy="3097213"/>
            </a:xfrm>
            <a:custGeom>
              <a:avLst/>
              <a:gdLst>
                <a:gd name="T0" fmla="*/ 1691 w 1691"/>
                <a:gd name="T1" fmla="*/ 488 h 1951"/>
                <a:gd name="T2" fmla="*/ 845 w 1691"/>
                <a:gd name="T3" fmla="*/ 0 h 1951"/>
                <a:gd name="T4" fmla="*/ 0 w 1691"/>
                <a:gd name="T5" fmla="*/ 488 h 1951"/>
                <a:gd name="T6" fmla="*/ 0 w 1691"/>
                <a:gd name="T7" fmla="*/ 1463 h 1951"/>
                <a:gd name="T8" fmla="*/ 845 w 1691"/>
                <a:gd name="T9" fmla="*/ 1951 h 1951"/>
                <a:gd name="T10" fmla="*/ 845 w 1691"/>
                <a:gd name="T11" fmla="*/ 1951 h 1951"/>
                <a:gd name="T12" fmla="*/ 845 w 1691"/>
                <a:gd name="T13" fmla="*/ 1632 h 1951"/>
                <a:gd name="T14" fmla="*/ 845 w 1691"/>
                <a:gd name="T15" fmla="*/ 1632 h 1951"/>
                <a:gd name="T16" fmla="*/ 276 w 1691"/>
                <a:gd name="T17" fmla="*/ 1304 h 1951"/>
                <a:gd name="T18" fmla="*/ 276 w 1691"/>
                <a:gd name="T19" fmla="*/ 647 h 1951"/>
                <a:gd name="T20" fmla="*/ 845 w 1691"/>
                <a:gd name="T21" fmla="*/ 319 h 1951"/>
                <a:gd name="T22" fmla="*/ 1414 w 1691"/>
                <a:gd name="T23" fmla="*/ 647 h 1951"/>
                <a:gd name="T24" fmla="*/ 1414 w 1691"/>
                <a:gd name="T25" fmla="*/ 649 h 1951"/>
                <a:gd name="T26" fmla="*/ 845 w 1691"/>
                <a:gd name="T27" fmla="*/ 982 h 1951"/>
                <a:gd name="T28" fmla="*/ 845 w 1691"/>
                <a:gd name="T29" fmla="*/ 1632 h 1951"/>
                <a:gd name="T30" fmla="*/ 1691 w 1691"/>
                <a:gd name="T31" fmla="*/ 1137 h 1951"/>
                <a:gd name="T32" fmla="*/ 1691 w 1691"/>
                <a:gd name="T33" fmla="*/ 488 h 1951"/>
                <a:gd name="T34" fmla="*/ 1691 w 1691"/>
                <a:gd name="T35" fmla="*/ 488 h 19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691" h="1951">
                  <a:moveTo>
                    <a:pt x="1691" y="488"/>
                  </a:moveTo>
                  <a:lnTo>
                    <a:pt x="845" y="0"/>
                  </a:lnTo>
                  <a:lnTo>
                    <a:pt x="0" y="488"/>
                  </a:lnTo>
                  <a:lnTo>
                    <a:pt x="0" y="1463"/>
                  </a:lnTo>
                  <a:lnTo>
                    <a:pt x="845" y="1951"/>
                  </a:lnTo>
                  <a:lnTo>
                    <a:pt x="845" y="1951"/>
                  </a:lnTo>
                  <a:lnTo>
                    <a:pt x="845" y="1632"/>
                  </a:lnTo>
                  <a:lnTo>
                    <a:pt x="845" y="1632"/>
                  </a:lnTo>
                  <a:lnTo>
                    <a:pt x="276" y="1304"/>
                  </a:lnTo>
                  <a:lnTo>
                    <a:pt x="276" y="647"/>
                  </a:lnTo>
                  <a:lnTo>
                    <a:pt x="845" y="319"/>
                  </a:lnTo>
                  <a:lnTo>
                    <a:pt x="1414" y="647"/>
                  </a:lnTo>
                  <a:lnTo>
                    <a:pt x="1414" y="649"/>
                  </a:lnTo>
                  <a:lnTo>
                    <a:pt x="845" y="982"/>
                  </a:lnTo>
                  <a:lnTo>
                    <a:pt x="845" y="1632"/>
                  </a:lnTo>
                  <a:lnTo>
                    <a:pt x="1691" y="1137"/>
                  </a:lnTo>
                  <a:lnTo>
                    <a:pt x="1691" y="488"/>
                  </a:lnTo>
                  <a:lnTo>
                    <a:pt x="1691" y="488"/>
                  </a:lnTo>
                  <a:close/>
                </a:path>
              </a:pathLst>
            </a:custGeom>
            <a:solidFill>
              <a:srgbClr val="00205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47" name="Freeform 135"/>
            <p:cNvSpPr>
              <a:spLocks/>
            </p:cNvSpPr>
            <p:nvPr userDrawn="1"/>
          </p:nvSpPr>
          <p:spPr bwMode="auto">
            <a:xfrm>
              <a:off x="6640513" y="-4712993"/>
              <a:ext cx="1343025" cy="1304630"/>
            </a:xfrm>
            <a:custGeom>
              <a:avLst/>
              <a:gdLst>
                <a:gd name="T0" fmla="*/ 0 w 846"/>
                <a:gd name="T1" fmla="*/ 814 h 814"/>
                <a:gd name="T2" fmla="*/ 0 w 846"/>
                <a:gd name="T3" fmla="*/ 814 h 814"/>
                <a:gd name="T4" fmla="*/ 846 w 846"/>
                <a:gd name="T5" fmla="*/ 326 h 814"/>
                <a:gd name="T6" fmla="*/ 846 w 846"/>
                <a:gd name="T7" fmla="*/ 0 h 814"/>
                <a:gd name="T8" fmla="*/ 0 w 846"/>
                <a:gd name="T9" fmla="*/ 495 h 814"/>
                <a:gd name="T10" fmla="*/ 0 w 846"/>
                <a:gd name="T11" fmla="*/ 814 h 814"/>
                <a:gd name="connsiteX0" fmla="*/ 0 w 10000"/>
                <a:gd name="connsiteY0" fmla="*/ 10096 h 10096"/>
                <a:gd name="connsiteX1" fmla="*/ 0 w 10000"/>
                <a:gd name="connsiteY1" fmla="*/ 10096 h 10096"/>
                <a:gd name="connsiteX2" fmla="*/ 10000 w 10000"/>
                <a:gd name="connsiteY2" fmla="*/ 4101 h 10096"/>
                <a:gd name="connsiteX3" fmla="*/ 10000 w 10000"/>
                <a:gd name="connsiteY3" fmla="*/ 0 h 10096"/>
                <a:gd name="connsiteX4" fmla="*/ 0 w 10000"/>
                <a:gd name="connsiteY4" fmla="*/ 6177 h 10096"/>
                <a:gd name="connsiteX5" fmla="*/ 0 w 10000"/>
                <a:gd name="connsiteY5" fmla="*/ 10096 h 10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00" h="10096">
                  <a:moveTo>
                    <a:pt x="0" y="10096"/>
                  </a:moveTo>
                  <a:lnTo>
                    <a:pt x="0" y="10096"/>
                  </a:lnTo>
                  <a:lnTo>
                    <a:pt x="10000" y="4101"/>
                  </a:lnTo>
                  <a:lnTo>
                    <a:pt x="10000" y="0"/>
                  </a:lnTo>
                  <a:lnTo>
                    <a:pt x="0" y="6177"/>
                  </a:lnTo>
                  <a:lnTo>
                    <a:pt x="0" y="10096"/>
                  </a:lnTo>
                  <a:close/>
                </a:path>
              </a:pathLst>
            </a:custGeom>
            <a:solidFill>
              <a:srgbClr val="7B7B7B"/>
            </a:solidFill>
            <a:ln w="9525">
              <a:solidFill>
                <a:srgbClr val="7B7B7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56" name="Freeform 144"/>
            <p:cNvSpPr>
              <a:spLocks/>
            </p:cNvSpPr>
            <p:nvPr userDrawn="1"/>
          </p:nvSpPr>
          <p:spPr bwMode="auto">
            <a:xfrm>
              <a:off x="6091238" y="-3529013"/>
              <a:ext cx="549275" cy="657225"/>
            </a:xfrm>
            <a:custGeom>
              <a:avLst/>
              <a:gdLst>
                <a:gd name="T0" fmla="*/ 339 w 339"/>
                <a:gd name="T1" fmla="*/ 407 h 407"/>
                <a:gd name="T2" fmla="*/ 339 w 339"/>
                <a:gd name="T3" fmla="*/ 75 h 407"/>
                <a:gd name="T4" fmla="*/ 339 w 339"/>
                <a:gd name="T5" fmla="*/ 75 h 407"/>
                <a:gd name="T6" fmla="*/ 210 w 339"/>
                <a:gd name="T7" fmla="*/ 0 h 407"/>
                <a:gd name="T8" fmla="*/ 0 w 339"/>
                <a:gd name="T9" fmla="*/ 212 h 407"/>
                <a:gd name="T10" fmla="*/ 339 w 339"/>
                <a:gd name="T11" fmla="*/ 407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9" h="407">
                  <a:moveTo>
                    <a:pt x="339" y="407"/>
                  </a:moveTo>
                  <a:cubicBezTo>
                    <a:pt x="339" y="75"/>
                    <a:pt x="339" y="75"/>
                    <a:pt x="339" y="75"/>
                  </a:cubicBezTo>
                  <a:cubicBezTo>
                    <a:pt x="339" y="75"/>
                    <a:pt x="339" y="75"/>
                    <a:pt x="339" y="75"/>
                  </a:cubicBezTo>
                  <a:cubicBezTo>
                    <a:pt x="210" y="0"/>
                    <a:pt x="210" y="0"/>
                    <a:pt x="210" y="0"/>
                  </a:cubicBezTo>
                  <a:cubicBezTo>
                    <a:pt x="111" y="61"/>
                    <a:pt x="18" y="187"/>
                    <a:pt x="0" y="212"/>
                  </a:cubicBezTo>
                  <a:cubicBezTo>
                    <a:pt x="339" y="407"/>
                    <a:pt x="339" y="407"/>
                    <a:pt x="339" y="407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57" name="Freeform 145"/>
            <p:cNvSpPr>
              <a:spLocks/>
            </p:cNvSpPr>
            <p:nvPr userDrawn="1"/>
          </p:nvSpPr>
          <p:spPr bwMode="auto">
            <a:xfrm>
              <a:off x="6083300" y="-3189288"/>
              <a:ext cx="7938" cy="11113"/>
            </a:xfrm>
            <a:custGeom>
              <a:avLst/>
              <a:gdLst>
                <a:gd name="T0" fmla="*/ 5 w 5"/>
                <a:gd name="T1" fmla="*/ 1 h 6"/>
                <a:gd name="T2" fmla="*/ 4 w 5"/>
                <a:gd name="T3" fmla="*/ 0 h 6"/>
                <a:gd name="T4" fmla="*/ 5 w 5"/>
                <a:gd name="T5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6">
                  <a:moveTo>
                    <a:pt x="5" y="1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6"/>
                    <a:pt x="1" y="6"/>
                    <a:pt x="5" y="1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58" name="Freeform 146"/>
            <p:cNvSpPr>
              <a:spLocks/>
            </p:cNvSpPr>
            <p:nvPr userDrawn="1"/>
          </p:nvSpPr>
          <p:spPr bwMode="auto">
            <a:xfrm>
              <a:off x="3657600" y="-3146425"/>
              <a:ext cx="4872038" cy="1436688"/>
            </a:xfrm>
            <a:custGeom>
              <a:avLst/>
              <a:gdLst>
                <a:gd name="T0" fmla="*/ 2686 w 3008"/>
                <a:gd name="T1" fmla="*/ 249 h 888"/>
                <a:gd name="T2" fmla="*/ 2634 w 3008"/>
                <a:gd name="T3" fmla="*/ 249 h 888"/>
                <a:gd name="T4" fmla="*/ 2590 w 3008"/>
                <a:gd name="T5" fmla="*/ 49 h 888"/>
                <a:gd name="T6" fmla="*/ 1842 w 3008"/>
                <a:gd name="T7" fmla="*/ 486 h 888"/>
                <a:gd name="T8" fmla="*/ 1842 w 3008"/>
                <a:gd name="T9" fmla="*/ 483 h 888"/>
                <a:gd name="T10" fmla="*/ 1842 w 3008"/>
                <a:gd name="T11" fmla="*/ 483 h 888"/>
                <a:gd name="T12" fmla="*/ 1013 w 3008"/>
                <a:gd name="T13" fmla="*/ 5 h 888"/>
                <a:gd name="T14" fmla="*/ 1013 w 3008"/>
                <a:gd name="T15" fmla="*/ 0 h 888"/>
                <a:gd name="T16" fmla="*/ 1012 w 3008"/>
                <a:gd name="T17" fmla="*/ 0 h 888"/>
                <a:gd name="T18" fmla="*/ 666 w 3008"/>
                <a:gd name="T19" fmla="*/ 397 h 888"/>
                <a:gd name="T20" fmla="*/ 456 w 3008"/>
                <a:gd name="T21" fmla="*/ 494 h 888"/>
                <a:gd name="T22" fmla="*/ 254 w 3008"/>
                <a:gd name="T23" fmla="*/ 390 h 888"/>
                <a:gd name="T24" fmla="*/ 0 w 3008"/>
                <a:gd name="T25" fmla="*/ 635 h 888"/>
                <a:gd name="T26" fmla="*/ 254 w 3008"/>
                <a:gd name="T27" fmla="*/ 888 h 888"/>
                <a:gd name="T28" fmla="*/ 321 w 3008"/>
                <a:gd name="T29" fmla="*/ 888 h 888"/>
                <a:gd name="T30" fmla="*/ 1145 w 3008"/>
                <a:gd name="T31" fmla="*/ 888 h 888"/>
                <a:gd name="T32" fmla="*/ 1601 w 3008"/>
                <a:gd name="T33" fmla="*/ 888 h 888"/>
                <a:gd name="T34" fmla="*/ 2709 w 3008"/>
                <a:gd name="T35" fmla="*/ 888 h 888"/>
                <a:gd name="T36" fmla="*/ 3008 w 3008"/>
                <a:gd name="T37" fmla="*/ 568 h 888"/>
                <a:gd name="T38" fmla="*/ 2686 w 3008"/>
                <a:gd name="T39" fmla="*/ 249 h 8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008" h="888">
                  <a:moveTo>
                    <a:pt x="2686" y="249"/>
                  </a:moveTo>
                  <a:cubicBezTo>
                    <a:pt x="2671" y="249"/>
                    <a:pt x="2656" y="249"/>
                    <a:pt x="2634" y="249"/>
                  </a:cubicBezTo>
                  <a:cubicBezTo>
                    <a:pt x="2631" y="178"/>
                    <a:pt x="2615" y="111"/>
                    <a:pt x="2590" y="49"/>
                  </a:cubicBezTo>
                  <a:cubicBezTo>
                    <a:pt x="1842" y="486"/>
                    <a:pt x="1842" y="486"/>
                    <a:pt x="1842" y="486"/>
                  </a:cubicBezTo>
                  <a:cubicBezTo>
                    <a:pt x="1842" y="483"/>
                    <a:pt x="1842" y="483"/>
                    <a:pt x="1842" y="483"/>
                  </a:cubicBezTo>
                  <a:cubicBezTo>
                    <a:pt x="1842" y="483"/>
                    <a:pt x="1842" y="483"/>
                    <a:pt x="1842" y="483"/>
                  </a:cubicBezTo>
                  <a:cubicBezTo>
                    <a:pt x="1013" y="5"/>
                    <a:pt x="1013" y="5"/>
                    <a:pt x="1013" y="5"/>
                  </a:cubicBezTo>
                  <a:cubicBezTo>
                    <a:pt x="1013" y="0"/>
                    <a:pt x="1013" y="0"/>
                    <a:pt x="1013" y="0"/>
                  </a:cubicBezTo>
                  <a:cubicBezTo>
                    <a:pt x="1012" y="0"/>
                    <a:pt x="1012" y="0"/>
                    <a:pt x="1012" y="0"/>
                  </a:cubicBezTo>
                  <a:cubicBezTo>
                    <a:pt x="827" y="44"/>
                    <a:pt x="685" y="202"/>
                    <a:pt x="666" y="397"/>
                  </a:cubicBezTo>
                  <a:cubicBezTo>
                    <a:pt x="591" y="405"/>
                    <a:pt x="516" y="442"/>
                    <a:pt x="456" y="494"/>
                  </a:cubicBezTo>
                  <a:cubicBezTo>
                    <a:pt x="411" y="427"/>
                    <a:pt x="336" y="390"/>
                    <a:pt x="254" y="390"/>
                  </a:cubicBezTo>
                  <a:cubicBezTo>
                    <a:pt x="112" y="390"/>
                    <a:pt x="0" y="501"/>
                    <a:pt x="0" y="635"/>
                  </a:cubicBezTo>
                  <a:cubicBezTo>
                    <a:pt x="0" y="776"/>
                    <a:pt x="112" y="888"/>
                    <a:pt x="254" y="888"/>
                  </a:cubicBezTo>
                  <a:cubicBezTo>
                    <a:pt x="321" y="888"/>
                    <a:pt x="321" y="888"/>
                    <a:pt x="321" y="888"/>
                  </a:cubicBezTo>
                  <a:cubicBezTo>
                    <a:pt x="1145" y="888"/>
                    <a:pt x="1145" y="888"/>
                    <a:pt x="1145" y="888"/>
                  </a:cubicBezTo>
                  <a:cubicBezTo>
                    <a:pt x="1601" y="888"/>
                    <a:pt x="1601" y="888"/>
                    <a:pt x="1601" y="888"/>
                  </a:cubicBezTo>
                  <a:cubicBezTo>
                    <a:pt x="2709" y="888"/>
                    <a:pt x="2709" y="888"/>
                    <a:pt x="2709" y="888"/>
                  </a:cubicBezTo>
                  <a:cubicBezTo>
                    <a:pt x="2873" y="873"/>
                    <a:pt x="3008" y="739"/>
                    <a:pt x="3008" y="568"/>
                  </a:cubicBezTo>
                  <a:cubicBezTo>
                    <a:pt x="3008" y="390"/>
                    <a:pt x="2866" y="249"/>
                    <a:pt x="2686" y="249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</p:grpSp>
      <p:grpSp>
        <p:nvGrpSpPr>
          <p:cNvPr id="81" name="Group 80"/>
          <p:cNvGrpSpPr/>
          <p:nvPr userDrawn="1"/>
        </p:nvGrpSpPr>
        <p:grpSpPr>
          <a:xfrm>
            <a:off x="8070936" y="6101534"/>
            <a:ext cx="445100" cy="689535"/>
            <a:chOff x="7259638" y="4756151"/>
            <a:chExt cx="454025" cy="703262"/>
          </a:xfrm>
        </p:grpSpPr>
        <p:sp>
          <p:nvSpPr>
            <p:cNvPr id="14" name="Freeform 10"/>
            <p:cNvSpPr>
              <a:spLocks/>
            </p:cNvSpPr>
            <p:nvPr userDrawn="1"/>
          </p:nvSpPr>
          <p:spPr bwMode="auto">
            <a:xfrm>
              <a:off x="7410450" y="4933951"/>
              <a:ext cx="152400" cy="87313"/>
            </a:xfrm>
            <a:custGeom>
              <a:avLst/>
              <a:gdLst>
                <a:gd name="T0" fmla="*/ 96 w 96"/>
                <a:gd name="T1" fmla="*/ 27 h 55"/>
                <a:gd name="T2" fmla="*/ 47 w 96"/>
                <a:gd name="T3" fmla="*/ 0 h 55"/>
                <a:gd name="T4" fmla="*/ 0 w 96"/>
                <a:gd name="T5" fmla="*/ 27 h 55"/>
                <a:gd name="T6" fmla="*/ 48 w 96"/>
                <a:gd name="T7" fmla="*/ 55 h 55"/>
                <a:gd name="T8" fmla="*/ 96 w 96"/>
                <a:gd name="T9" fmla="*/ 27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" h="55">
                  <a:moveTo>
                    <a:pt x="96" y="27"/>
                  </a:moveTo>
                  <a:lnTo>
                    <a:pt x="47" y="0"/>
                  </a:lnTo>
                  <a:lnTo>
                    <a:pt x="0" y="27"/>
                  </a:lnTo>
                  <a:lnTo>
                    <a:pt x="48" y="55"/>
                  </a:lnTo>
                  <a:lnTo>
                    <a:pt x="96" y="27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5" name="Freeform 11"/>
            <p:cNvSpPr>
              <a:spLocks/>
            </p:cNvSpPr>
            <p:nvPr userDrawn="1"/>
          </p:nvSpPr>
          <p:spPr bwMode="auto">
            <a:xfrm>
              <a:off x="7486650" y="4887913"/>
              <a:ext cx="227013" cy="307975"/>
            </a:xfrm>
            <a:custGeom>
              <a:avLst/>
              <a:gdLst>
                <a:gd name="T0" fmla="*/ 0 w 143"/>
                <a:gd name="T1" fmla="*/ 194 h 194"/>
                <a:gd name="T2" fmla="*/ 143 w 143"/>
                <a:gd name="T3" fmla="*/ 110 h 194"/>
                <a:gd name="T4" fmla="*/ 143 w 143"/>
                <a:gd name="T5" fmla="*/ 0 h 194"/>
                <a:gd name="T6" fmla="*/ 0 w 143"/>
                <a:gd name="T7" fmla="*/ 84 h 194"/>
                <a:gd name="T8" fmla="*/ 0 w 143"/>
                <a:gd name="T9" fmla="*/ 194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3" h="194">
                  <a:moveTo>
                    <a:pt x="0" y="194"/>
                  </a:moveTo>
                  <a:lnTo>
                    <a:pt x="143" y="110"/>
                  </a:lnTo>
                  <a:lnTo>
                    <a:pt x="143" y="0"/>
                  </a:lnTo>
                  <a:lnTo>
                    <a:pt x="0" y="84"/>
                  </a:lnTo>
                  <a:lnTo>
                    <a:pt x="0" y="19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6" name="Freeform 12"/>
            <p:cNvSpPr>
              <a:spLocks/>
            </p:cNvSpPr>
            <p:nvPr userDrawn="1"/>
          </p:nvSpPr>
          <p:spPr bwMode="auto">
            <a:xfrm>
              <a:off x="7332663" y="4930776"/>
              <a:ext cx="153988" cy="266700"/>
            </a:xfrm>
            <a:custGeom>
              <a:avLst/>
              <a:gdLst>
                <a:gd name="T0" fmla="*/ 97 w 97"/>
                <a:gd name="T1" fmla="*/ 168 h 168"/>
                <a:gd name="T2" fmla="*/ 0 w 97"/>
                <a:gd name="T3" fmla="*/ 112 h 168"/>
                <a:gd name="T4" fmla="*/ 0 w 97"/>
                <a:gd name="T5" fmla="*/ 0 h 168"/>
                <a:gd name="T6" fmla="*/ 97 w 97"/>
                <a:gd name="T7" fmla="*/ 57 h 168"/>
                <a:gd name="T8" fmla="*/ 97 w 97"/>
                <a:gd name="T9" fmla="*/ 16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168">
                  <a:moveTo>
                    <a:pt x="97" y="168"/>
                  </a:moveTo>
                  <a:lnTo>
                    <a:pt x="0" y="112"/>
                  </a:lnTo>
                  <a:lnTo>
                    <a:pt x="0" y="0"/>
                  </a:lnTo>
                  <a:lnTo>
                    <a:pt x="97" y="57"/>
                  </a:lnTo>
                  <a:lnTo>
                    <a:pt x="97" y="168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7" name="Freeform 13"/>
            <p:cNvSpPr>
              <a:spLocks/>
            </p:cNvSpPr>
            <p:nvPr userDrawn="1"/>
          </p:nvSpPr>
          <p:spPr bwMode="auto">
            <a:xfrm>
              <a:off x="7259638" y="5149851"/>
              <a:ext cx="133350" cy="209550"/>
            </a:xfrm>
            <a:custGeom>
              <a:avLst/>
              <a:gdLst>
                <a:gd name="T0" fmla="*/ 45 w 82"/>
                <a:gd name="T1" fmla="*/ 27 h 130"/>
                <a:gd name="T2" fmla="*/ 0 w 82"/>
                <a:gd name="T3" fmla="*/ 0 h 130"/>
                <a:gd name="T4" fmla="*/ 0 w 82"/>
                <a:gd name="T5" fmla="*/ 109 h 130"/>
                <a:gd name="T6" fmla="*/ 17 w 82"/>
                <a:gd name="T7" fmla="*/ 107 h 130"/>
                <a:gd name="T8" fmla="*/ 71 w 82"/>
                <a:gd name="T9" fmla="*/ 130 h 130"/>
                <a:gd name="T10" fmla="*/ 82 w 82"/>
                <a:gd name="T11" fmla="*/ 105 h 130"/>
                <a:gd name="T12" fmla="*/ 45 w 82"/>
                <a:gd name="T13" fmla="*/ 83 h 130"/>
                <a:gd name="T14" fmla="*/ 45 w 82"/>
                <a:gd name="T15" fmla="*/ 27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2" h="130">
                  <a:moveTo>
                    <a:pt x="45" y="27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09"/>
                    <a:pt x="0" y="109"/>
                    <a:pt x="0" y="109"/>
                  </a:cubicBezTo>
                  <a:cubicBezTo>
                    <a:pt x="5" y="108"/>
                    <a:pt x="11" y="107"/>
                    <a:pt x="17" y="107"/>
                  </a:cubicBezTo>
                  <a:cubicBezTo>
                    <a:pt x="38" y="107"/>
                    <a:pt x="57" y="116"/>
                    <a:pt x="71" y="130"/>
                  </a:cubicBezTo>
                  <a:cubicBezTo>
                    <a:pt x="74" y="121"/>
                    <a:pt x="78" y="112"/>
                    <a:pt x="82" y="105"/>
                  </a:cubicBezTo>
                  <a:cubicBezTo>
                    <a:pt x="45" y="83"/>
                    <a:pt x="45" y="83"/>
                    <a:pt x="45" y="83"/>
                  </a:cubicBezTo>
                  <a:lnTo>
                    <a:pt x="45" y="27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8" name="Freeform 14"/>
            <p:cNvSpPr>
              <a:spLocks/>
            </p:cNvSpPr>
            <p:nvPr userDrawn="1"/>
          </p:nvSpPr>
          <p:spPr bwMode="auto">
            <a:xfrm>
              <a:off x="7486650" y="5062538"/>
              <a:ext cx="227013" cy="217488"/>
            </a:xfrm>
            <a:custGeom>
              <a:avLst/>
              <a:gdLst>
                <a:gd name="T0" fmla="*/ 0 w 143"/>
                <a:gd name="T1" fmla="*/ 137 h 137"/>
                <a:gd name="T2" fmla="*/ 143 w 143"/>
                <a:gd name="T3" fmla="*/ 55 h 137"/>
                <a:gd name="T4" fmla="*/ 143 w 143"/>
                <a:gd name="T5" fmla="*/ 0 h 137"/>
                <a:gd name="T6" fmla="*/ 0 w 143"/>
                <a:gd name="T7" fmla="*/ 85 h 137"/>
                <a:gd name="T8" fmla="*/ 0 w 143"/>
                <a:gd name="T9" fmla="*/ 137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3" h="137">
                  <a:moveTo>
                    <a:pt x="0" y="137"/>
                  </a:moveTo>
                  <a:lnTo>
                    <a:pt x="143" y="55"/>
                  </a:lnTo>
                  <a:lnTo>
                    <a:pt x="143" y="0"/>
                  </a:lnTo>
                  <a:lnTo>
                    <a:pt x="0" y="85"/>
                  </a:lnTo>
                  <a:lnTo>
                    <a:pt x="0" y="137"/>
                  </a:lnTo>
                  <a:close/>
                </a:path>
              </a:pathLst>
            </a:custGeom>
            <a:solidFill>
              <a:srgbClr val="7B7B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9" name="Freeform 15"/>
            <p:cNvSpPr>
              <a:spLocks/>
            </p:cNvSpPr>
            <p:nvPr userDrawn="1"/>
          </p:nvSpPr>
          <p:spPr bwMode="auto">
            <a:xfrm>
              <a:off x="7486650" y="5148263"/>
              <a:ext cx="227013" cy="311150"/>
            </a:xfrm>
            <a:custGeom>
              <a:avLst/>
              <a:gdLst>
                <a:gd name="T0" fmla="*/ 0 w 143"/>
                <a:gd name="T1" fmla="*/ 196 h 196"/>
                <a:gd name="T2" fmla="*/ 143 w 143"/>
                <a:gd name="T3" fmla="*/ 112 h 196"/>
                <a:gd name="T4" fmla="*/ 143 w 143"/>
                <a:gd name="T5" fmla="*/ 0 h 196"/>
                <a:gd name="T6" fmla="*/ 0 w 143"/>
                <a:gd name="T7" fmla="*/ 83 h 196"/>
                <a:gd name="T8" fmla="*/ 0 w 143"/>
                <a:gd name="T9" fmla="*/ 196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3" h="196">
                  <a:moveTo>
                    <a:pt x="0" y="196"/>
                  </a:moveTo>
                  <a:lnTo>
                    <a:pt x="143" y="112"/>
                  </a:lnTo>
                  <a:lnTo>
                    <a:pt x="143" y="0"/>
                  </a:lnTo>
                  <a:lnTo>
                    <a:pt x="0" y="83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0" name="Freeform 16"/>
            <p:cNvSpPr>
              <a:spLocks/>
            </p:cNvSpPr>
            <p:nvPr userDrawn="1"/>
          </p:nvSpPr>
          <p:spPr bwMode="auto">
            <a:xfrm>
              <a:off x="7259638" y="5319713"/>
              <a:ext cx="227013" cy="139700"/>
            </a:xfrm>
            <a:custGeom>
              <a:avLst/>
              <a:gdLst>
                <a:gd name="T0" fmla="*/ 140 w 140"/>
                <a:gd name="T1" fmla="*/ 33 h 86"/>
                <a:gd name="T2" fmla="*/ 140 w 140"/>
                <a:gd name="T3" fmla="*/ 33 h 86"/>
                <a:gd name="T4" fmla="*/ 82 w 140"/>
                <a:gd name="T5" fmla="*/ 0 h 86"/>
                <a:gd name="T6" fmla="*/ 71 w 140"/>
                <a:gd name="T7" fmla="*/ 25 h 86"/>
                <a:gd name="T8" fmla="*/ 17 w 140"/>
                <a:gd name="T9" fmla="*/ 2 h 86"/>
                <a:gd name="T10" fmla="*/ 0 w 140"/>
                <a:gd name="T11" fmla="*/ 4 h 86"/>
                <a:gd name="T12" fmla="*/ 0 w 140"/>
                <a:gd name="T13" fmla="*/ 5 h 86"/>
                <a:gd name="T14" fmla="*/ 140 w 140"/>
                <a:gd name="T15" fmla="*/ 86 h 86"/>
                <a:gd name="T16" fmla="*/ 140 w 140"/>
                <a:gd name="T17" fmla="*/ 86 h 86"/>
                <a:gd name="T18" fmla="*/ 140 w 140"/>
                <a:gd name="T19" fmla="*/ 3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0" h="86">
                  <a:moveTo>
                    <a:pt x="140" y="33"/>
                  </a:moveTo>
                  <a:cubicBezTo>
                    <a:pt x="140" y="33"/>
                    <a:pt x="140" y="33"/>
                    <a:pt x="140" y="33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78" y="7"/>
                    <a:pt x="74" y="16"/>
                    <a:pt x="71" y="25"/>
                  </a:cubicBezTo>
                  <a:cubicBezTo>
                    <a:pt x="57" y="11"/>
                    <a:pt x="38" y="2"/>
                    <a:pt x="17" y="2"/>
                  </a:cubicBezTo>
                  <a:cubicBezTo>
                    <a:pt x="11" y="2"/>
                    <a:pt x="5" y="3"/>
                    <a:pt x="0" y="4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40" y="86"/>
                    <a:pt x="140" y="86"/>
                    <a:pt x="140" y="86"/>
                  </a:cubicBezTo>
                  <a:cubicBezTo>
                    <a:pt x="140" y="86"/>
                    <a:pt x="140" y="86"/>
                    <a:pt x="140" y="86"/>
                  </a:cubicBezTo>
                  <a:lnTo>
                    <a:pt x="140" y="33"/>
                  </a:lnTo>
                  <a:close/>
                </a:path>
              </a:pathLst>
            </a:custGeom>
            <a:solidFill>
              <a:srgbClr val="A0E6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1" name="Freeform 17"/>
            <p:cNvSpPr>
              <a:spLocks/>
            </p:cNvSpPr>
            <p:nvPr userDrawn="1"/>
          </p:nvSpPr>
          <p:spPr bwMode="auto">
            <a:xfrm>
              <a:off x="7259638" y="4756151"/>
              <a:ext cx="454025" cy="523875"/>
            </a:xfrm>
            <a:custGeom>
              <a:avLst/>
              <a:gdLst>
                <a:gd name="T0" fmla="*/ 143 w 286"/>
                <a:gd name="T1" fmla="*/ 277 h 330"/>
                <a:gd name="T2" fmla="*/ 143 w 286"/>
                <a:gd name="T3" fmla="*/ 277 h 330"/>
                <a:gd name="T4" fmla="*/ 46 w 286"/>
                <a:gd name="T5" fmla="*/ 222 h 330"/>
                <a:gd name="T6" fmla="*/ 46 w 286"/>
                <a:gd name="T7" fmla="*/ 110 h 330"/>
                <a:gd name="T8" fmla="*/ 143 w 286"/>
                <a:gd name="T9" fmla="*/ 54 h 330"/>
                <a:gd name="T10" fmla="*/ 239 w 286"/>
                <a:gd name="T11" fmla="*/ 110 h 330"/>
                <a:gd name="T12" fmla="*/ 239 w 286"/>
                <a:gd name="T13" fmla="*/ 110 h 330"/>
                <a:gd name="T14" fmla="*/ 286 w 286"/>
                <a:gd name="T15" fmla="*/ 83 h 330"/>
                <a:gd name="T16" fmla="*/ 143 w 286"/>
                <a:gd name="T17" fmla="*/ 0 h 330"/>
                <a:gd name="T18" fmla="*/ 0 w 286"/>
                <a:gd name="T19" fmla="*/ 83 h 330"/>
                <a:gd name="T20" fmla="*/ 0 w 286"/>
                <a:gd name="T21" fmla="*/ 248 h 330"/>
                <a:gd name="T22" fmla="*/ 143 w 286"/>
                <a:gd name="T23" fmla="*/ 330 h 330"/>
                <a:gd name="T24" fmla="*/ 143 w 286"/>
                <a:gd name="T25" fmla="*/ 330 h 330"/>
                <a:gd name="T26" fmla="*/ 143 w 286"/>
                <a:gd name="T27" fmla="*/ 277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86" h="330">
                  <a:moveTo>
                    <a:pt x="143" y="277"/>
                  </a:moveTo>
                  <a:lnTo>
                    <a:pt x="143" y="277"/>
                  </a:lnTo>
                  <a:lnTo>
                    <a:pt x="46" y="222"/>
                  </a:lnTo>
                  <a:lnTo>
                    <a:pt x="46" y="110"/>
                  </a:lnTo>
                  <a:lnTo>
                    <a:pt x="143" y="54"/>
                  </a:lnTo>
                  <a:lnTo>
                    <a:pt x="239" y="110"/>
                  </a:lnTo>
                  <a:lnTo>
                    <a:pt x="239" y="110"/>
                  </a:lnTo>
                  <a:lnTo>
                    <a:pt x="286" y="83"/>
                  </a:lnTo>
                  <a:lnTo>
                    <a:pt x="143" y="0"/>
                  </a:lnTo>
                  <a:lnTo>
                    <a:pt x="0" y="83"/>
                  </a:lnTo>
                  <a:lnTo>
                    <a:pt x="0" y="248"/>
                  </a:lnTo>
                  <a:lnTo>
                    <a:pt x="143" y="330"/>
                  </a:lnTo>
                  <a:lnTo>
                    <a:pt x="143" y="330"/>
                  </a:lnTo>
                  <a:lnTo>
                    <a:pt x="143" y="277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</p:grpSp>
    </p:spTree>
    <p:extLst>
      <p:ext uri="{BB962C8B-B14F-4D97-AF65-F5344CB8AC3E}">
        <p14:creationId xmlns:p14="http://schemas.microsoft.com/office/powerpoint/2010/main" val="639681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2" presetClass="path" presetSubtype="0" accel="5000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4.5928E-6 -1.32547E-6 L 0.06932 0.00023 " pathEditMode="relative" rAng="0" ptsTypes="AA">
                                      <p:cBhvr>
                                        <p:cTn id="17" dur="1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59" y="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42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2.09599E-6 -8.17068E-7 L 0.06931 0.00023 " pathEditMode="relative" rAng="0" ptsTypes="AA">
                                      <p:cBhvr>
                                        <p:cTn id="19" dur="125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59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3.2193E-6 -4.82524E-6 L -0.10326 -4.82524E-6 " pathEditMode="relative" rAng="0" ptsTypes="AA">
                                      <p:cBhvr>
                                        <p:cTn id="24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170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accel="5000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1.99132E-7 -9.30549E-7 L -0.00064 -0.20608 " pathEditMode="relative" rAng="0" ptsTypes="AA">
                                      <p:cBhvr>
                                        <p:cTn id="29" dur="75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" y="-10304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2.04238E-8 -4.74353E-6 L -0.00064 -0.20608 " pathEditMode="relative" rAng="0" ptsTypes="AA">
                                      <p:cBhvr>
                                        <p:cTn id="34" dur="75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" y="-10304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-7.1228E-7 -4.95234E-6 L 0.00498 -0.21402 " pathEditMode="relative" rAng="0" ptsTypes="AA">
                                      <p:cBhvr>
                                        <p:cTn id="39" dur="75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3" y="-1071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</p:bldLst>
  </p:timing>
  <p:extLst mod="1">
    <p:ext uri="{DCECCB84-F9BA-43D5-87BE-67443E8EF086}">
      <p15:sldGuideLst xmlns:p15="http://schemas.microsoft.com/office/powerpoint/2012/main">
        <p15:guide id="1" pos="288">
          <p15:clr>
            <a:srgbClr val="C35EA4"/>
          </p15:clr>
        </p15:guide>
        <p15:guide id="2" pos="7546">
          <p15:clr>
            <a:srgbClr val="C35EA4"/>
          </p15:clr>
        </p15:guide>
        <p15:guide id="3" orient="horz" pos="302">
          <p15:clr>
            <a:srgbClr val="C35EA4"/>
          </p15:clr>
        </p15:guide>
        <p15:guide id="4" orient="horz" pos="4104">
          <p15:clr>
            <a:srgbClr val="C35EA4"/>
          </p15:clr>
        </p15:guide>
        <p15:guide id="5" orient="horz" pos="571">
          <p15:clr>
            <a:srgbClr val="FBAE40"/>
          </p15:clr>
        </p15:guide>
        <p15:guide id="6" pos="4157">
          <p15:clr>
            <a:srgbClr val="FBAE4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solidFill>
          <a:srgbClr val="0086A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5826698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2" y="3878574"/>
            <a:ext cx="5826699" cy="1792326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grpSp>
        <p:nvGrpSpPr>
          <p:cNvPr id="7" name="Group 6"/>
          <p:cNvGrpSpPr>
            <a:grpSpLocks noChangeAspect="1"/>
          </p:cNvGrpSpPr>
          <p:nvPr userDrawn="1"/>
        </p:nvGrpSpPr>
        <p:grpSpPr bwMode="black">
          <a:xfrm>
            <a:off x="459102" y="470067"/>
            <a:ext cx="1419662" cy="304828"/>
            <a:chOff x="457200" y="1643393"/>
            <a:chExt cx="4492753" cy="96454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 bwMode="black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10" name="Freeform 12"/>
            <p:cNvSpPr>
              <a:spLocks noEditPoints="1"/>
            </p:cNvSpPr>
            <p:nvPr/>
          </p:nvSpPr>
          <p:spPr bwMode="black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</p:grpSp>
      <p:sp>
        <p:nvSpPr>
          <p:cNvPr id="12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8339677" y="288560"/>
            <a:ext cx="3585699" cy="567015"/>
          </a:xfrm>
        </p:spPr>
        <p:txBody>
          <a:bodyPr lIns="182880" tIns="146304" rIns="182880" bIns="146304"/>
          <a:lstStyle>
            <a:lvl1pPr marL="0" indent="0" algn="r">
              <a:buNone/>
              <a:defRPr sz="1961">
                <a:latin typeface="+mn-lt"/>
              </a:defRPr>
            </a:lvl1pPr>
            <a:lvl2pPr marL="336145" indent="0">
              <a:buNone/>
              <a:defRPr sz="1961"/>
            </a:lvl2pPr>
            <a:lvl3pPr marL="560241" indent="0">
              <a:buNone/>
              <a:defRPr sz="1961"/>
            </a:lvl3pPr>
            <a:lvl4pPr marL="784338" indent="0">
              <a:buNone/>
              <a:defRPr sz="1961"/>
            </a:lvl4pPr>
            <a:lvl5pPr marL="1008435" indent="0">
              <a:buNone/>
              <a:defRPr sz="1961"/>
            </a:lvl5pPr>
          </a:lstStyle>
          <a:p>
            <a:pPr lvl="0"/>
            <a:r>
              <a:rPr lang="en-US"/>
              <a:t>Session Code</a:t>
            </a:r>
          </a:p>
        </p:txBody>
      </p:sp>
      <p:sp>
        <p:nvSpPr>
          <p:cNvPr id="13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269303" y="5997080"/>
            <a:ext cx="3585699" cy="567015"/>
          </a:xfrm>
        </p:spPr>
        <p:txBody>
          <a:bodyPr lIns="182880" tIns="146304" rIns="182880" bIns="146304" anchor="b"/>
          <a:lstStyle>
            <a:lvl1pPr marL="0" indent="0" algn="l">
              <a:buNone/>
              <a:defRPr sz="1961">
                <a:latin typeface="+mn-lt"/>
              </a:defRPr>
            </a:lvl1pPr>
            <a:lvl2pPr marL="336145" indent="0">
              <a:buNone/>
              <a:defRPr sz="1961"/>
            </a:lvl2pPr>
            <a:lvl3pPr marL="560241" indent="0">
              <a:buNone/>
              <a:defRPr sz="1961"/>
            </a:lvl3pPr>
            <a:lvl4pPr marL="784338" indent="0">
              <a:buNone/>
              <a:defRPr sz="1961"/>
            </a:lvl4pPr>
            <a:lvl5pPr marL="1008435" indent="0">
              <a:buNone/>
              <a:defRPr sz="1961"/>
            </a:lvl5pPr>
          </a:lstStyle>
          <a:p>
            <a:pPr lvl="0"/>
            <a:r>
              <a:rPr lang="en-US"/>
              <a:t>Yammer hashtag</a:t>
            </a:r>
          </a:p>
        </p:txBody>
      </p:sp>
      <p:grpSp>
        <p:nvGrpSpPr>
          <p:cNvPr id="58" name="Group 57"/>
          <p:cNvGrpSpPr/>
          <p:nvPr userDrawn="1"/>
        </p:nvGrpSpPr>
        <p:grpSpPr>
          <a:xfrm>
            <a:off x="8982924" y="4569925"/>
            <a:ext cx="501126" cy="772031"/>
            <a:chOff x="8189913" y="3194051"/>
            <a:chExt cx="511175" cy="787400"/>
          </a:xfrm>
        </p:grpSpPr>
        <p:sp>
          <p:nvSpPr>
            <p:cNvPr id="59" name="Freeform 65"/>
            <p:cNvSpPr>
              <a:spLocks/>
            </p:cNvSpPr>
            <p:nvPr userDrawn="1"/>
          </p:nvSpPr>
          <p:spPr bwMode="auto">
            <a:xfrm>
              <a:off x="8361363" y="3390901"/>
              <a:ext cx="169863" cy="96838"/>
            </a:xfrm>
            <a:custGeom>
              <a:avLst/>
              <a:gdLst>
                <a:gd name="T0" fmla="*/ 107 w 107"/>
                <a:gd name="T1" fmla="*/ 30 h 61"/>
                <a:gd name="T2" fmla="*/ 53 w 107"/>
                <a:gd name="T3" fmla="*/ 0 h 61"/>
                <a:gd name="T4" fmla="*/ 0 w 107"/>
                <a:gd name="T5" fmla="*/ 30 h 61"/>
                <a:gd name="T6" fmla="*/ 54 w 107"/>
                <a:gd name="T7" fmla="*/ 61 h 61"/>
                <a:gd name="T8" fmla="*/ 107 w 107"/>
                <a:gd name="T9" fmla="*/ 3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" h="61">
                  <a:moveTo>
                    <a:pt x="107" y="30"/>
                  </a:moveTo>
                  <a:lnTo>
                    <a:pt x="53" y="0"/>
                  </a:lnTo>
                  <a:lnTo>
                    <a:pt x="0" y="30"/>
                  </a:lnTo>
                  <a:lnTo>
                    <a:pt x="54" y="61"/>
                  </a:lnTo>
                  <a:lnTo>
                    <a:pt x="107" y="30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60" name="Freeform 66"/>
            <p:cNvSpPr>
              <a:spLocks/>
            </p:cNvSpPr>
            <p:nvPr userDrawn="1"/>
          </p:nvSpPr>
          <p:spPr bwMode="auto">
            <a:xfrm>
              <a:off x="8447088" y="3340101"/>
              <a:ext cx="254000" cy="344488"/>
            </a:xfrm>
            <a:custGeom>
              <a:avLst/>
              <a:gdLst>
                <a:gd name="T0" fmla="*/ 0 w 160"/>
                <a:gd name="T1" fmla="*/ 217 h 217"/>
                <a:gd name="T2" fmla="*/ 160 w 160"/>
                <a:gd name="T3" fmla="*/ 124 h 217"/>
                <a:gd name="T4" fmla="*/ 160 w 160"/>
                <a:gd name="T5" fmla="*/ 0 h 217"/>
                <a:gd name="T6" fmla="*/ 0 w 160"/>
                <a:gd name="T7" fmla="*/ 93 h 217"/>
                <a:gd name="T8" fmla="*/ 0 w 160"/>
                <a:gd name="T9" fmla="*/ 217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" h="217">
                  <a:moveTo>
                    <a:pt x="0" y="217"/>
                  </a:moveTo>
                  <a:lnTo>
                    <a:pt x="160" y="124"/>
                  </a:lnTo>
                  <a:lnTo>
                    <a:pt x="160" y="0"/>
                  </a:lnTo>
                  <a:lnTo>
                    <a:pt x="0" y="93"/>
                  </a:lnTo>
                  <a:lnTo>
                    <a:pt x="0" y="217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61" name="Freeform 67"/>
            <p:cNvSpPr>
              <a:spLocks/>
            </p:cNvSpPr>
            <p:nvPr userDrawn="1"/>
          </p:nvSpPr>
          <p:spPr bwMode="auto">
            <a:xfrm>
              <a:off x="8274050" y="3389313"/>
              <a:ext cx="173038" cy="296863"/>
            </a:xfrm>
            <a:custGeom>
              <a:avLst/>
              <a:gdLst>
                <a:gd name="T0" fmla="*/ 109 w 109"/>
                <a:gd name="T1" fmla="*/ 187 h 187"/>
                <a:gd name="T2" fmla="*/ 0 w 109"/>
                <a:gd name="T3" fmla="*/ 124 h 187"/>
                <a:gd name="T4" fmla="*/ 0 w 109"/>
                <a:gd name="T5" fmla="*/ 0 h 187"/>
                <a:gd name="T6" fmla="*/ 109 w 109"/>
                <a:gd name="T7" fmla="*/ 62 h 187"/>
                <a:gd name="T8" fmla="*/ 109 w 109"/>
                <a:gd name="T9" fmla="*/ 187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" h="187">
                  <a:moveTo>
                    <a:pt x="109" y="187"/>
                  </a:moveTo>
                  <a:lnTo>
                    <a:pt x="0" y="124"/>
                  </a:lnTo>
                  <a:lnTo>
                    <a:pt x="0" y="0"/>
                  </a:lnTo>
                  <a:lnTo>
                    <a:pt x="109" y="62"/>
                  </a:lnTo>
                  <a:lnTo>
                    <a:pt x="109" y="187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62" name="Freeform 68"/>
            <p:cNvSpPr>
              <a:spLocks/>
            </p:cNvSpPr>
            <p:nvPr userDrawn="1"/>
          </p:nvSpPr>
          <p:spPr bwMode="auto">
            <a:xfrm>
              <a:off x="8189913" y="3635376"/>
              <a:ext cx="150813" cy="233363"/>
            </a:xfrm>
            <a:custGeom>
              <a:avLst/>
              <a:gdLst>
                <a:gd name="T0" fmla="*/ 52 w 93"/>
                <a:gd name="T1" fmla="*/ 30 h 145"/>
                <a:gd name="T2" fmla="*/ 0 w 93"/>
                <a:gd name="T3" fmla="*/ 0 h 145"/>
                <a:gd name="T4" fmla="*/ 0 w 93"/>
                <a:gd name="T5" fmla="*/ 122 h 145"/>
                <a:gd name="T6" fmla="*/ 20 w 93"/>
                <a:gd name="T7" fmla="*/ 119 h 145"/>
                <a:gd name="T8" fmla="*/ 81 w 93"/>
                <a:gd name="T9" fmla="*/ 145 h 145"/>
                <a:gd name="T10" fmla="*/ 93 w 93"/>
                <a:gd name="T11" fmla="*/ 117 h 145"/>
                <a:gd name="T12" fmla="*/ 52 w 93"/>
                <a:gd name="T13" fmla="*/ 93 h 145"/>
                <a:gd name="T14" fmla="*/ 52 w 93"/>
                <a:gd name="T15" fmla="*/ 30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45">
                  <a:moveTo>
                    <a:pt x="52" y="3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22"/>
                    <a:pt x="0" y="122"/>
                    <a:pt x="0" y="122"/>
                  </a:cubicBezTo>
                  <a:cubicBezTo>
                    <a:pt x="7" y="120"/>
                    <a:pt x="13" y="119"/>
                    <a:pt x="20" y="119"/>
                  </a:cubicBezTo>
                  <a:cubicBezTo>
                    <a:pt x="44" y="119"/>
                    <a:pt x="65" y="129"/>
                    <a:pt x="81" y="145"/>
                  </a:cubicBezTo>
                  <a:cubicBezTo>
                    <a:pt x="84" y="135"/>
                    <a:pt x="88" y="125"/>
                    <a:pt x="93" y="117"/>
                  </a:cubicBezTo>
                  <a:cubicBezTo>
                    <a:pt x="52" y="93"/>
                    <a:pt x="52" y="93"/>
                    <a:pt x="52" y="93"/>
                  </a:cubicBezTo>
                  <a:lnTo>
                    <a:pt x="52" y="30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63" name="Freeform 69"/>
            <p:cNvSpPr>
              <a:spLocks/>
            </p:cNvSpPr>
            <p:nvPr userDrawn="1"/>
          </p:nvSpPr>
          <p:spPr bwMode="auto">
            <a:xfrm>
              <a:off x="8447088" y="3536951"/>
              <a:ext cx="254000" cy="244475"/>
            </a:xfrm>
            <a:custGeom>
              <a:avLst/>
              <a:gdLst>
                <a:gd name="T0" fmla="*/ 0 w 160"/>
                <a:gd name="T1" fmla="*/ 154 h 154"/>
                <a:gd name="T2" fmla="*/ 160 w 160"/>
                <a:gd name="T3" fmla="*/ 62 h 154"/>
                <a:gd name="T4" fmla="*/ 160 w 160"/>
                <a:gd name="T5" fmla="*/ 0 h 154"/>
                <a:gd name="T6" fmla="*/ 0 w 160"/>
                <a:gd name="T7" fmla="*/ 94 h 154"/>
                <a:gd name="T8" fmla="*/ 0 w 160"/>
                <a:gd name="T9" fmla="*/ 15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" h="154">
                  <a:moveTo>
                    <a:pt x="0" y="154"/>
                  </a:moveTo>
                  <a:lnTo>
                    <a:pt x="160" y="62"/>
                  </a:lnTo>
                  <a:lnTo>
                    <a:pt x="160" y="0"/>
                  </a:lnTo>
                  <a:lnTo>
                    <a:pt x="0" y="94"/>
                  </a:lnTo>
                  <a:lnTo>
                    <a:pt x="0" y="154"/>
                  </a:lnTo>
                  <a:close/>
                </a:path>
              </a:pathLst>
            </a:custGeom>
            <a:solidFill>
              <a:srgbClr val="7B7B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64" name="Freeform 70"/>
            <p:cNvSpPr>
              <a:spLocks/>
            </p:cNvSpPr>
            <p:nvPr userDrawn="1"/>
          </p:nvSpPr>
          <p:spPr bwMode="auto">
            <a:xfrm>
              <a:off x="8447088" y="3633788"/>
              <a:ext cx="254000" cy="347663"/>
            </a:xfrm>
            <a:custGeom>
              <a:avLst/>
              <a:gdLst>
                <a:gd name="T0" fmla="*/ 0 w 160"/>
                <a:gd name="T1" fmla="*/ 219 h 219"/>
                <a:gd name="T2" fmla="*/ 160 w 160"/>
                <a:gd name="T3" fmla="*/ 125 h 219"/>
                <a:gd name="T4" fmla="*/ 160 w 160"/>
                <a:gd name="T5" fmla="*/ 0 h 219"/>
                <a:gd name="T6" fmla="*/ 0 w 160"/>
                <a:gd name="T7" fmla="*/ 93 h 219"/>
                <a:gd name="T8" fmla="*/ 0 w 160"/>
                <a:gd name="T9" fmla="*/ 219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" h="219">
                  <a:moveTo>
                    <a:pt x="0" y="219"/>
                  </a:moveTo>
                  <a:lnTo>
                    <a:pt x="160" y="125"/>
                  </a:lnTo>
                  <a:lnTo>
                    <a:pt x="160" y="0"/>
                  </a:lnTo>
                  <a:lnTo>
                    <a:pt x="0" y="93"/>
                  </a:lnTo>
                  <a:lnTo>
                    <a:pt x="0" y="219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65" name="Freeform 71"/>
            <p:cNvSpPr>
              <a:spLocks/>
            </p:cNvSpPr>
            <p:nvPr userDrawn="1"/>
          </p:nvSpPr>
          <p:spPr bwMode="auto">
            <a:xfrm>
              <a:off x="8189913" y="3824288"/>
              <a:ext cx="257175" cy="155575"/>
            </a:xfrm>
            <a:custGeom>
              <a:avLst/>
              <a:gdLst>
                <a:gd name="T0" fmla="*/ 158 w 158"/>
                <a:gd name="T1" fmla="*/ 37 h 96"/>
                <a:gd name="T2" fmla="*/ 158 w 158"/>
                <a:gd name="T3" fmla="*/ 37 h 96"/>
                <a:gd name="T4" fmla="*/ 93 w 158"/>
                <a:gd name="T5" fmla="*/ 0 h 96"/>
                <a:gd name="T6" fmla="*/ 81 w 158"/>
                <a:gd name="T7" fmla="*/ 28 h 96"/>
                <a:gd name="T8" fmla="*/ 20 w 158"/>
                <a:gd name="T9" fmla="*/ 2 h 96"/>
                <a:gd name="T10" fmla="*/ 0 w 158"/>
                <a:gd name="T11" fmla="*/ 5 h 96"/>
                <a:gd name="T12" fmla="*/ 0 w 158"/>
                <a:gd name="T13" fmla="*/ 5 h 96"/>
                <a:gd name="T14" fmla="*/ 158 w 158"/>
                <a:gd name="T15" fmla="*/ 96 h 96"/>
                <a:gd name="T16" fmla="*/ 158 w 158"/>
                <a:gd name="T17" fmla="*/ 96 h 96"/>
                <a:gd name="T18" fmla="*/ 158 w 158"/>
                <a:gd name="T19" fmla="*/ 37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8" h="96">
                  <a:moveTo>
                    <a:pt x="158" y="37"/>
                  </a:moveTo>
                  <a:cubicBezTo>
                    <a:pt x="158" y="37"/>
                    <a:pt x="158" y="37"/>
                    <a:pt x="158" y="37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8" y="8"/>
                    <a:pt x="84" y="18"/>
                    <a:pt x="81" y="28"/>
                  </a:cubicBezTo>
                  <a:cubicBezTo>
                    <a:pt x="65" y="12"/>
                    <a:pt x="44" y="2"/>
                    <a:pt x="20" y="2"/>
                  </a:cubicBezTo>
                  <a:cubicBezTo>
                    <a:pt x="13" y="2"/>
                    <a:pt x="7" y="3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58" y="96"/>
                    <a:pt x="158" y="96"/>
                    <a:pt x="158" y="96"/>
                  </a:cubicBezTo>
                  <a:cubicBezTo>
                    <a:pt x="158" y="96"/>
                    <a:pt x="158" y="96"/>
                    <a:pt x="158" y="96"/>
                  </a:cubicBezTo>
                  <a:lnTo>
                    <a:pt x="158" y="37"/>
                  </a:lnTo>
                  <a:close/>
                </a:path>
              </a:pathLst>
            </a:custGeom>
            <a:solidFill>
              <a:srgbClr val="A0E6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66" name="Freeform 72"/>
            <p:cNvSpPr>
              <a:spLocks/>
            </p:cNvSpPr>
            <p:nvPr userDrawn="1"/>
          </p:nvSpPr>
          <p:spPr bwMode="auto">
            <a:xfrm>
              <a:off x="8189913" y="3194051"/>
              <a:ext cx="511175" cy="587375"/>
            </a:xfrm>
            <a:custGeom>
              <a:avLst/>
              <a:gdLst>
                <a:gd name="T0" fmla="*/ 162 w 322"/>
                <a:gd name="T1" fmla="*/ 309 h 370"/>
                <a:gd name="T2" fmla="*/ 162 w 322"/>
                <a:gd name="T3" fmla="*/ 309 h 370"/>
                <a:gd name="T4" fmla="*/ 53 w 322"/>
                <a:gd name="T5" fmla="*/ 247 h 370"/>
                <a:gd name="T6" fmla="*/ 53 w 322"/>
                <a:gd name="T7" fmla="*/ 123 h 370"/>
                <a:gd name="T8" fmla="*/ 162 w 322"/>
                <a:gd name="T9" fmla="*/ 60 h 370"/>
                <a:gd name="T10" fmla="*/ 270 w 322"/>
                <a:gd name="T11" fmla="*/ 123 h 370"/>
                <a:gd name="T12" fmla="*/ 270 w 322"/>
                <a:gd name="T13" fmla="*/ 123 h 370"/>
                <a:gd name="T14" fmla="*/ 322 w 322"/>
                <a:gd name="T15" fmla="*/ 92 h 370"/>
                <a:gd name="T16" fmla="*/ 162 w 322"/>
                <a:gd name="T17" fmla="*/ 0 h 370"/>
                <a:gd name="T18" fmla="*/ 0 w 322"/>
                <a:gd name="T19" fmla="*/ 92 h 370"/>
                <a:gd name="T20" fmla="*/ 0 w 322"/>
                <a:gd name="T21" fmla="*/ 278 h 370"/>
                <a:gd name="T22" fmla="*/ 162 w 322"/>
                <a:gd name="T23" fmla="*/ 370 h 370"/>
                <a:gd name="T24" fmla="*/ 162 w 322"/>
                <a:gd name="T25" fmla="*/ 370 h 370"/>
                <a:gd name="T26" fmla="*/ 162 w 322"/>
                <a:gd name="T27" fmla="*/ 309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22" h="370">
                  <a:moveTo>
                    <a:pt x="162" y="309"/>
                  </a:moveTo>
                  <a:lnTo>
                    <a:pt x="162" y="309"/>
                  </a:lnTo>
                  <a:lnTo>
                    <a:pt x="53" y="247"/>
                  </a:lnTo>
                  <a:lnTo>
                    <a:pt x="53" y="123"/>
                  </a:lnTo>
                  <a:lnTo>
                    <a:pt x="162" y="60"/>
                  </a:lnTo>
                  <a:lnTo>
                    <a:pt x="270" y="123"/>
                  </a:lnTo>
                  <a:lnTo>
                    <a:pt x="270" y="123"/>
                  </a:lnTo>
                  <a:lnTo>
                    <a:pt x="322" y="92"/>
                  </a:lnTo>
                  <a:lnTo>
                    <a:pt x="162" y="0"/>
                  </a:lnTo>
                  <a:lnTo>
                    <a:pt x="0" y="92"/>
                  </a:lnTo>
                  <a:lnTo>
                    <a:pt x="0" y="278"/>
                  </a:lnTo>
                  <a:lnTo>
                    <a:pt x="162" y="370"/>
                  </a:lnTo>
                  <a:lnTo>
                    <a:pt x="162" y="370"/>
                  </a:lnTo>
                  <a:lnTo>
                    <a:pt x="162" y="309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</p:grpSp>
      <p:grpSp>
        <p:nvGrpSpPr>
          <p:cNvPr id="67" name="Group 66"/>
          <p:cNvGrpSpPr/>
          <p:nvPr userDrawn="1"/>
        </p:nvGrpSpPr>
        <p:grpSpPr>
          <a:xfrm>
            <a:off x="5434576" y="4734915"/>
            <a:ext cx="449769" cy="695761"/>
            <a:chOff x="4570413" y="3209926"/>
            <a:chExt cx="458788" cy="709612"/>
          </a:xfrm>
        </p:grpSpPr>
        <p:sp>
          <p:nvSpPr>
            <p:cNvPr id="68" name="Freeform 21"/>
            <p:cNvSpPr>
              <a:spLocks/>
            </p:cNvSpPr>
            <p:nvPr userDrawn="1"/>
          </p:nvSpPr>
          <p:spPr bwMode="auto">
            <a:xfrm>
              <a:off x="4721225" y="3386138"/>
              <a:ext cx="153988" cy="88900"/>
            </a:xfrm>
            <a:custGeom>
              <a:avLst/>
              <a:gdLst>
                <a:gd name="T0" fmla="*/ 97 w 97"/>
                <a:gd name="T1" fmla="*/ 28 h 56"/>
                <a:gd name="T2" fmla="*/ 49 w 97"/>
                <a:gd name="T3" fmla="*/ 0 h 56"/>
                <a:gd name="T4" fmla="*/ 0 w 97"/>
                <a:gd name="T5" fmla="*/ 28 h 56"/>
                <a:gd name="T6" fmla="*/ 49 w 97"/>
                <a:gd name="T7" fmla="*/ 56 h 56"/>
                <a:gd name="T8" fmla="*/ 97 w 97"/>
                <a:gd name="T9" fmla="*/ 28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56">
                  <a:moveTo>
                    <a:pt x="97" y="28"/>
                  </a:moveTo>
                  <a:lnTo>
                    <a:pt x="49" y="0"/>
                  </a:lnTo>
                  <a:lnTo>
                    <a:pt x="0" y="28"/>
                  </a:lnTo>
                  <a:lnTo>
                    <a:pt x="49" y="56"/>
                  </a:lnTo>
                  <a:lnTo>
                    <a:pt x="97" y="28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69" name="Freeform 22"/>
            <p:cNvSpPr>
              <a:spLocks/>
            </p:cNvSpPr>
            <p:nvPr userDrawn="1"/>
          </p:nvSpPr>
          <p:spPr bwMode="auto">
            <a:xfrm>
              <a:off x="4799013" y="3341688"/>
              <a:ext cx="230188" cy="311150"/>
            </a:xfrm>
            <a:custGeom>
              <a:avLst/>
              <a:gdLst>
                <a:gd name="T0" fmla="*/ 0 w 145"/>
                <a:gd name="T1" fmla="*/ 196 h 196"/>
                <a:gd name="T2" fmla="*/ 145 w 145"/>
                <a:gd name="T3" fmla="*/ 111 h 196"/>
                <a:gd name="T4" fmla="*/ 145 w 145"/>
                <a:gd name="T5" fmla="*/ 0 h 196"/>
                <a:gd name="T6" fmla="*/ 0 w 145"/>
                <a:gd name="T7" fmla="*/ 84 h 196"/>
                <a:gd name="T8" fmla="*/ 0 w 145"/>
                <a:gd name="T9" fmla="*/ 196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5" h="196">
                  <a:moveTo>
                    <a:pt x="0" y="196"/>
                  </a:moveTo>
                  <a:lnTo>
                    <a:pt x="145" y="111"/>
                  </a:lnTo>
                  <a:lnTo>
                    <a:pt x="145" y="0"/>
                  </a:lnTo>
                  <a:lnTo>
                    <a:pt x="0" y="84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70" name="Freeform 23"/>
            <p:cNvSpPr>
              <a:spLocks/>
            </p:cNvSpPr>
            <p:nvPr userDrawn="1"/>
          </p:nvSpPr>
          <p:spPr bwMode="auto">
            <a:xfrm>
              <a:off x="4645025" y="3386138"/>
              <a:ext cx="153988" cy="266700"/>
            </a:xfrm>
            <a:custGeom>
              <a:avLst/>
              <a:gdLst>
                <a:gd name="T0" fmla="*/ 97 w 97"/>
                <a:gd name="T1" fmla="*/ 168 h 168"/>
                <a:gd name="T2" fmla="*/ 0 w 97"/>
                <a:gd name="T3" fmla="*/ 112 h 168"/>
                <a:gd name="T4" fmla="*/ 0 w 97"/>
                <a:gd name="T5" fmla="*/ 0 h 168"/>
                <a:gd name="T6" fmla="*/ 97 w 97"/>
                <a:gd name="T7" fmla="*/ 56 h 168"/>
                <a:gd name="T8" fmla="*/ 97 w 97"/>
                <a:gd name="T9" fmla="*/ 16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168">
                  <a:moveTo>
                    <a:pt x="97" y="168"/>
                  </a:moveTo>
                  <a:lnTo>
                    <a:pt x="0" y="112"/>
                  </a:lnTo>
                  <a:lnTo>
                    <a:pt x="0" y="0"/>
                  </a:lnTo>
                  <a:lnTo>
                    <a:pt x="97" y="56"/>
                  </a:lnTo>
                  <a:lnTo>
                    <a:pt x="97" y="168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71" name="Freeform 24"/>
            <p:cNvSpPr>
              <a:spLocks/>
            </p:cNvSpPr>
            <p:nvPr userDrawn="1"/>
          </p:nvSpPr>
          <p:spPr bwMode="auto">
            <a:xfrm>
              <a:off x="4570413" y="3606801"/>
              <a:ext cx="134938" cy="212725"/>
            </a:xfrm>
            <a:custGeom>
              <a:avLst/>
              <a:gdLst>
                <a:gd name="T0" fmla="*/ 46 w 84"/>
                <a:gd name="T1" fmla="*/ 27 h 131"/>
                <a:gd name="T2" fmla="*/ 0 w 84"/>
                <a:gd name="T3" fmla="*/ 0 h 131"/>
                <a:gd name="T4" fmla="*/ 0 w 84"/>
                <a:gd name="T5" fmla="*/ 110 h 131"/>
                <a:gd name="T6" fmla="*/ 17 w 84"/>
                <a:gd name="T7" fmla="*/ 108 h 131"/>
                <a:gd name="T8" fmla="*/ 72 w 84"/>
                <a:gd name="T9" fmla="*/ 131 h 131"/>
                <a:gd name="T10" fmla="*/ 84 w 84"/>
                <a:gd name="T11" fmla="*/ 105 h 131"/>
                <a:gd name="T12" fmla="*/ 46 w 84"/>
                <a:gd name="T13" fmla="*/ 84 h 131"/>
                <a:gd name="T14" fmla="*/ 46 w 84"/>
                <a:gd name="T15" fmla="*/ 27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4" h="131">
                  <a:moveTo>
                    <a:pt x="46" y="27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5" y="108"/>
                    <a:pt x="11" y="108"/>
                    <a:pt x="17" y="108"/>
                  </a:cubicBezTo>
                  <a:cubicBezTo>
                    <a:pt x="39" y="108"/>
                    <a:pt x="58" y="117"/>
                    <a:pt x="72" y="131"/>
                  </a:cubicBezTo>
                  <a:cubicBezTo>
                    <a:pt x="75" y="122"/>
                    <a:pt x="79" y="113"/>
                    <a:pt x="84" y="105"/>
                  </a:cubicBezTo>
                  <a:cubicBezTo>
                    <a:pt x="46" y="84"/>
                    <a:pt x="46" y="84"/>
                    <a:pt x="46" y="84"/>
                  </a:cubicBezTo>
                  <a:lnTo>
                    <a:pt x="46" y="27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72" name="Freeform 25"/>
            <p:cNvSpPr>
              <a:spLocks/>
            </p:cNvSpPr>
            <p:nvPr userDrawn="1"/>
          </p:nvSpPr>
          <p:spPr bwMode="auto">
            <a:xfrm>
              <a:off x="4799013" y="3517901"/>
              <a:ext cx="230188" cy="222250"/>
            </a:xfrm>
            <a:custGeom>
              <a:avLst/>
              <a:gdLst>
                <a:gd name="T0" fmla="*/ 0 w 145"/>
                <a:gd name="T1" fmla="*/ 140 h 140"/>
                <a:gd name="T2" fmla="*/ 145 w 145"/>
                <a:gd name="T3" fmla="*/ 56 h 140"/>
                <a:gd name="T4" fmla="*/ 145 w 145"/>
                <a:gd name="T5" fmla="*/ 0 h 140"/>
                <a:gd name="T6" fmla="*/ 0 w 145"/>
                <a:gd name="T7" fmla="*/ 86 h 140"/>
                <a:gd name="T8" fmla="*/ 0 w 145"/>
                <a:gd name="T9" fmla="*/ 14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5" h="140">
                  <a:moveTo>
                    <a:pt x="0" y="140"/>
                  </a:moveTo>
                  <a:lnTo>
                    <a:pt x="145" y="56"/>
                  </a:lnTo>
                  <a:lnTo>
                    <a:pt x="145" y="0"/>
                  </a:lnTo>
                  <a:lnTo>
                    <a:pt x="0" y="86"/>
                  </a:lnTo>
                  <a:lnTo>
                    <a:pt x="0" y="140"/>
                  </a:lnTo>
                  <a:close/>
                </a:path>
              </a:pathLst>
            </a:custGeom>
            <a:solidFill>
              <a:srgbClr val="7B7B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73" name="Freeform 26"/>
            <p:cNvSpPr>
              <a:spLocks/>
            </p:cNvSpPr>
            <p:nvPr userDrawn="1"/>
          </p:nvSpPr>
          <p:spPr bwMode="auto">
            <a:xfrm>
              <a:off x="4799013" y="3605213"/>
              <a:ext cx="230188" cy="314325"/>
            </a:xfrm>
            <a:custGeom>
              <a:avLst/>
              <a:gdLst>
                <a:gd name="T0" fmla="*/ 0 w 145"/>
                <a:gd name="T1" fmla="*/ 198 h 198"/>
                <a:gd name="T2" fmla="*/ 145 w 145"/>
                <a:gd name="T3" fmla="*/ 113 h 198"/>
                <a:gd name="T4" fmla="*/ 145 w 145"/>
                <a:gd name="T5" fmla="*/ 0 h 198"/>
                <a:gd name="T6" fmla="*/ 0 w 145"/>
                <a:gd name="T7" fmla="*/ 85 h 198"/>
                <a:gd name="T8" fmla="*/ 0 w 145"/>
                <a:gd name="T9" fmla="*/ 19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5" h="198">
                  <a:moveTo>
                    <a:pt x="0" y="198"/>
                  </a:moveTo>
                  <a:lnTo>
                    <a:pt x="145" y="113"/>
                  </a:lnTo>
                  <a:lnTo>
                    <a:pt x="145" y="0"/>
                  </a:lnTo>
                  <a:lnTo>
                    <a:pt x="0" y="85"/>
                  </a:lnTo>
                  <a:lnTo>
                    <a:pt x="0" y="198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74" name="Freeform 27"/>
            <p:cNvSpPr>
              <a:spLocks/>
            </p:cNvSpPr>
            <p:nvPr userDrawn="1"/>
          </p:nvSpPr>
          <p:spPr bwMode="auto">
            <a:xfrm>
              <a:off x="4570413" y="3776663"/>
              <a:ext cx="228600" cy="142875"/>
            </a:xfrm>
            <a:custGeom>
              <a:avLst/>
              <a:gdLst>
                <a:gd name="T0" fmla="*/ 142 w 142"/>
                <a:gd name="T1" fmla="*/ 34 h 88"/>
                <a:gd name="T2" fmla="*/ 142 w 142"/>
                <a:gd name="T3" fmla="*/ 34 h 88"/>
                <a:gd name="T4" fmla="*/ 84 w 142"/>
                <a:gd name="T5" fmla="*/ 0 h 88"/>
                <a:gd name="T6" fmla="*/ 72 w 142"/>
                <a:gd name="T7" fmla="*/ 26 h 88"/>
                <a:gd name="T8" fmla="*/ 17 w 142"/>
                <a:gd name="T9" fmla="*/ 3 h 88"/>
                <a:gd name="T10" fmla="*/ 0 w 142"/>
                <a:gd name="T11" fmla="*/ 5 h 88"/>
                <a:gd name="T12" fmla="*/ 0 w 142"/>
                <a:gd name="T13" fmla="*/ 5 h 88"/>
                <a:gd name="T14" fmla="*/ 142 w 142"/>
                <a:gd name="T15" fmla="*/ 88 h 88"/>
                <a:gd name="T16" fmla="*/ 142 w 142"/>
                <a:gd name="T17" fmla="*/ 88 h 88"/>
                <a:gd name="T18" fmla="*/ 142 w 142"/>
                <a:gd name="T19" fmla="*/ 34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2" h="88">
                  <a:moveTo>
                    <a:pt x="142" y="34"/>
                  </a:moveTo>
                  <a:cubicBezTo>
                    <a:pt x="142" y="34"/>
                    <a:pt x="142" y="34"/>
                    <a:pt x="142" y="34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79" y="8"/>
                    <a:pt x="75" y="17"/>
                    <a:pt x="72" y="26"/>
                  </a:cubicBezTo>
                  <a:cubicBezTo>
                    <a:pt x="58" y="12"/>
                    <a:pt x="39" y="3"/>
                    <a:pt x="17" y="3"/>
                  </a:cubicBezTo>
                  <a:cubicBezTo>
                    <a:pt x="11" y="3"/>
                    <a:pt x="5" y="3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42" y="88"/>
                    <a:pt x="142" y="88"/>
                    <a:pt x="142" y="88"/>
                  </a:cubicBezTo>
                  <a:cubicBezTo>
                    <a:pt x="142" y="88"/>
                    <a:pt x="142" y="88"/>
                    <a:pt x="142" y="88"/>
                  </a:cubicBezTo>
                  <a:lnTo>
                    <a:pt x="142" y="34"/>
                  </a:lnTo>
                  <a:close/>
                </a:path>
              </a:pathLst>
            </a:custGeom>
            <a:solidFill>
              <a:srgbClr val="A0E6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75" name="Freeform 28"/>
            <p:cNvSpPr>
              <a:spLocks/>
            </p:cNvSpPr>
            <p:nvPr userDrawn="1"/>
          </p:nvSpPr>
          <p:spPr bwMode="auto">
            <a:xfrm>
              <a:off x="4570413" y="3209926"/>
              <a:ext cx="458788" cy="530225"/>
            </a:xfrm>
            <a:custGeom>
              <a:avLst/>
              <a:gdLst>
                <a:gd name="T0" fmla="*/ 144 w 289"/>
                <a:gd name="T1" fmla="*/ 279 h 334"/>
                <a:gd name="T2" fmla="*/ 144 w 289"/>
                <a:gd name="T3" fmla="*/ 279 h 334"/>
                <a:gd name="T4" fmla="*/ 47 w 289"/>
                <a:gd name="T5" fmla="*/ 223 h 334"/>
                <a:gd name="T6" fmla="*/ 47 w 289"/>
                <a:gd name="T7" fmla="*/ 110 h 334"/>
                <a:gd name="T8" fmla="*/ 144 w 289"/>
                <a:gd name="T9" fmla="*/ 54 h 334"/>
                <a:gd name="T10" fmla="*/ 242 w 289"/>
                <a:gd name="T11" fmla="*/ 110 h 334"/>
                <a:gd name="T12" fmla="*/ 242 w 289"/>
                <a:gd name="T13" fmla="*/ 111 h 334"/>
                <a:gd name="T14" fmla="*/ 289 w 289"/>
                <a:gd name="T15" fmla="*/ 83 h 334"/>
                <a:gd name="T16" fmla="*/ 144 w 289"/>
                <a:gd name="T17" fmla="*/ 0 h 334"/>
                <a:gd name="T18" fmla="*/ 0 w 289"/>
                <a:gd name="T19" fmla="*/ 83 h 334"/>
                <a:gd name="T20" fmla="*/ 0 w 289"/>
                <a:gd name="T21" fmla="*/ 250 h 334"/>
                <a:gd name="T22" fmla="*/ 144 w 289"/>
                <a:gd name="T23" fmla="*/ 334 h 334"/>
                <a:gd name="T24" fmla="*/ 144 w 289"/>
                <a:gd name="T25" fmla="*/ 334 h 334"/>
                <a:gd name="T26" fmla="*/ 144 w 289"/>
                <a:gd name="T27" fmla="*/ 279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89" h="334">
                  <a:moveTo>
                    <a:pt x="144" y="279"/>
                  </a:moveTo>
                  <a:lnTo>
                    <a:pt x="144" y="279"/>
                  </a:lnTo>
                  <a:lnTo>
                    <a:pt x="47" y="223"/>
                  </a:lnTo>
                  <a:lnTo>
                    <a:pt x="47" y="110"/>
                  </a:lnTo>
                  <a:lnTo>
                    <a:pt x="144" y="54"/>
                  </a:lnTo>
                  <a:lnTo>
                    <a:pt x="242" y="110"/>
                  </a:lnTo>
                  <a:lnTo>
                    <a:pt x="242" y="111"/>
                  </a:lnTo>
                  <a:lnTo>
                    <a:pt x="289" y="83"/>
                  </a:lnTo>
                  <a:lnTo>
                    <a:pt x="144" y="0"/>
                  </a:lnTo>
                  <a:lnTo>
                    <a:pt x="0" y="83"/>
                  </a:lnTo>
                  <a:lnTo>
                    <a:pt x="0" y="250"/>
                  </a:lnTo>
                  <a:lnTo>
                    <a:pt x="144" y="334"/>
                  </a:lnTo>
                  <a:lnTo>
                    <a:pt x="144" y="334"/>
                  </a:lnTo>
                  <a:lnTo>
                    <a:pt x="144" y="279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</p:grpSp>
      <p:sp>
        <p:nvSpPr>
          <p:cNvPr id="76" name="Freeform 6"/>
          <p:cNvSpPr>
            <a:spLocks/>
          </p:cNvSpPr>
          <p:nvPr userDrawn="1"/>
        </p:nvSpPr>
        <p:spPr bwMode="auto">
          <a:xfrm>
            <a:off x="9233487" y="2228929"/>
            <a:ext cx="2009175" cy="807831"/>
          </a:xfrm>
          <a:custGeom>
            <a:avLst/>
            <a:gdLst>
              <a:gd name="T0" fmla="*/ 1131 w 1266"/>
              <a:gd name="T1" fmla="*/ 241 h 510"/>
              <a:gd name="T2" fmla="*/ 1108 w 1266"/>
              <a:gd name="T3" fmla="*/ 241 h 510"/>
              <a:gd name="T4" fmla="*/ 853 w 1266"/>
              <a:gd name="T5" fmla="*/ 0 h 510"/>
              <a:gd name="T6" fmla="*/ 605 w 1266"/>
              <a:gd name="T7" fmla="*/ 188 h 510"/>
              <a:gd name="T8" fmla="*/ 469 w 1266"/>
              <a:gd name="T9" fmla="*/ 131 h 510"/>
              <a:gd name="T10" fmla="*/ 280 w 1266"/>
              <a:gd name="T11" fmla="*/ 303 h 510"/>
              <a:gd name="T12" fmla="*/ 192 w 1266"/>
              <a:gd name="T13" fmla="*/ 344 h 510"/>
              <a:gd name="T14" fmla="*/ 107 w 1266"/>
              <a:gd name="T15" fmla="*/ 300 h 510"/>
              <a:gd name="T16" fmla="*/ 0 w 1266"/>
              <a:gd name="T17" fmla="*/ 404 h 510"/>
              <a:gd name="T18" fmla="*/ 107 w 1266"/>
              <a:gd name="T19" fmla="*/ 510 h 510"/>
              <a:gd name="T20" fmla="*/ 135 w 1266"/>
              <a:gd name="T21" fmla="*/ 510 h 510"/>
              <a:gd name="T22" fmla="*/ 482 w 1266"/>
              <a:gd name="T23" fmla="*/ 510 h 510"/>
              <a:gd name="T24" fmla="*/ 674 w 1266"/>
              <a:gd name="T25" fmla="*/ 510 h 510"/>
              <a:gd name="T26" fmla="*/ 1140 w 1266"/>
              <a:gd name="T27" fmla="*/ 510 h 510"/>
              <a:gd name="T28" fmla="*/ 1140 w 1266"/>
              <a:gd name="T29" fmla="*/ 510 h 510"/>
              <a:gd name="T30" fmla="*/ 1266 w 1266"/>
              <a:gd name="T31" fmla="*/ 375 h 510"/>
              <a:gd name="T32" fmla="*/ 1131 w 1266"/>
              <a:gd name="T33" fmla="*/ 241 h 5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266" h="510">
                <a:moveTo>
                  <a:pt x="1131" y="241"/>
                </a:moveTo>
                <a:cubicBezTo>
                  <a:pt x="1124" y="241"/>
                  <a:pt x="1118" y="241"/>
                  <a:pt x="1108" y="241"/>
                </a:cubicBezTo>
                <a:cubicBezTo>
                  <a:pt x="1102" y="106"/>
                  <a:pt x="992" y="0"/>
                  <a:pt x="853" y="0"/>
                </a:cubicBezTo>
                <a:cubicBezTo>
                  <a:pt x="734" y="0"/>
                  <a:pt x="636" y="81"/>
                  <a:pt x="605" y="188"/>
                </a:cubicBezTo>
                <a:cubicBezTo>
                  <a:pt x="570" y="153"/>
                  <a:pt x="523" y="131"/>
                  <a:pt x="469" y="131"/>
                </a:cubicBezTo>
                <a:cubicBezTo>
                  <a:pt x="372" y="131"/>
                  <a:pt x="290" y="206"/>
                  <a:pt x="280" y="303"/>
                </a:cubicBezTo>
                <a:cubicBezTo>
                  <a:pt x="249" y="307"/>
                  <a:pt x="217" y="322"/>
                  <a:pt x="192" y="344"/>
                </a:cubicBezTo>
                <a:cubicBezTo>
                  <a:pt x="173" y="316"/>
                  <a:pt x="142" y="300"/>
                  <a:pt x="107" y="300"/>
                </a:cubicBezTo>
                <a:cubicBezTo>
                  <a:pt x="47" y="300"/>
                  <a:pt x="0" y="347"/>
                  <a:pt x="0" y="404"/>
                </a:cubicBezTo>
                <a:cubicBezTo>
                  <a:pt x="0" y="463"/>
                  <a:pt x="47" y="510"/>
                  <a:pt x="107" y="510"/>
                </a:cubicBezTo>
                <a:cubicBezTo>
                  <a:pt x="135" y="510"/>
                  <a:pt x="135" y="510"/>
                  <a:pt x="135" y="510"/>
                </a:cubicBezTo>
                <a:cubicBezTo>
                  <a:pt x="482" y="510"/>
                  <a:pt x="482" y="510"/>
                  <a:pt x="482" y="510"/>
                </a:cubicBezTo>
                <a:cubicBezTo>
                  <a:pt x="674" y="510"/>
                  <a:pt x="674" y="510"/>
                  <a:pt x="674" y="510"/>
                </a:cubicBezTo>
                <a:cubicBezTo>
                  <a:pt x="1140" y="510"/>
                  <a:pt x="1140" y="510"/>
                  <a:pt x="1140" y="510"/>
                </a:cubicBezTo>
                <a:cubicBezTo>
                  <a:pt x="1140" y="510"/>
                  <a:pt x="1140" y="510"/>
                  <a:pt x="1140" y="510"/>
                </a:cubicBezTo>
                <a:cubicBezTo>
                  <a:pt x="1209" y="504"/>
                  <a:pt x="1266" y="447"/>
                  <a:pt x="1266" y="375"/>
                </a:cubicBezTo>
                <a:cubicBezTo>
                  <a:pt x="1266" y="300"/>
                  <a:pt x="1206" y="241"/>
                  <a:pt x="1131" y="24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/>
          </a:p>
        </p:txBody>
      </p:sp>
      <p:grpSp>
        <p:nvGrpSpPr>
          <p:cNvPr id="77" name="Group 76"/>
          <p:cNvGrpSpPr/>
          <p:nvPr userDrawn="1"/>
        </p:nvGrpSpPr>
        <p:grpSpPr>
          <a:xfrm>
            <a:off x="4540484" y="888770"/>
            <a:ext cx="4776264" cy="4702229"/>
            <a:chOff x="3657600" y="-6505575"/>
            <a:chExt cx="4872038" cy="4795838"/>
          </a:xfrm>
        </p:grpSpPr>
        <p:sp>
          <p:nvSpPr>
            <p:cNvPr id="78" name="Freeform 78"/>
            <p:cNvSpPr>
              <a:spLocks/>
            </p:cNvSpPr>
            <p:nvPr userDrawn="1"/>
          </p:nvSpPr>
          <p:spPr bwMode="auto">
            <a:xfrm>
              <a:off x="6442075" y="-3392488"/>
              <a:ext cx="1101725" cy="520700"/>
            </a:xfrm>
            <a:custGeom>
              <a:avLst/>
              <a:gdLst>
                <a:gd name="T0" fmla="*/ 0 w 694"/>
                <a:gd name="T1" fmla="*/ 256 h 328"/>
                <a:gd name="T2" fmla="*/ 125 w 694"/>
                <a:gd name="T3" fmla="*/ 328 h 328"/>
                <a:gd name="T4" fmla="*/ 694 w 694"/>
                <a:gd name="T5" fmla="*/ 0 h 328"/>
                <a:gd name="T6" fmla="*/ 694 w 694"/>
                <a:gd name="T7" fmla="*/ 0 h 328"/>
                <a:gd name="T8" fmla="*/ 125 w 694"/>
                <a:gd name="T9" fmla="*/ 328 h 328"/>
                <a:gd name="T10" fmla="*/ 0 w 694"/>
                <a:gd name="T11" fmla="*/ 256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94" h="328">
                  <a:moveTo>
                    <a:pt x="0" y="256"/>
                  </a:moveTo>
                  <a:lnTo>
                    <a:pt x="125" y="328"/>
                  </a:lnTo>
                  <a:lnTo>
                    <a:pt x="694" y="0"/>
                  </a:lnTo>
                  <a:lnTo>
                    <a:pt x="694" y="0"/>
                  </a:lnTo>
                  <a:lnTo>
                    <a:pt x="125" y="328"/>
                  </a:lnTo>
                  <a:lnTo>
                    <a:pt x="0" y="256"/>
                  </a:lnTo>
                  <a:close/>
                </a:path>
              </a:pathLst>
            </a:custGeom>
            <a:solidFill>
              <a:srgbClr val="40CDF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79" name="Freeform 87"/>
            <p:cNvSpPr>
              <a:spLocks/>
            </p:cNvSpPr>
            <p:nvPr userDrawn="1"/>
          </p:nvSpPr>
          <p:spPr bwMode="auto">
            <a:xfrm>
              <a:off x="5737225" y="-5473700"/>
              <a:ext cx="903288" cy="1560513"/>
            </a:xfrm>
            <a:custGeom>
              <a:avLst/>
              <a:gdLst>
                <a:gd name="T0" fmla="*/ 569 w 569"/>
                <a:gd name="T1" fmla="*/ 983 h 983"/>
                <a:gd name="T2" fmla="*/ 0 w 569"/>
                <a:gd name="T3" fmla="*/ 655 h 983"/>
                <a:gd name="T4" fmla="*/ 0 w 569"/>
                <a:gd name="T5" fmla="*/ 0 h 983"/>
                <a:gd name="T6" fmla="*/ 569 w 569"/>
                <a:gd name="T7" fmla="*/ 329 h 983"/>
                <a:gd name="T8" fmla="*/ 569 w 569"/>
                <a:gd name="T9" fmla="*/ 983 h 9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9" h="983">
                  <a:moveTo>
                    <a:pt x="569" y="983"/>
                  </a:moveTo>
                  <a:lnTo>
                    <a:pt x="0" y="655"/>
                  </a:lnTo>
                  <a:lnTo>
                    <a:pt x="0" y="0"/>
                  </a:lnTo>
                  <a:lnTo>
                    <a:pt x="569" y="329"/>
                  </a:lnTo>
                  <a:lnTo>
                    <a:pt x="569" y="983"/>
                  </a:lnTo>
                  <a:close/>
                </a:path>
              </a:pathLst>
            </a:custGeom>
            <a:solidFill>
              <a:srgbClr val="CECEC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80" name="Freeform 88"/>
            <p:cNvSpPr>
              <a:spLocks/>
            </p:cNvSpPr>
            <p:nvPr userDrawn="1"/>
          </p:nvSpPr>
          <p:spPr bwMode="auto">
            <a:xfrm>
              <a:off x="5299075" y="-4183063"/>
              <a:ext cx="790575" cy="1233488"/>
            </a:xfrm>
            <a:custGeom>
              <a:avLst/>
              <a:gdLst>
                <a:gd name="T0" fmla="*/ 271 w 489"/>
                <a:gd name="T1" fmla="*/ 157 h 763"/>
                <a:gd name="T2" fmla="*/ 0 w 489"/>
                <a:gd name="T3" fmla="*/ 0 h 763"/>
                <a:gd name="T4" fmla="*/ 0 w 489"/>
                <a:gd name="T5" fmla="*/ 641 h 763"/>
                <a:gd name="T6" fmla="*/ 102 w 489"/>
                <a:gd name="T7" fmla="*/ 629 h 763"/>
                <a:gd name="T8" fmla="*/ 423 w 489"/>
                <a:gd name="T9" fmla="*/ 763 h 763"/>
                <a:gd name="T10" fmla="*/ 489 w 489"/>
                <a:gd name="T11" fmla="*/ 615 h 763"/>
                <a:gd name="T12" fmla="*/ 271 w 489"/>
                <a:gd name="T13" fmla="*/ 489 h 763"/>
                <a:gd name="T14" fmla="*/ 271 w 489"/>
                <a:gd name="T15" fmla="*/ 157 h 7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89" h="763">
                  <a:moveTo>
                    <a:pt x="271" y="157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641"/>
                    <a:pt x="0" y="641"/>
                    <a:pt x="0" y="641"/>
                  </a:cubicBezTo>
                  <a:cubicBezTo>
                    <a:pt x="33" y="633"/>
                    <a:pt x="67" y="629"/>
                    <a:pt x="102" y="629"/>
                  </a:cubicBezTo>
                  <a:cubicBezTo>
                    <a:pt x="229" y="629"/>
                    <a:pt x="341" y="681"/>
                    <a:pt x="423" y="763"/>
                  </a:cubicBezTo>
                  <a:cubicBezTo>
                    <a:pt x="439" y="711"/>
                    <a:pt x="461" y="661"/>
                    <a:pt x="489" y="615"/>
                  </a:cubicBezTo>
                  <a:cubicBezTo>
                    <a:pt x="271" y="489"/>
                    <a:pt x="271" y="489"/>
                    <a:pt x="271" y="489"/>
                  </a:cubicBezTo>
                  <a:lnTo>
                    <a:pt x="271" y="157"/>
                  </a:lnTo>
                  <a:close/>
                </a:path>
              </a:pathLst>
            </a:custGeom>
            <a:solidFill>
              <a:srgbClr val="40CDF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81" name="Freeform 97"/>
            <p:cNvSpPr>
              <a:spLocks/>
            </p:cNvSpPr>
            <p:nvPr userDrawn="1"/>
          </p:nvSpPr>
          <p:spPr bwMode="auto">
            <a:xfrm>
              <a:off x="5956300" y="-3586163"/>
              <a:ext cx="57150" cy="228600"/>
            </a:xfrm>
            <a:custGeom>
              <a:avLst/>
              <a:gdLst>
                <a:gd name="T0" fmla="*/ 0 w 36"/>
                <a:gd name="T1" fmla="*/ 144 h 144"/>
                <a:gd name="T2" fmla="*/ 36 w 36"/>
                <a:gd name="T3" fmla="*/ 122 h 144"/>
                <a:gd name="T4" fmla="*/ 36 w 36"/>
                <a:gd name="T5" fmla="*/ 21 h 144"/>
                <a:gd name="T6" fmla="*/ 0 w 36"/>
                <a:gd name="T7" fmla="*/ 0 h 144"/>
                <a:gd name="T8" fmla="*/ 0 w 36"/>
                <a:gd name="T9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44">
                  <a:moveTo>
                    <a:pt x="0" y="144"/>
                  </a:moveTo>
                  <a:lnTo>
                    <a:pt x="36" y="122"/>
                  </a:lnTo>
                  <a:lnTo>
                    <a:pt x="36" y="21"/>
                  </a:lnTo>
                  <a:lnTo>
                    <a:pt x="0" y="0"/>
                  </a:lnTo>
                  <a:lnTo>
                    <a:pt x="0" y="144"/>
                  </a:lnTo>
                  <a:close/>
                </a:path>
              </a:pathLst>
            </a:custGeom>
            <a:solidFill>
              <a:srgbClr val="91A80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82" name="Freeform 98"/>
            <p:cNvSpPr>
              <a:spLocks/>
            </p:cNvSpPr>
            <p:nvPr userDrawn="1"/>
          </p:nvSpPr>
          <p:spPr bwMode="auto">
            <a:xfrm>
              <a:off x="5930900" y="-3598863"/>
              <a:ext cx="25400" cy="255588"/>
            </a:xfrm>
            <a:custGeom>
              <a:avLst/>
              <a:gdLst>
                <a:gd name="T0" fmla="*/ 0 w 16"/>
                <a:gd name="T1" fmla="*/ 161 h 161"/>
                <a:gd name="T2" fmla="*/ 16 w 16"/>
                <a:gd name="T3" fmla="*/ 152 h 161"/>
                <a:gd name="T4" fmla="*/ 16 w 16"/>
                <a:gd name="T5" fmla="*/ 8 h 161"/>
                <a:gd name="T6" fmla="*/ 0 w 16"/>
                <a:gd name="T7" fmla="*/ 0 h 161"/>
                <a:gd name="T8" fmla="*/ 0 w 16"/>
                <a:gd name="T9" fmla="*/ 161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61">
                  <a:moveTo>
                    <a:pt x="0" y="161"/>
                  </a:moveTo>
                  <a:lnTo>
                    <a:pt x="16" y="152"/>
                  </a:lnTo>
                  <a:lnTo>
                    <a:pt x="16" y="8"/>
                  </a:lnTo>
                  <a:lnTo>
                    <a:pt x="0" y="0"/>
                  </a:lnTo>
                  <a:lnTo>
                    <a:pt x="0" y="161"/>
                  </a:lnTo>
                  <a:close/>
                </a:path>
              </a:pathLst>
            </a:custGeom>
            <a:solidFill>
              <a:srgbClr val="004B1C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83" name="Freeform 99"/>
            <p:cNvSpPr>
              <a:spLocks/>
            </p:cNvSpPr>
            <p:nvPr userDrawn="1"/>
          </p:nvSpPr>
          <p:spPr bwMode="auto">
            <a:xfrm>
              <a:off x="5881688" y="-3629025"/>
              <a:ext cx="49213" cy="314325"/>
            </a:xfrm>
            <a:custGeom>
              <a:avLst/>
              <a:gdLst>
                <a:gd name="T0" fmla="*/ 0 w 31"/>
                <a:gd name="T1" fmla="*/ 198 h 198"/>
                <a:gd name="T2" fmla="*/ 31 w 31"/>
                <a:gd name="T3" fmla="*/ 180 h 198"/>
                <a:gd name="T4" fmla="*/ 31 w 31"/>
                <a:gd name="T5" fmla="*/ 19 h 198"/>
                <a:gd name="T6" fmla="*/ 0 w 31"/>
                <a:gd name="T7" fmla="*/ 0 h 198"/>
                <a:gd name="T8" fmla="*/ 0 w 31"/>
                <a:gd name="T9" fmla="*/ 19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98">
                  <a:moveTo>
                    <a:pt x="0" y="198"/>
                  </a:moveTo>
                  <a:lnTo>
                    <a:pt x="31" y="180"/>
                  </a:lnTo>
                  <a:lnTo>
                    <a:pt x="31" y="19"/>
                  </a:lnTo>
                  <a:lnTo>
                    <a:pt x="0" y="0"/>
                  </a:lnTo>
                  <a:lnTo>
                    <a:pt x="0" y="198"/>
                  </a:lnTo>
                  <a:close/>
                </a:path>
              </a:pathLst>
            </a:custGeom>
            <a:solidFill>
              <a:srgbClr val="BAD80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84" name="Freeform 100"/>
            <p:cNvSpPr>
              <a:spLocks/>
            </p:cNvSpPr>
            <p:nvPr userDrawn="1"/>
          </p:nvSpPr>
          <p:spPr bwMode="auto">
            <a:xfrm>
              <a:off x="5737225" y="-3632200"/>
              <a:ext cx="144463" cy="320675"/>
            </a:xfrm>
            <a:custGeom>
              <a:avLst/>
              <a:gdLst>
                <a:gd name="T0" fmla="*/ 91 w 91"/>
                <a:gd name="T1" fmla="*/ 2 h 202"/>
                <a:gd name="T2" fmla="*/ 87 w 91"/>
                <a:gd name="T3" fmla="*/ 0 h 202"/>
                <a:gd name="T4" fmla="*/ 0 w 91"/>
                <a:gd name="T5" fmla="*/ 50 h 202"/>
                <a:gd name="T6" fmla="*/ 0 w 91"/>
                <a:gd name="T7" fmla="*/ 151 h 202"/>
                <a:gd name="T8" fmla="*/ 87 w 91"/>
                <a:gd name="T9" fmla="*/ 202 h 202"/>
                <a:gd name="T10" fmla="*/ 91 w 91"/>
                <a:gd name="T11" fmla="*/ 200 h 202"/>
                <a:gd name="T12" fmla="*/ 91 w 91"/>
                <a:gd name="T13" fmla="*/ 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1" h="202">
                  <a:moveTo>
                    <a:pt x="91" y="2"/>
                  </a:moveTo>
                  <a:lnTo>
                    <a:pt x="87" y="0"/>
                  </a:lnTo>
                  <a:lnTo>
                    <a:pt x="0" y="50"/>
                  </a:lnTo>
                  <a:lnTo>
                    <a:pt x="0" y="151"/>
                  </a:lnTo>
                  <a:lnTo>
                    <a:pt x="87" y="202"/>
                  </a:lnTo>
                  <a:lnTo>
                    <a:pt x="91" y="200"/>
                  </a:lnTo>
                  <a:lnTo>
                    <a:pt x="91" y="2"/>
                  </a:lnTo>
                  <a:close/>
                </a:path>
              </a:pathLst>
            </a:custGeom>
            <a:solidFill>
              <a:srgbClr val="107C1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85" name="Freeform 129"/>
            <p:cNvSpPr>
              <a:spLocks/>
            </p:cNvSpPr>
            <p:nvPr userDrawn="1"/>
          </p:nvSpPr>
          <p:spPr bwMode="auto">
            <a:xfrm>
              <a:off x="6640513" y="-4192588"/>
              <a:ext cx="1343025" cy="1831975"/>
            </a:xfrm>
            <a:custGeom>
              <a:avLst/>
              <a:gdLst>
                <a:gd name="T0" fmla="*/ 0 w 846"/>
                <a:gd name="T1" fmla="*/ 1154 h 1154"/>
                <a:gd name="T2" fmla="*/ 846 w 846"/>
                <a:gd name="T3" fmla="*/ 660 h 1154"/>
                <a:gd name="T4" fmla="*/ 846 w 846"/>
                <a:gd name="T5" fmla="*/ 0 h 1154"/>
                <a:gd name="T6" fmla="*/ 0 w 846"/>
                <a:gd name="T7" fmla="*/ 494 h 1154"/>
                <a:gd name="T8" fmla="*/ 0 w 846"/>
                <a:gd name="T9" fmla="*/ 1154 h 1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6" h="1154">
                  <a:moveTo>
                    <a:pt x="0" y="1154"/>
                  </a:moveTo>
                  <a:lnTo>
                    <a:pt x="846" y="660"/>
                  </a:lnTo>
                  <a:lnTo>
                    <a:pt x="846" y="0"/>
                  </a:lnTo>
                  <a:lnTo>
                    <a:pt x="0" y="494"/>
                  </a:lnTo>
                  <a:lnTo>
                    <a:pt x="0" y="1154"/>
                  </a:lnTo>
                  <a:close/>
                </a:path>
              </a:pathLst>
            </a:custGeom>
            <a:solidFill>
              <a:srgbClr val="00205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86" name="Freeform 132"/>
            <p:cNvSpPr>
              <a:spLocks/>
            </p:cNvSpPr>
            <p:nvPr userDrawn="1"/>
          </p:nvSpPr>
          <p:spPr bwMode="auto">
            <a:xfrm>
              <a:off x="5299075" y="-3189288"/>
              <a:ext cx="1341438" cy="823913"/>
            </a:xfrm>
            <a:custGeom>
              <a:avLst/>
              <a:gdLst>
                <a:gd name="T0" fmla="*/ 829 w 829"/>
                <a:gd name="T1" fmla="*/ 196 h 509"/>
                <a:gd name="T2" fmla="*/ 829 w 829"/>
                <a:gd name="T3" fmla="*/ 196 h 509"/>
                <a:gd name="T4" fmla="*/ 489 w 829"/>
                <a:gd name="T5" fmla="*/ 0 h 509"/>
                <a:gd name="T6" fmla="*/ 423 w 829"/>
                <a:gd name="T7" fmla="*/ 148 h 509"/>
                <a:gd name="T8" fmla="*/ 102 w 829"/>
                <a:gd name="T9" fmla="*/ 14 h 509"/>
                <a:gd name="T10" fmla="*/ 0 w 829"/>
                <a:gd name="T11" fmla="*/ 26 h 509"/>
                <a:gd name="T12" fmla="*/ 0 w 829"/>
                <a:gd name="T13" fmla="*/ 31 h 509"/>
                <a:gd name="T14" fmla="*/ 829 w 829"/>
                <a:gd name="T15" fmla="*/ 509 h 509"/>
                <a:gd name="T16" fmla="*/ 829 w 829"/>
                <a:gd name="T17" fmla="*/ 509 h 509"/>
                <a:gd name="T18" fmla="*/ 829 w 829"/>
                <a:gd name="T19" fmla="*/ 196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29" h="509">
                  <a:moveTo>
                    <a:pt x="829" y="196"/>
                  </a:moveTo>
                  <a:cubicBezTo>
                    <a:pt x="829" y="196"/>
                    <a:pt x="829" y="196"/>
                    <a:pt x="829" y="196"/>
                  </a:cubicBezTo>
                  <a:cubicBezTo>
                    <a:pt x="489" y="0"/>
                    <a:pt x="489" y="0"/>
                    <a:pt x="489" y="0"/>
                  </a:cubicBezTo>
                  <a:cubicBezTo>
                    <a:pt x="461" y="46"/>
                    <a:pt x="439" y="96"/>
                    <a:pt x="423" y="148"/>
                  </a:cubicBezTo>
                  <a:cubicBezTo>
                    <a:pt x="341" y="66"/>
                    <a:pt x="229" y="14"/>
                    <a:pt x="102" y="14"/>
                  </a:cubicBezTo>
                  <a:cubicBezTo>
                    <a:pt x="67" y="14"/>
                    <a:pt x="33" y="18"/>
                    <a:pt x="0" y="26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829" y="509"/>
                    <a:pt x="829" y="509"/>
                    <a:pt x="829" y="509"/>
                  </a:cubicBezTo>
                  <a:cubicBezTo>
                    <a:pt x="829" y="509"/>
                    <a:pt x="829" y="509"/>
                    <a:pt x="829" y="509"/>
                  </a:cubicBezTo>
                  <a:lnTo>
                    <a:pt x="829" y="196"/>
                  </a:lnTo>
                  <a:close/>
                </a:path>
              </a:pathLst>
            </a:custGeom>
            <a:solidFill>
              <a:srgbClr val="A0E6F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87" name="Freeform 133"/>
            <p:cNvSpPr>
              <a:spLocks/>
            </p:cNvSpPr>
            <p:nvPr userDrawn="1"/>
          </p:nvSpPr>
          <p:spPr bwMode="auto">
            <a:xfrm>
              <a:off x="6199188" y="-5461000"/>
              <a:ext cx="885825" cy="509588"/>
            </a:xfrm>
            <a:custGeom>
              <a:avLst/>
              <a:gdLst>
                <a:gd name="T0" fmla="*/ 558 w 558"/>
                <a:gd name="T1" fmla="*/ 161 h 321"/>
                <a:gd name="T2" fmla="*/ 278 w 558"/>
                <a:gd name="T3" fmla="*/ 0 h 321"/>
                <a:gd name="T4" fmla="*/ 0 w 558"/>
                <a:gd name="T5" fmla="*/ 160 h 321"/>
                <a:gd name="T6" fmla="*/ 276 w 558"/>
                <a:gd name="T7" fmla="*/ 320 h 321"/>
                <a:gd name="T8" fmla="*/ 278 w 558"/>
                <a:gd name="T9" fmla="*/ 319 h 321"/>
                <a:gd name="T10" fmla="*/ 282 w 558"/>
                <a:gd name="T11" fmla="*/ 321 h 321"/>
                <a:gd name="T12" fmla="*/ 558 w 558"/>
                <a:gd name="T13" fmla="*/ 161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58" h="321">
                  <a:moveTo>
                    <a:pt x="558" y="161"/>
                  </a:moveTo>
                  <a:lnTo>
                    <a:pt x="278" y="0"/>
                  </a:lnTo>
                  <a:lnTo>
                    <a:pt x="0" y="160"/>
                  </a:lnTo>
                  <a:lnTo>
                    <a:pt x="276" y="320"/>
                  </a:lnTo>
                  <a:lnTo>
                    <a:pt x="278" y="319"/>
                  </a:lnTo>
                  <a:lnTo>
                    <a:pt x="282" y="321"/>
                  </a:lnTo>
                  <a:lnTo>
                    <a:pt x="558" y="161"/>
                  </a:lnTo>
                  <a:close/>
                </a:path>
              </a:pathLst>
            </a:custGeom>
            <a:solidFill>
              <a:srgbClr val="40CDF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88" name="Freeform 134"/>
            <p:cNvSpPr>
              <a:spLocks/>
            </p:cNvSpPr>
            <p:nvPr userDrawn="1"/>
          </p:nvSpPr>
          <p:spPr bwMode="auto">
            <a:xfrm>
              <a:off x="5299075" y="-6505575"/>
              <a:ext cx="2684463" cy="3097213"/>
            </a:xfrm>
            <a:custGeom>
              <a:avLst/>
              <a:gdLst>
                <a:gd name="T0" fmla="*/ 1691 w 1691"/>
                <a:gd name="T1" fmla="*/ 488 h 1951"/>
                <a:gd name="T2" fmla="*/ 845 w 1691"/>
                <a:gd name="T3" fmla="*/ 0 h 1951"/>
                <a:gd name="T4" fmla="*/ 0 w 1691"/>
                <a:gd name="T5" fmla="*/ 488 h 1951"/>
                <a:gd name="T6" fmla="*/ 0 w 1691"/>
                <a:gd name="T7" fmla="*/ 1463 h 1951"/>
                <a:gd name="T8" fmla="*/ 845 w 1691"/>
                <a:gd name="T9" fmla="*/ 1951 h 1951"/>
                <a:gd name="T10" fmla="*/ 845 w 1691"/>
                <a:gd name="T11" fmla="*/ 1951 h 1951"/>
                <a:gd name="T12" fmla="*/ 845 w 1691"/>
                <a:gd name="T13" fmla="*/ 1632 h 1951"/>
                <a:gd name="T14" fmla="*/ 845 w 1691"/>
                <a:gd name="T15" fmla="*/ 1632 h 1951"/>
                <a:gd name="T16" fmla="*/ 276 w 1691"/>
                <a:gd name="T17" fmla="*/ 1304 h 1951"/>
                <a:gd name="T18" fmla="*/ 276 w 1691"/>
                <a:gd name="T19" fmla="*/ 647 h 1951"/>
                <a:gd name="T20" fmla="*/ 845 w 1691"/>
                <a:gd name="T21" fmla="*/ 319 h 1951"/>
                <a:gd name="T22" fmla="*/ 1414 w 1691"/>
                <a:gd name="T23" fmla="*/ 647 h 1951"/>
                <a:gd name="T24" fmla="*/ 1414 w 1691"/>
                <a:gd name="T25" fmla="*/ 649 h 1951"/>
                <a:gd name="T26" fmla="*/ 845 w 1691"/>
                <a:gd name="T27" fmla="*/ 982 h 1951"/>
                <a:gd name="T28" fmla="*/ 845 w 1691"/>
                <a:gd name="T29" fmla="*/ 1632 h 1951"/>
                <a:gd name="T30" fmla="*/ 1691 w 1691"/>
                <a:gd name="T31" fmla="*/ 1137 h 1951"/>
                <a:gd name="T32" fmla="*/ 1691 w 1691"/>
                <a:gd name="T33" fmla="*/ 488 h 1951"/>
                <a:gd name="T34" fmla="*/ 1691 w 1691"/>
                <a:gd name="T35" fmla="*/ 488 h 19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691" h="1951">
                  <a:moveTo>
                    <a:pt x="1691" y="488"/>
                  </a:moveTo>
                  <a:lnTo>
                    <a:pt x="845" y="0"/>
                  </a:lnTo>
                  <a:lnTo>
                    <a:pt x="0" y="488"/>
                  </a:lnTo>
                  <a:lnTo>
                    <a:pt x="0" y="1463"/>
                  </a:lnTo>
                  <a:lnTo>
                    <a:pt x="845" y="1951"/>
                  </a:lnTo>
                  <a:lnTo>
                    <a:pt x="845" y="1951"/>
                  </a:lnTo>
                  <a:lnTo>
                    <a:pt x="845" y="1632"/>
                  </a:lnTo>
                  <a:lnTo>
                    <a:pt x="845" y="1632"/>
                  </a:lnTo>
                  <a:lnTo>
                    <a:pt x="276" y="1304"/>
                  </a:lnTo>
                  <a:lnTo>
                    <a:pt x="276" y="647"/>
                  </a:lnTo>
                  <a:lnTo>
                    <a:pt x="845" y="319"/>
                  </a:lnTo>
                  <a:lnTo>
                    <a:pt x="1414" y="647"/>
                  </a:lnTo>
                  <a:lnTo>
                    <a:pt x="1414" y="649"/>
                  </a:lnTo>
                  <a:lnTo>
                    <a:pt x="845" y="982"/>
                  </a:lnTo>
                  <a:lnTo>
                    <a:pt x="845" y="1632"/>
                  </a:lnTo>
                  <a:lnTo>
                    <a:pt x="1691" y="1137"/>
                  </a:lnTo>
                  <a:lnTo>
                    <a:pt x="1691" y="488"/>
                  </a:lnTo>
                  <a:lnTo>
                    <a:pt x="1691" y="488"/>
                  </a:lnTo>
                  <a:close/>
                </a:path>
              </a:pathLst>
            </a:custGeom>
            <a:solidFill>
              <a:srgbClr val="00205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89" name="Freeform 135"/>
            <p:cNvSpPr>
              <a:spLocks/>
            </p:cNvSpPr>
            <p:nvPr userDrawn="1"/>
          </p:nvSpPr>
          <p:spPr bwMode="auto">
            <a:xfrm>
              <a:off x="6640513" y="-4712993"/>
              <a:ext cx="1343025" cy="1304630"/>
            </a:xfrm>
            <a:custGeom>
              <a:avLst/>
              <a:gdLst>
                <a:gd name="T0" fmla="*/ 0 w 846"/>
                <a:gd name="T1" fmla="*/ 814 h 814"/>
                <a:gd name="T2" fmla="*/ 0 w 846"/>
                <a:gd name="T3" fmla="*/ 814 h 814"/>
                <a:gd name="T4" fmla="*/ 846 w 846"/>
                <a:gd name="T5" fmla="*/ 326 h 814"/>
                <a:gd name="T6" fmla="*/ 846 w 846"/>
                <a:gd name="T7" fmla="*/ 0 h 814"/>
                <a:gd name="T8" fmla="*/ 0 w 846"/>
                <a:gd name="T9" fmla="*/ 495 h 814"/>
                <a:gd name="T10" fmla="*/ 0 w 846"/>
                <a:gd name="T11" fmla="*/ 814 h 814"/>
                <a:gd name="connsiteX0" fmla="*/ 0 w 10000"/>
                <a:gd name="connsiteY0" fmla="*/ 10096 h 10096"/>
                <a:gd name="connsiteX1" fmla="*/ 0 w 10000"/>
                <a:gd name="connsiteY1" fmla="*/ 10096 h 10096"/>
                <a:gd name="connsiteX2" fmla="*/ 10000 w 10000"/>
                <a:gd name="connsiteY2" fmla="*/ 4101 h 10096"/>
                <a:gd name="connsiteX3" fmla="*/ 10000 w 10000"/>
                <a:gd name="connsiteY3" fmla="*/ 0 h 10096"/>
                <a:gd name="connsiteX4" fmla="*/ 0 w 10000"/>
                <a:gd name="connsiteY4" fmla="*/ 6177 h 10096"/>
                <a:gd name="connsiteX5" fmla="*/ 0 w 10000"/>
                <a:gd name="connsiteY5" fmla="*/ 10096 h 10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00" h="10096">
                  <a:moveTo>
                    <a:pt x="0" y="10096"/>
                  </a:moveTo>
                  <a:lnTo>
                    <a:pt x="0" y="10096"/>
                  </a:lnTo>
                  <a:lnTo>
                    <a:pt x="10000" y="4101"/>
                  </a:lnTo>
                  <a:lnTo>
                    <a:pt x="10000" y="0"/>
                  </a:lnTo>
                  <a:lnTo>
                    <a:pt x="0" y="6177"/>
                  </a:lnTo>
                  <a:lnTo>
                    <a:pt x="0" y="10096"/>
                  </a:lnTo>
                  <a:close/>
                </a:path>
              </a:pathLst>
            </a:custGeom>
            <a:solidFill>
              <a:srgbClr val="7B7B7B"/>
            </a:solidFill>
            <a:ln w="19050">
              <a:solidFill>
                <a:srgbClr val="7B7B7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90" name="Freeform 144"/>
            <p:cNvSpPr>
              <a:spLocks/>
            </p:cNvSpPr>
            <p:nvPr userDrawn="1"/>
          </p:nvSpPr>
          <p:spPr bwMode="auto">
            <a:xfrm>
              <a:off x="6091238" y="-3529013"/>
              <a:ext cx="549275" cy="657225"/>
            </a:xfrm>
            <a:custGeom>
              <a:avLst/>
              <a:gdLst>
                <a:gd name="T0" fmla="*/ 339 w 339"/>
                <a:gd name="T1" fmla="*/ 407 h 407"/>
                <a:gd name="T2" fmla="*/ 339 w 339"/>
                <a:gd name="T3" fmla="*/ 75 h 407"/>
                <a:gd name="T4" fmla="*/ 339 w 339"/>
                <a:gd name="T5" fmla="*/ 75 h 407"/>
                <a:gd name="T6" fmla="*/ 210 w 339"/>
                <a:gd name="T7" fmla="*/ 0 h 407"/>
                <a:gd name="T8" fmla="*/ 0 w 339"/>
                <a:gd name="T9" fmla="*/ 212 h 407"/>
                <a:gd name="T10" fmla="*/ 339 w 339"/>
                <a:gd name="T11" fmla="*/ 407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9" h="407">
                  <a:moveTo>
                    <a:pt x="339" y="407"/>
                  </a:moveTo>
                  <a:cubicBezTo>
                    <a:pt x="339" y="75"/>
                    <a:pt x="339" y="75"/>
                    <a:pt x="339" y="75"/>
                  </a:cubicBezTo>
                  <a:cubicBezTo>
                    <a:pt x="339" y="75"/>
                    <a:pt x="339" y="75"/>
                    <a:pt x="339" y="75"/>
                  </a:cubicBezTo>
                  <a:cubicBezTo>
                    <a:pt x="210" y="0"/>
                    <a:pt x="210" y="0"/>
                    <a:pt x="210" y="0"/>
                  </a:cubicBezTo>
                  <a:cubicBezTo>
                    <a:pt x="111" y="61"/>
                    <a:pt x="18" y="187"/>
                    <a:pt x="0" y="212"/>
                  </a:cubicBezTo>
                  <a:cubicBezTo>
                    <a:pt x="339" y="407"/>
                    <a:pt x="339" y="407"/>
                    <a:pt x="339" y="407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91" name="Freeform 145"/>
            <p:cNvSpPr>
              <a:spLocks/>
            </p:cNvSpPr>
            <p:nvPr userDrawn="1"/>
          </p:nvSpPr>
          <p:spPr bwMode="auto">
            <a:xfrm>
              <a:off x="6083300" y="-3189288"/>
              <a:ext cx="7938" cy="11113"/>
            </a:xfrm>
            <a:custGeom>
              <a:avLst/>
              <a:gdLst>
                <a:gd name="T0" fmla="*/ 5 w 5"/>
                <a:gd name="T1" fmla="*/ 1 h 6"/>
                <a:gd name="T2" fmla="*/ 4 w 5"/>
                <a:gd name="T3" fmla="*/ 0 h 6"/>
                <a:gd name="T4" fmla="*/ 5 w 5"/>
                <a:gd name="T5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6">
                  <a:moveTo>
                    <a:pt x="5" y="1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6"/>
                    <a:pt x="1" y="6"/>
                    <a:pt x="5" y="1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92" name="Freeform 146"/>
            <p:cNvSpPr>
              <a:spLocks/>
            </p:cNvSpPr>
            <p:nvPr userDrawn="1"/>
          </p:nvSpPr>
          <p:spPr bwMode="auto">
            <a:xfrm>
              <a:off x="3657600" y="-3146425"/>
              <a:ext cx="4872038" cy="1436688"/>
            </a:xfrm>
            <a:custGeom>
              <a:avLst/>
              <a:gdLst>
                <a:gd name="T0" fmla="*/ 2686 w 3008"/>
                <a:gd name="T1" fmla="*/ 249 h 888"/>
                <a:gd name="T2" fmla="*/ 2634 w 3008"/>
                <a:gd name="T3" fmla="*/ 249 h 888"/>
                <a:gd name="T4" fmla="*/ 2590 w 3008"/>
                <a:gd name="T5" fmla="*/ 49 h 888"/>
                <a:gd name="T6" fmla="*/ 1842 w 3008"/>
                <a:gd name="T7" fmla="*/ 486 h 888"/>
                <a:gd name="T8" fmla="*/ 1842 w 3008"/>
                <a:gd name="T9" fmla="*/ 483 h 888"/>
                <a:gd name="T10" fmla="*/ 1842 w 3008"/>
                <a:gd name="T11" fmla="*/ 483 h 888"/>
                <a:gd name="T12" fmla="*/ 1013 w 3008"/>
                <a:gd name="T13" fmla="*/ 5 h 888"/>
                <a:gd name="T14" fmla="*/ 1013 w 3008"/>
                <a:gd name="T15" fmla="*/ 0 h 888"/>
                <a:gd name="T16" fmla="*/ 1012 w 3008"/>
                <a:gd name="T17" fmla="*/ 0 h 888"/>
                <a:gd name="T18" fmla="*/ 666 w 3008"/>
                <a:gd name="T19" fmla="*/ 397 h 888"/>
                <a:gd name="T20" fmla="*/ 456 w 3008"/>
                <a:gd name="T21" fmla="*/ 494 h 888"/>
                <a:gd name="T22" fmla="*/ 254 w 3008"/>
                <a:gd name="T23" fmla="*/ 390 h 888"/>
                <a:gd name="T24" fmla="*/ 0 w 3008"/>
                <a:gd name="T25" fmla="*/ 635 h 888"/>
                <a:gd name="T26" fmla="*/ 254 w 3008"/>
                <a:gd name="T27" fmla="*/ 888 h 888"/>
                <a:gd name="T28" fmla="*/ 321 w 3008"/>
                <a:gd name="T29" fmla="*/ 888 h 888"/>
                <a:gd name="T30" fmla="*/ 1145 w 3008"/>
                <a:gd name="T31" fmla="*/ 888 h 888"/>
                <a:gd name="T32" fmla="*/ 1601 w 3008"/>
                <a:gd name="T33" fmla="*/ 888 h 888"/>
                <a:gd name="T34" fmla="*/ 2709 w 3008"/>
                <a:gd name="T35" fmla="*/ 888 h 888"/>
                <a:gd name="T36" fmla="*/ 3008 w 3008"/>
                <a:gd name="T37" fmla="*/ 568 h 888"/>
                <a:gd name="T38" fmla="*/ 2686 w 3008"/>
                <a:gd name="T39" fmla="*/ 249 h 8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008" h="888">
                  <a:moveTo>
                    <a:pt x="2686" y="249"/>
                  </a:moveTo>
                  <a:cubicBezTo>
                    <a:pt x="2671" y="249"/>
                    <a:pt x="2656" y="249"/>
                    <a:pt x="2634" y="249"/>
                  </a:cubicBezTo>
                  <a:cubicBezTo>
                    <a:pt x="2631" y="178"/>
                    <a:pt x="2615" y="111"/>
                    <a:pt x="2590" y="49"/>
                  </a:cubicBezTo>
                  <a:cubicBezTo>
                    <a:pt x="1842" y="486"/>
                    <a:pt x="1842" y="486"/>
                    <a:pt x="1842" y="486"/>
                  </a:cubicBezTo>
                  <a:cubicBezTo>
                    <a:pt x="1842" y="483"/>
                    <a:pt x="1842" y="483"/>
                    <a:pt x="1842" y="483"/>
                  </a:cubicBezTo>
                  <a:cubicBezTo>
                    <a:pt x="1842" y="483"/>
                    <a:pt x="1842" y="483"/>
                    <a:pt x="1842" y="483"/>
                  </a:cubicBezTo>
                  <a:cubicBezTo>
                    <a:pt x="1013" y="5"/>
                    <a:pt x="1013" y="5"/>
                    <a:pt x="1013" y="5"/>
                  </a:cubicBezTo>
                  <a:cubicBezTo>
                    <a:pt x="1013" y="0"/>
                    <a:pt x="1013" y="0"/>
                    <a:pt x="1013" y="0"/>
                  </a:cubicBezTo>
                  <a:cubicBezTo>
                    <a:pt x="1012" y="0"/>
                    <a:pt x="1012" y="0"/>
                    <a:pt x="1012" y="0"/>
                  </a:cubicBezTo>
                  <a:cubicBezTo>
                    <a:pt x="827" y="44"/>
                    <a:pt x="685" y="202"/>
                    <a:pt x="666" y="397"/>
                  </a:cubicBezTo>
                  <a:cubicBezTo>
                    <a:pt x="591" y="405"/>
                    <a:pt x="516" y="442"/>
                    <a:pt x="456" y="494"/>
                  </a:cubicBezTo>
                  <a:cubicBezTo>
                    <a:pt x="411" y="427"/>
                    <a:pt x="336" y="390"/>
                    <a:pt x="254" y="390"/>
                  </a:cubicBezTo>
                  <a:cubicBezTo>
                    <a:pt x="112" y="390"/>
                    <a:pt x="0" y="501"/>
                    <a:pt x="0" y="635"/>
                  </a:cubicBezTo>
                  <a:cubicBezTo>
                    <a:pt x="0" y="776"/>
                    <a:pt x="112" y="888"/>
                    <a:pt x="254" y="888"/>
                  </a:cubicBezTo>
                  <a:cubicBezTo>
                    <a:pt x="321" y="888"/>
                    <a:pt x="321" y="888"/>
                    <a:pt x="321" y="888"/>
                  </a:cubicBezTo>
                  <a:cubicBezTo>
                    <a:pt x="1145" y="888"/>
                    <a:pt x="1145" y="888"/>
                    <a:pt x="1145" y="888"/>
                  </a:cubicBezTo>
                  <a:cubicBezTo>
                    <a:pt x="1601" y="888"/>
                    <a:pt x="1601" y="888"/>
                    <a:pt x="1601" y="888"/>
                  </a:cubicBezTo>
                  <a:cubicBezTo>
                    <a:pt x="2709" y="888"/>
                    <a:pt x="2709" y="888"/>
                    <a:pt x="2709" y="888"/>
                  </a:cubicBezTo>
                  <a:cubicBezTo>
                    <a:pt x="2873" y="873"/>
                    <a:pt x="3008" y="739"/>
                    <a:pt x="3008" y="568"/>
                  </a:cubicBezTo>
                  <a:cubicBezTo>
                    <a:pt x="3008" y="390"/>
                    <a:pt x="2866" y="249"/>
                    <a:pt x="2686" y="249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</p:grpSp>
      <p:grpSp>
        <p:nvGrpSpPr>
          <p:cNvPr id="93" name="Group 92"/>
          <p:cNvGrpSpPr/>
          <p:nvPr userDrawn="1"/>
        </p:nvGrpSpPr>
        <p:grpSpPr>
          <a:xfrm>
            <a:off x="8070936" y="6101534"/>
            <a:ext cx="445100" cy="689535"/>
            <a:chOff x="7259638" y="4756151"/>
            <a:chExt cx="454025" cy="703262"/>
          </a:xfrm>
        </p:grpSpPr>
        <p:sp>
          <p:nvSpPr>
            <p:cNvPr id="94" name="Freeform 10"/>
            <p:cNvSpPr>
              <a:spLocks/>
            </p:cNvSpPr>
            <p:nvPr userDrawn="1"/>
          </p:nvSpPr>
          <p:spPr bwMode="auto">
            <a:xfrm>
              <a:off x="7410450" y="4933951"/>
              <a:ext cx="152400" cy="87313"/>
            </a:xfrm>
            <a:custGeom>
              <a:avLst/>
              <a:gdLst>
                <a:gd name="T0" fmla="*/ 96 w 96"/>
                <a:gd name="T1" fmla="*/ 27 h 55"/>
                <a:gd name="T2" fmla="*/ 47 w 96"/>
                <a:gd name="T3" fmla="*/ 0 h 55"/>
                <a:gd name="T4" fmla="*/ 0 w 96"/>
                <a:gd name="T5" fmla="*/ 27 h 55"/>
                <a:gd name="T6" fmla="*/ 48 w 96"/>
                <a:gd name="T7" fmla="*/ 55 h 55"/>
                <a:gd name="T8" fmla="*/ 96 w 96"/>
                <a:gd name="T9" fmla="*/ 27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" h="55">
                  <a:moveTo>
                    <a:pt x="96" y="27"/>
                  </a:moveTo>
                  <a:lnTo>
                    <a:pt x="47" y="0"/>
                  </a:lnTo>
                  <a:lnTo>
                    <a:pt x="0" y="27"/>
                  </a:lnTo>
                  <a:lnTo>
                    <a:pt x="48" y="55"/>
                  </a:lnTo>
                  <a:lnTo>
                    <a:pt x="96" y="27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95" name="Freeform 11"/>
            <p:cNvSpPr>
              <a:spLocks/>
            </p:cNvSpPr>
            <p:nvPr userDrawn="1"/>
          </p:nvSpPr>
          <p:spPr bwMode="auto">
            <a:xfrm>
              <a:off x="7486650" y="4887913"/>
              <a:ext cx="227013" cy="307975"/>
            </a:xfrm>
            <a:custGeom>
              <a:avLst/>
              <a:gdLst>
                <a:gd name="T0" fmla="*/ 0 w 143"/>
                <a:gd name="T1" fmla="*/ 194 h 194"/>
                <a:gd name="T2" fmla="*/ 143 w 143"/>
                <a:gd name="T3" fmla="*/ 110 h 194"/>
                <a:gd name="T4" fmla="*/ 143 w 143"/>
                <a:gd name="T5" fmla="*/ 0 h 194"/>
                <a:gd name="T6" fmla="*/ 0 w 143"/>
                <a:gd name="T7" fmla="*/ 84 h 194"/>
                <a:gd name="T8" fmla="*/ 0 w 143"/>
                <a:gd name="T9" fmla="*/ 194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3" h="194">
                  <a:moveTo>
                    <a:pt x="0" y="194"/>
                  </a:moveTo>
                  <a:lnTo>
                    <a:pt x="143" y="110"/>
                  </a:lnTo>
                  <a:lnTo>
                    <a:pt x="143" y="0"/>
                  </a:lnTo>
                  <a:lnTo>
                    <a:pt x="0" y="84"/>
                  </a:lnTo>
                  <a:lnTo>
                    <a:pt x="0" y="19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96" name="Freeform 12"/>
            <p:cNvSpPr>
              <a:spLocks/>
            </p:cNvSpPr>
            <p:nvPr userDrawn="1"/>
          </p:nvSpPr>
          <p:spPr bwMode="auto">
            <a:xfrm>
              <a:off x="7332663" y="4930776"/>
              <a:ext cx="153988" cy="266700"/>
            </a:xfrm>
            <a:custGeom>
              <a:avLst/>
              <a:gdLst>
                <a:gd name="T0" fmla="*/ 97 w 97"/>
                <a:gd name="T1" fmla="*/ 168 h 168"/>
                <a:gd name="T2" fmla="*/ 0 w 97"/>
                <a:gd name="T3" fmla="*/ 112 h 168"/>
                <a:gd name="T4" fmla="*/ 0 w 97"/>
                <a:gd name="T5" fmla="*/ 0 h 168"/>
                <a:gd name="T6" fmla="*/ 97 w 97"/>
                <a:gd name="T7" fmla="*/ 57 h 168"/>
                <a:gd name="T8" fmla="*/ 97 w 97"/>
                <a:gd name="T9" fmla="*/ 16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168">
                  <a:moveTo>
                    <a:pt x="97" y="168"/>
                  </a:moveTo>
                  <a:lnTo>
                    <a:pt x="0" y="112"/>
                  </a:lnTo>
                  <a:lnTo>
                    <a:pt x="0" y="0"/>
                  </a:lnTo>
                  <a:lnTo>
                    <a:pt x="97" y="57"/>
                  </a:lnTo>
                  <a:lnTo>
                    <a:pt x="97" y="168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97" name="Freeform 13"/>
            <p:cNvSpPr>
              <a:spLocks/>
            </p:cNvSpPr>
            <p:nvPr userDrawn="1"/>
          </p:nvSpPr>
          <p:spPr bwMode="auto">
            <a:xfrm>
              <a:off x="7259638" y="5149851"/>
              <a:ext cx="133350" cy="209550"/>
            </a:xfrm>
            <a:custGeom>
              <a:avLst/>
              <a:gdLst>
                <a:gd name="T0" fmla="*/ 45 w 82"/>
                <a:gd name="T1" fmla="*/ 27 h 130"/>
                <a:gd name="T2" fmla="*/ 0 w 82"/>
                <a:gd name="T3" fmla="*/ 0 h 130"/>
                <a:gd name="T4" fmla="*/ 0 w 82"/>
                <a:gd name="T5" fmla="*/ 109 h 130"/>
                <a:gd name="T6" fmla="*/ 17 w 82"/>
                <a:gd name="T7" fmla="*/ 107 h 130"/>
                <a:gd name="T8" fmla="*/ 71 w 82"/>
                <a:gd name="T9" fmla="*/ 130 h 130"/>
                <a:gd name="T10" fmla="*/ 82 w 82"/>
                <a:gd name="T11" fmla="*/ 105 h 130"/>
                <a:gd name="T12" fmla="*/ 45 w 82"/>
                <a:gd name="T13" fmla="*/ 83 h 130"/>
                <a:gd name="T14" fmla="*/ 45 w 82"/>
                <a:gd name="T15" fmla="*/ 27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2" h="130">
                  <a:moveTo>
                    <a:pt x="45" y="27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09"/>
                    <a:pt x="0" y="109"/>
                    <a:pt x="0" y="109"/>
                  </a:cubicBezTo>
                  <a:cubicBezTo>
                    <a:pt x="5" y="108"/>
                    <a:pt x="11" y="107"/>
                    <a:pt x="17" y="107"/>
                  </a:cubicBezTo>
                  <a:cubicBezTo>
                    <a:pt x="38" y="107"/>
                    <a:pt x="57" y="116"/>
                    <a:pt x="71" y="130"/>
                  </a:cubicBezTo>
                  <a:cubicBezTo>
                    <a:pt x="74" y="121"/>
                    <a:pt x="78" y="112"/>
                    <a:pt x="82" y="105"/>
                  </a:cubicBezTo>
                  <a:cubicBezTo>
                    <a:pt x="45" y="83"/>
                    <a:pt x="45" y="83"/>
                    <a:pt x="45" y="83"/>
                  </a:cubicBezTo>
                  <a:lnTo>
                    <a:pt x="45" y="27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98" name="Freeform 14"/>
            <p:cNvSpPr>
              <a:spLocks/>
            </p:cNvSpPr>
            <p:nvPr userDrawn="1"/>
          </p:nvSpPr>
          <p:spPr bwMode="auto">
            <a:xfrm>
              <a:off x="7486650" y="5062538"/>
              <a:ext cx="227013" cy="217488"/>
            </a:xfrm>
            <a:custGeom>
              <a:avLst/>
              <a:gdLst>
                <a:gd name="T0" fmla="*/ 0 w 143"/>
                <a:gd name="T1" fmla="*/ 137 h 137"/>
                <a:gd name="T2" fmla="*/ 143 w 143"/>
                <a:gd name="T3" fmla="*/ 55 h 137"/>
                <a:gd name="T4" fmla="*/ 143 w 143"/>
                <a:gd name="T5" fmla="*/ 0 h 137"/>
                <a:gd name="T6" fmla="*/ 0 w 143"/>
                <a:gd name="T7" fmla="*/ 85 h 137"/>
                <a:gd name="T8" fmla="*/ 0 w 143"/>
                <a:gd name="T9" fmla="*/ 137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3" h="137">
                  <a:moveTo>
                    <a:pt x="0" y="137"/>
                  </a:moveTo>
                  <a:lnTo>
                    <a:pt x="143" y="55"/>
                  </a:lnTo>
                  <a:lnTo>
                    <a:pt x="143" y="0"/>
                  </a:lnTo>
                  <a:lnTo>
                    <a:pt x="0" y="85"/>
                  </a:lnTo>
                  <a:lnTo>
                    <a:pt x="0" y="137"/>
                  </a:lnTo>
                  <a:close/>
                </a:path>
              </a:pathLst>
            </a:custGeom>
            <a:solidFill>
              <a:srgbClr val="7B7B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99" name="Freeform 15"/>
            <p:cNvSpPr>
              <a:spLocks/>
            </p:cNvSpPr>
            <p:nvPr userDrawn="1"/>
          </p:nvSpPr>
          <p:spPr bwMode="auto">
            <a:xfrm>
              <a:off x="7486650" y="5148263"/>
              <a:ext cx="227013" cy="311150"/>
            </a:xfrm>
            <a:custGeom>
              <a:avLst/>
              <a:gdLst>
                <a:gd name="T0" fmla="*/ 0 w 143"/>
                <a:gd name="T1" fmla="*/ 196 h 196"/>
                <a:gd name="T2" fmla="*/ 143 w 143"/>
                <a:gd name="T3" fmla="*/ 112 h 196"/>
                <a:gd name="T4" fmla="*/ 143 w 143"/>
                <a:gd name="T5" fmla="*/ 0 h 196"/>
                <a:gd name="T6" fmla="*/ 0 w 143"/>
                <a:gd name="T7" fmla="*/ 83 h 196"/>
                <a:gd name="T8" fmla="*/ 0 w 143"/>
                <a:gd name="T9" fmla="*/ 196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3" h="196">
                  <a:moveTo>
                    <a:pt x="0" y="196"/>
                  </a:moveTo>
                  <a:lnTo>
                    <a:pt x="143" y="112"/>
                  </a:lnTo>
                  <a:lnTo>
                    <a:pt x="143" y="0"/>
                  </a:lnTo>
                  <a:lnTo>
                    <a:pt x="0" y="83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00" name="Freeform 16"/>
            <p:cNvSpPr>
              <a:spLocks/>
            </p:cNvSpPr>
            <p:nvPr userDrawn="1"/>
          </p:nvSpPr>
          <p:spPr bwMode="auto">
            <a:xfrm>
              <a:off x="7259638" y="5319713"/>
              <a:ext cx="227013" cy="139700"/>
            </a:xfrm>
            <a:custGeom>
              <a:avLst/>
              <a:gdLst>
                <a:gd name="T0" fmla="*/ 140 w 140"/>
                <a:gd name="T1" fmla="*/ 33 h 86"/>
                <a:gd name="T2" fmla="*/ 140 w 140"/>
                <a:gd name="T3" fmla="*/ 33 h 86"/>
                <a:gd name="T4" fmla="*/ 82 w 140"/>
                <a:gd name="T5" fmla="*/ 0 h 86"/>
                <a:gd name="T6" fmla="*/ 71 w 140"/>
                <a:gd name="T7" fmla="*/ 25 h 86"/>
                <a:gd name="T8" fmla="*/ 17 w 140"/>
                <a:gd name="T9" fmla="*/ 2 h 86"/>
                <a:gd name="T10" fmla="*/ 0 w 140"/>
                <a:gd name="T11" fmla="*/ 4 h 86"/>
                <a:gd name="T12" fmla="*/ 0 w 140"/>
                <a:gd name="T13" fmla="*/ 5 h 86"/>
                <a:gd name="T14" fmla="*/ 140 w 140"/>
                <a:gd name="T15" fmla="*/ 86 h 86"/>
                <a:gd name="T16" fmla="*/ 140 w 140"/>
                <a:gd name="T17" fmla="*/ 86 h 86"/>
                <a:gd name="T18" fmla="*/ 140 w 140"/>
                <a:gd name="T19" fmla="*/ 3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0" h="86">
                  <a:moveTo>
                    <a:pt x="140" y="33"/>
                  </a:moveTo>
                  <a:cubicBezTo>
                    <a:pt x="140" y="33"/>
                    <a:pt x="140" y="33"/>
                    <a:pt x="140" y="33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78" y="7"/>
                    <a:pt x="74" y="16"/>
                    <a:pt x="71" y="25"/>
                  </a:cubicBezTo>
                  <a:cubicBezTo>
                    <a:pt x="57" y="11"/>
                    <a:pt x="38" y="2"/>
                    <a:pt x="17" y="2"/>
                  </a:cubicBezTo>
                  <a:cubicBezTo>
                    <a:pt x="11" y="2"/>
                    <a:pt x="5" y="3"/>
                    <a:pt x="0" y="4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40" y="86"/>
                    <a:pt x="140" y="86"/>
                    <a:pt x="140" y="86"/>
                  </a:cubicBezTo>
                  <a:cubicBezTo>
                    <a:pt x="140" y="86"/>
                    <a:pt x="140" y="86"/>
                    <a:pt x="140" y="86"/>
                  </a:cubicBezTo>
                  <a:lnTo>
                    <a:pt x="140" y="33"/>
                  </a:lnTo>
                  <a:close/>
                </a:path>
              </a:pathLst>
            </a:custGeom>
            <a:solidFill>
              <a:srgbClr val="A0E6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01" name="Freeform 17"/>
            <p:cNvSpPr>
              <a:spLocks/>
            </p:cNvSpPr>
            <p:nvPr userDrawn="1"/>
          </p:nvSpPr>
          <p:spPr bwMode="auto">
            <a:xfrm>
              <a:off x="7259638" y="4756151"/>
              <a:ext cx="454025" cy="523875"/>
            </a:xfrm>
            <a:custGeom>
              <a:avLst/>
              <a:gdLst>
                <a:gd name="T0" fmla="*/ 143 w 286"/>
                <a:gd name="T1" fmla="*/ 277 h 330"/>
                <a:gd name="T2" fmla="*/ 143 w 286"/>
                <a:gd name="T3" fmla="*/ 277 h 330"/>
                <a:gd name="T4" fmla="*/ 46 w 286"/>
                <a:gd name="T5" fmla="*/ 222 h 330"/>
                <a:gd name="T6" fmla="*/ 46 w 286"/>
                <a:gd name="T7" fmla="*/ 110 h 330"/>
                <a:gd name="T8" fmla="*/ 143 w 286"/>
                <a:gd name="T9" fmla="*/ 54 h 330"/>
                <a:gd name="T10" fmla="*/ 239 w 286"/>
                <a:gd name="T11" fmla="*/ 110 h 330"/>
                <a:gd name="T12" fmla="*/ 239 w 286"/>
                <a:gd name="T13" fmla="*/ 110 h 330"/>
                <a:gd name="T14" fmla="*/ 286 w 286"/>
                <a:gd name="T15" fmla="*/ 83 h 330"/>
                <a:gd name="T16" fmla="*/ 143 w 286"/>
                <a:gd name="T17" fmla="*/ 0 h 330"/>
                <a:gd name="T18" fmla="*/ 0 w 286"/>
                <a:gd name="T19" fmla="*/ 83 h 330"/>
                <a:gd name="T20" fmla="*/ 0 w 286"/>
                <a:gd name="T21" fmla="*/ 248 h 330"/>
                <a:gd name="T22" fmla="*/ 143 w 286"/>
                <a:gd name="T23" fmla="*/ 330 h 330"/>
                <a:gd name="T24" fmla="*/ 143 w 286"/>
                <a:gd name="T25" fmla="*/ 330 h 330"/>
                <a:gd name="T26" fmla="*/ 143 w 286"/>
                <a:gd name="T27" fmla="*/ 277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86" h="330">
                  <a:moveTo>
                    <a:pt x="143" y="277"/>
                  </a:moveTo>
                  <a:lnTo>
                    <a:pt x="143" y="277"/>
                  </a:lnTo>
                  <a:lnTo>
                    <a:pt x="46" y="222"/>
                  </a:lnTo>
                  <a:lnTo>
                    <a:pt x="46" y="110"/>
                  </a:lnTo>
                  <a:lnTo>
                    <a:pt x="143" y="54"/>
                  </a:lnTo>
                  <a:lnTo>
                    <a:pt x="239" y="110"/>
                  </a:lnTo>
                  <a:lnTo>
                    <a:pt x="239" y="110"/>
                  </a:lnTo>
                  <a:lnTo>
                    <a:pt x="286" y="83"/>
                  </a:lnTo>
                  <a:lnTo>
                    <a:pt x="143" y="0"/>
                  </a:lnTo>
                  <a:lnTo>
                    <a:pt x="0" y="83"/>
                  </a:lnTo>
                  <a:lnTo>
                    <a:pt x="0" y="248"/>
                  </a:lnTo>
                  <a:lnTo>
                    <a:pt x="143" y="330"/>
                  </a:lnTo>
                  <a:lnTo>
                    <a:pt x="143" y="330"/>
                  </a:lnTo>
                  <a:lnTo>
                    <a:pt x="143" y="277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</p:grpSp>
    </p:spTree>
    <p:extLst>
      <p:ext uri="{BB962C8B-B14F-4D97-AF65-F5344CB8AC3E}">
        <p14:creationId xmlns:p14="http://schemas.microsoft.com/office/powerpoint/2010/main" val="21980251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3.2193E-6 -4.82524E-6 L -0.10326 -4.82524E-6 " pathEditMode="relative" rAng="0" ptsTypes="AA">
                                      <p:cBhvr>
                                        <p:cTn id="14" dur="125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170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accel="5000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1.99132E-7 -9.30549E-7 L -0.00064 -0.20608 " pathEditMode="relative" rAng="0" ptsTypes="AA">
                                      <p:cBhvr>
                                        <p:cTn id="19" dur="75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" y="-10304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2.04238E-8 -4.74353E-6 L -0.00064 -0.20608 " pathEditMode="relative" rAng="0" ptsTypes="AA">
                                      <p:cBhvr>
                                        <p:cTn id="24" dur="75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" y="-10304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accel="50000" decel="5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-7.1228E-7 -4.95234E-6 L 0.00498 -0.21402 " pathEditMode="relative" rAng="0" ptsTypes="AA">
                                      <p:cBhvr>
                                        <p:cTn id="29" dur="7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3" y="-1071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 animBg="1"/>
      <p:bldP spid="76" grpId="1" animBg="1"/>
    </p:bld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- ANIMATED">
    <p:bg>
      <p:bgPr>
        <a:solidFill>
          <a:srgbClr val="0086A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>
            <a:grpSpLocks noChangeAspect="1"/>
          </p:cNvGrpSpPr>
          <p:nvPr userDrawn="1"/>
        </p:nvGrpSpPr>
        <p:grpSpPr bwMode="black">
          <a:xfrm>
            <a:off x="459102" y="470067"/>
            <a:ext cx="1419662" cy="304828"/>
            <a:chOff x="457200" y="1643393"/>
            <a:chExt cx="4492753" cy="96454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 bwMode="black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10" name="Freeform 12"/>
            <p:cNvSpPr>
              <a:spLocks noEditPoints="1"/>
            </p:cNvSpPr>
            <p:nvPr/>
          </p:nvSpPr>
          <p:spPr bwMode="black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</p:grpSp>
      <p:sp>
        <p:nvSpPr>
          <p:cNvPr id="11" name="TextBox 7"/>
          <p:cNvSpPr txBox="1"/>
          <p:nvPr userDrawn="1"/>
        </p:nvSpPr>
        <p:spPr bwMode="white">
          <a:xfrm>
            <a:off x="4392104" y="6566924"/>
            <a:ext cx="3407792" cy="1583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b="0" spc="147" baseline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+mn-lt"/>
              </a:rPr>
              <a:t>MICROSOFT CONFIDENTIAL – INTERNAL ONLY</a:t>
            </a:r>
          </a:p>
        </p:txBody>
      </p:sp>
      <p:sp>
        <p:nvSpPr>
          <p:cNvPr id="13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269303" y="5997080"/>
            <a:ext cx="3585699" cy="567015"/>
          </a:xfrm>
        </p:spPr>
        <p:txBody>
          <a:bodyPr lIns="182880" tIns="146304" rIns="182880" bIns="146304" anchor="b"/>
          <a:lstStyle>
            <a:lvl1pPr marL="0" indent="0" algn="l">
              <a:buNone/>
              <a:defRPr sz="1961">
                <a:latin typeface="+mn-lt"/>
              </a:defRPr>
            </a:lvl1pPr>
            <a:lvl2pPr marL="336145" indent="0">
              <a:buNone/>
              <a:defRPr sz="1961"/>
            </a:lvl2pPr>
            <a:lvl3pPr marL="560241" indent="0">
              <a:buNone/>
              <a:defRPr sz="1961"/>
            </a:lvl3pPr>
            <a:lvl4pPr marL="784338" indent="0">
              <a:buNone/>
              <a:defRPr sz="1961"/>
            </a:lvl4pPr>
            <a:lvl5pPr marL="1008435" indent="0">
              <a:buNone/>
              <a:defRPr sz="1961"/>
            </a:lvl5pPr>
          </a:lstStyle>
          <a:p>
            <a:pPr lvl="0"/>
            <a:r>
              <a:rPr lang="en-US"/>
              <a:t>Yammer hashtag</a:t>
            </a:r>
          </a:p>
        </p:txBody>
      </p:sp>
      <p:sp>
        <p:nvSpPr>
          <p:cNvPr id="12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8339677" y="288560"/>
            <a:ext cx="3585699" cy="567015"/>
          </a:xfrm>
        </p:spPr>
        <p:txBody>
          <a:bodyPr lIns="182880" tIns="146304" rIns="182880" bIns="146304"/>
          <a:lstStyle>
            <a:lvl1pPr marL="0" indent="0" algn="r">
              <a:buNone/>
              <a:defRPr sz="1961">
                <a:latin typeface="+mn-lt"/>
              </a:defRPr>
            </a:lvl1pPr>
            <a:lvl2pPr marL="336145" indent="0">
              <a:buNone/>
              <a:defRPr sz="1961"/>
            </a:lvl2pPr>
            <a:lvl3pPr marL="560241" indent="0">
              <a:buNone/>
              <a:defRPr sz="1961"/>
            </a:lvl3pPr>
            <a:lvl4pPr marL="784338" indent="0">
              <a:buNone/>
              <a:defRPr sz="1961"/>
            </a:lvl4pPr>
            <a:lvl5pPr marL="1008435" indent="0">
              <a:buNone/>
              <a:defRPr sz="1961"/>
            </a:lvl5pPr>
          </a:lstStyle>
          <a:p>
            <a:pPr lvl="0"/>
            <a:r>
              <a:rPr lang="en-US"/>
              <a:t>Session Code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5724454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2" y="3878574"/>
            <a:ext cx="5733410" cy="1792326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grpSp>
        <p:nvGrpSpPr>
          <p:cNvPr id="2" name="Group 1"/>
          <p:cNvGrpSpPr/>
          <p:nvPr userDrawn="1"/>
        </p:nvGrpSpPr>
        <p:grpSpPr>
          <a:xfrm>
            <a:off x="5699116" y="122012"/>
            <a:ext cx="6122818" cy="7069081"/>
            <a:chOff x="5813395" y="124441"/>
            <a:chExt cx="6245593" cy="7209808"/>
          </a:xfrm>
        </p:grpSpPr>
        <p:pic>
          <p:nvPicPr>
            <p:cNvPr id="889" name="Picture 888"/>
            <p:cNvPicPr>
              <a:picLocks noChangeAspect="1"/>
            </p:cNvPicPr>
            <p:nvPr userDrawn="1"/>
          </p:nvPicPr>
          <p:blipFill>
            <a:blip r:embed="rId3">
              <a:lum bright="70000" contrast="-70000"/>
            </a:blip>
            <a:stretch>
              <a:fillRect/>
            </a:stretch>
          </p:blipFill>
          <p:spPr>
            <a:xfrm>
              <a:off x="6647005" y="2354262"/>
              <a:ext cx="1489168" cy="693233"/>
            </a:xfrm>
            <a:prstGeom prst="rect">
              <a:avLst/>
            </a:prstGeom>
          </p:spPr>
        </p:pic>
        <p:pic>
          <p:nvPicPr>
            <p:cNvPr id="888" name="Picture 887"/>
            <p:cNvPicPr>
              <a:picLocks noChangeAspect="1"/>
            </p:cNvPicPr>
            <p:nvPr userDrawn="1"/>
          </p:nvPicPr>
          <p:blipFill>
            <a:blip r:embed="rId3">
              <a:lum bright="70000" contrast="-70000"/>
            </a:blip>
            <a:stretch>
              <a:fillRect/>
            </a:stretch>
          </p:blipFill>
          <p:spPr>
            <a:xfrm>
              <a:off x="9191017" y="2724150"/>
              <a:ext cx="2867971" cy="1335090"/>
            </a:xfrm>
            <a:prstGeom prst="rect">
              <a:avLst/>
            </a:prstGeom>
          </p:spPr>
        </p:pic>
        <p:pic>
          <p:nvPicPr>
            <p:cNvPr id="883" name="Picture 88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33373" y="124441"/>
              <a:ext cx="3035177" cy="4104659"/>
            </a:xfrm>
            <a:prstGeom prst="rect">
              <a:avLst/>
            </a:prstGeom>
          </p:spPr>
        </p:pic>
        <p:pic>
          <p:nvPicPr>
            <p:cNvPr id="884" name="Picture 88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198644" y="1001712"/>
              <a:ext cx="3079149" cy="4083737"/>
            </a:xfrm>
            <a:prstGeom prst="rect">
              <a:avLst/>
            </a:prstGeom>
          </p:spPr>
        </p:pic>
        <p:pic>
          <p:nvPicPr>
            <p:cNvPr id="885" name="Picture 884"/>
            <p:cNvPicPr>
              <a:picLocks noChangeAspect="1"/>
            </p:cNvPicPr>
            <p:nvPr/>
          </p:nvPicPr>
          <p:blipFill>
            <a:blip r:embed="rId3">
              <a:lum bright="70000" contrast="-70000"/>
            </a:blip>
            <a:stretch>
              <a:fillRect/>
            </a:stretch>
          </p:blipFill>
          <p:spPr>
            <a:xfrm>
              <a:off x="5813395" y="2831443"/>
              <a:ext cx="3563938" cy="1659075"/>
            </a:xfrm>
            <a:prstGeom prst="rect">
              <a:avLst/>
            </a:prstGeom>
          </p:spPr>
        </p:pic>
        <p:pic>
          <p:nvPicPr>
            <p:cNvPr id="886" name="Picture 88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950974" y="3178032"/>
              <a:ext cx="3266895" cy="4156217"/>
            </a:xfrm>
            <a:prstGeom prst="rect">
              <a:avLst/>
            </a:prstGeom>
          </p:spPr>
        </p:pic>
        <p:pic>
          <p:nvPicPr>
            <p:cNvPr id="887" name="Picture 886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451355" y="4105275"/>
              <a:ext cx="1046428" cy="1449387"/>
            </a:xfrm>
            <a:prstGeom prst="rect">
              <a:avLst/>
            </a:prstGeom>
          </p:spPr>
        </p:pic>
        <p:pic>
          <p:nvPicPr>
            <p:cNvPr id="890" name="Picture 889"/>
            <p:cNvPicPr>
              <a:picLocks noChangeAspect="1"/>
            </p:cNvPicPr>
            <p:nvPr userDrawn="1"/>
          </p:nvPicPr>
          <p:blipFill>
            <a:blip r:embed="rId3">
              <a:lum bright="70000" contrast="-70000"/>
            </a:blip>
            <a:stretch>
              <a:fillRect/>
            </a:stretch>
          </p:blipFill>
          <p:spPr>
            <a:xfrm>
              <a:off x="9424683" y="5810253"/>
              <a:ext cx="906259" cy="42187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557968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9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01455 4.96142E-6 L -4.34261E-6 4.96142E-6 " pathEditMode="relative" rAng="0" ptsTypes="AA">
                                      <p:cBhvr>
                                        <p:cTn id="9" dur="9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6" presetClass="emph" presetSubtype="0" accel="100000" autoRev="1" fill="hold" grpId="2" nodeType="withEffect">
                                  <p:stCondLst>
                                    <p:cond delay="50"/>
                                  </p:stCondLst>
                                  <p:childTnLst>
                                    <p:animScale>
                                      <p:cBhvr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9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63" presetClass="path" presetSubtype="0" decel="10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0.01455 2.42851E-6 L -3.02783E-6 2.42851E-6 " pathEditMode="relative" rAng="0" ptsTypes="AA">
                                      <p:cBhvr>
                                        <p:cTn id="16" dur="9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6" presetClass="emph" presetSubtype="0" accel="100000" autoRev="1" fill="hold" grpId="2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9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63" presetClass="path" presetSubtype="0" decel="100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23" dur="9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6" presetClass="emph" presetSubtype="0" accel="100000" autoRev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9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63" presetClass="path" presetSubtype="0" decel="10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30" dur="9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6" presetClass="emph" presetSubtype="0" accel="100000" autoRev="1" fill="hold" grpId="2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9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63" presetClass="path" presetSubtype="0" decel="1000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0.01455 2.13345E-6 L 1.62369E-6 2.13345E-6 " pathEditMode="relative" rAng="0" ptsTypes="AA">
                                      <p:cBhvr>
                                        <p:cTn id="37" dur="9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6" presetClass="emph" presetSubtype="0" accel="100000" autoRev="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9" dur="500" fill="hold"/>
                                        <p:tgtEl>
                                          <p:spTgt spid="12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9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63" presetClass="path" presetSubtype="0" decel="1000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0.01455 -2.09714E-6 L -4.54174E-6 -2.09714E-6 " pathEditMode="relative" rAng="0" ptsTypes="AA">
                                      <p:cBhvr>
                                        <p:cTn id="44" dur="9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6" presetClass="emph" presetSubtype="0" accel="100000" autoRev="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6" dur="500" fill="hold"/>
                                        <p:tgtEl>
                                          <p:spTgt spid="13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47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1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1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  <p:bldP spid="11" grpId="2"/>
      <p:bldP spid="13" grpId="0">
        <p:tmplLst>
          <p:tmpl>
            <p:tnLst>
              <p:par>
                <p:cTn presetID="10" presetClass="entr" presetSubtype="0" fill="hold" nodeType="withEffect">
                  <p:stCondLst>
                    <p:cond delay="7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95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1"/>
      <p:bldP spid="13" grpId="2"/>
      <p:bldP spid="12" grpId="0">
        <p:tmplLst>
          <p:tmpl>
            <p:tnLst>
              <p:par>
                <p:cTn presetID="10" presetClass="entr" presetSubtype="0" fill="hold" nodeType="withEffect">
                  <p:stCondLst>
                    <p:cond delay="7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95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1"/>
      <p:bldP spid="12" grpId="2"/>
      <p:bldP spid="9" grpId="0"/>
      <p:bldP spid="9" grpId="1"/>
      <p:bldP spid="9" grpId="2"/>
      <p:bldP spid="5" grpId="0">
        <p:tmplLst>
          <p:tmpl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95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1"/>
      <p:bldP spid="5" grpId="2"/>
    </p:bld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sing logo slide">
    <p:bg>
      <p:bgPr>
        <a:solidFill>
          <a:srgbClr val="0086A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>
            <a:grpSpLocks noChangeAspect="1"/>
          </p:cNvGrpSpPr>
          <p:nvPr userDrawn="1"/>
        </p:nvGrpSpPr>
        <p:grpSpPr bwMode="black">
          <a:xfrm>
            <a:off x="459102" y="470067"/>
            <a:ext cx="1419662" cy="304828"/>
            <a:chOff x="457200" y="1643393"/>
            <a:chExt cx="4492753" cy="96454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 bwMode="black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7" name="Freeform 12"/>
            <p:cNvSpPr>
              <a:spLocks noEditPoints="1"/>
            </p:cNvSpPr>
            <p:nvPr/>
          </p:nvSpPr>
          <p:spPr bwMode="black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</p:grpSp>
      <p:grpSp>
        <p:nvGrpSpPr>
          <p:cNvPr id="83" name="Group 82"/>
          <p:cNvGrpSpPr/>
          <p:nvPr userDrawn="1"/>
        </p:nvGrpSpPr>
        <p:grpSpPr>
          <a:xfrm>
            <a:off x="8982924" y="4569925"/>
            <a:ext cx="501126" cy="772031"/>
            <a:chOff x="8189913" y="3194051"/>
            <a:chExt cx="511175" cy="787400"/>
          </a:xfrm>
        </p:grpSpPr>
        <p:sp>
          <p:nvSpPr>
            <p:cNvPr id="84" name="Freeform 65"/>
            <p:cNvSpPr>
              <a:spLocks/>
            </p:cNvSpPr>
            <p:nvPr userDrawn="1"/>
          </p:nvSpPr>
          <p:spPr bwMode="auto">
            <a:xfrm>
              <a:off x="8361363" y="3390901"/>
              <a:ext cx="169863" cy="96838"/>
            </a:xfrm>
            <a:custGeom>
              <a:avLst/>
              <a:gdLst>
                <a:gd name="T0" fmla="*/ 107 w 107"/>
                <a:gd name="T1" fmla="*/ 30 h 61"/>
                <a:gd name="T2" fmla="*/ 53 w 107"/>
                <a:gd name="T3" fmla="*/ 0 h 61"/>
                <a:gd name="T4" fmla="*/ 0 w 107"/>
                <a:gd name="T5" fmla="*/ 30 h 61"/>
                <a:gd name="T6" fmla="*/ 54 w 107"/>
                <a:gd name="T7" fmla="*/ 61 h 61"/>
                <a:gd name="T8" fmla="*/ 107 w 107"/>
                <a:gd name="T9" fmla="*/ 3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" h="61">
                  <a:moveTo>
                    <a:pt x="107" y="30"/>
                  </a:moveTo>
                  <a:lnTo>
                    <a:pt x="53" y="0"/>
                  </a:lnTo>
                  <a:lnTo>
                    <a:pt x="0" y="30"/>
                  </a:lnTo>
                  <a:lnTo>
                    <a:pt x="54" y="61"/>
                  </a:lnTo>
                  <a:lnTo>
                    <a:pt x="107" y="30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85" name="Freeform 66"/>
            <p:cNvSpPr>
              <a:spLocks/>
            </p:cNvSpPr>
            <p:nvPr userDrawn="1"/>
          </p:nvSpPr>
          <p:spPr bwMode="auto">
            <a:xfrm>
              <a:off x="8447088" y="3340101"/>
              <a:ext cx="254000" cy="344488"/>
            </a:xfrm>
            <a:custGeom>
              <a:avLst/>
              <a:gdLst>
                <a:gd name="T0" fmla="*/ 0 w 160"/>
                <a:gd name="T1" fmla="*/ 217 h 217"/>
                <a:gd name="T2" fmla="*/ 160 w 160"/>
                <a:gd name="T3" fmla="*/ 124 h 217"/>
                <a:gd name="T4" fmla="*/ 160 w 160"/>
                <a:gd name="T5" fmla="*/ 0 h 217"/>
                <a:gd name="T6" fmla="*/ 0 w 160"/>
                <a:gd name="T7" fmla="*/ 93 h 217"/>
                <a:gd name="T8" fmla="*/ 0 w 160"/>
                <a:gd name="T9" fmla="*/ 217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" h="217">
                  <a:moveTo>
                    <a:pt x="0" y="217"/>
                  </a:moveTo>
                  <a:lnTo>
                    <a:pt x="160" y="124"/>
                  </a:lnTo>
                  <a:lnTo>
                    <a:pt x="160" y="0"/>
                  </a:lnTo>
                  <a:lnTo>
                    <a:pt x="0" y="93"/>
                  </a:lnTo>
                  <a:lnTo>
                    <a:pt x="0" y="217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86" name="Freeform 67"/>
            <p:cNvSpPr>
              <a:spLocks/>
            </p:cNvSpPr>
            <p:nvPr userDrawn="1"/>
          </p:nvSpPr>
          <p:spPr bwMode="auto">
            <a:xfrm>
              <a:off x="8274050" y="3389313"/>
              <a:ext cx="173038" cy="296863"/>
            </a:xfrm>
            <a:custGeom>
              <a:avLst/>
              <a:gdLst>
                <a:gd name="T0" fmla="*/ 109 w 109"/>
                <a:gd name="T1" fmla="*/ 187 h 187"/>
                <a:gd name="T2" fmla="*/ 0 w 109"/>
                <a:gd name="T3" fmla="*/ 124 h 187"/>
                <a:gd name="T4" fmla="*/ 0 w 109"/>
                <a:gd name="T5" fmla="*/ 0 h 187"/>
                <a:gd name="T6" fmla="*/ 109 w 109"/>
                <a:gd name="T7" fmla="*/ 62 h 187"/>
                <a:gd name="T8" fmla="*/ 109 w 109"/>
                <a:gd name="T9" fmla="*/ 187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" h="187">
                  <a:moveTo>
                    <a:pt x="109" y="187"/>
                  </a:moveTo>
                  <a:lnTo>
                    <a:pt x="0" y="124"/>
                  </a:lnTo>
                  <a:lnTo>
                    <a:pt x="0" y="0"/>
                  </a:lnTo>
                  <a:lnTo>
                    <a:pt x="109" y="62"/>
                  </a:lnTo>
                  <a:lnTo>
                    <a:pt x="109" y="187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87" name="Freeform 68"/>
            <p:cNvSpPr>
              <a:spLocks/>
            </p:cNvSpPr>
            <p:nvPr userDrawn="1"/>
          </p:nvSpPr>
          <p:spPr bwMode="auto">
            <a:xfrm>
              <a:off x="8189913" y="3635376"/>
              <a:ext cx="150813" cy="233363"/>
            </a:xfrm>
            <a:custGeom>
              <a:avLst/>
              <a:gdLst>
                <a:gd name="T0" fmla="*/ 52 w 93"/>
                <a:gd name="T1" fmla="*/ 30 h 145"/>
                <a:gd name="T2" fmla="*/ 0 w 93"/>
                <a:gd name="T3" fmla="*/ 0 h 145"/>
                <a:gd name="T4" fmla="*/ 0 w 93"/>
                <a:gd name="T5" fmla="*/ 122 h 145"/>
                <a:gd name="T6" fmla="*/ 20 w 93"/>
                <a:gd name="T7" fmla="*/ 119 h 145"/>
                <a:gd name="T8" fmla="*/ 81 w 93"/>
                <a:gd name="T9" fmla="*/ 145 h 145"/>
                <a:gd name="T10" fmla="*/ 93 w 93"/>
                <a:gd name="T11" fmla="*/ 117 h 145"/>
                <a:gd name="T12" fmla="*/ 52 w 93"/>
                <a:gd name="T13" fmla="*/ 93 h 145"/>
                <a:gd name="T14" fmla="*/ 52 w 93"/>
                <a:gd name="T15" fmla="*/ 30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45">
                  <a:moveTo>
                    <a:pt x="52" y="3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22"/>
                    <a:pt x="0" y="122"/>
                    <a:pt x="0" y="122"/>
                  </a:cubicBezTo>
                  <a:cubicBezTo>
                    <a:pt x="7" y="120"/>
                    <a:pt x="13" y="119"/>
                    <a:pt x="20" y="119"/>
                  </a:cubicBezTo>
                  <a:cubicBezTo>
                    <a:pt x="44" y="119"/>
                    <a:pt x="65" y="129"/>
                    <a:pt x="81" y="145"/>
                  </a:cubicBezTo>
                  <a:cubicBezTo>
                    <a:pt x="84" y="135"/>
                    <a:pt x="88" y="125"/>
                    <a:pt x="93" y="117"/>
                  </a:cubicBezTo>
                  <a:cubicBezTo>
                    <a:pt x="52" y="93"/>
                    <a:pt x="52" y="93"/>
                    <a:pt x="52" y="93"/>
                  </a:cubicBezTo>
                  <a:lnTo>
                    <a:pt x="52" y="30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88" name="Freeform 69"/>
            <p:cNvSpPr>
              <a:spLocks/>
            </p:cNvSpPr>
            <p:nvPr userDrawn="1"/>
          </p:nvSpPr>
          <p:spPr bwMode="auto">
            <a:xfrm>
              <a:off x="8447088" y="3536951"/>
              <a:ext cx="254000" cy="244475"/>
            </a:xfrm>
            <a:custGeom>
              <a:avLst/>
              <a:gdLst>
                <a:gd name="T0" fmla="*/ 0 w 160"/>
                <a:gd name="T1" fmla="*/ 154 h 154"/>
                <a:gd name="T2" fmla="*/ 160 w 160"/>
                <a:gd name="T3" fmla="*/ 62 h 154"/>
                <a:gd name="T4" fmla="*/ 160 w 160"/>
                <a:gd name="T5" fmla="*/ 0 h 154"/>
                <a:gd name="T6" fmla="*/ 0 w 160"/>
                <a:gd name="T7" fmla="*/ 94 h 154"/>
                <a:gd name="T8" fmla="*/ 0 w 160"/>
                <a:gd name="T9" fmla="*/ 15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" h="154">
                  <a:moveTo>
                    <a:pt x="0" y="154"/>
                  </a:moveTo>
                  <a:lnTo>
                    <a:pt x="160" y="62"/>
                  </a:lnTo>
                  <a:lnTo>
                    <a:pt x="160" y="0"/>
                  </a:lnTo>
                  <a:lnTo>
                    <a:pt x="0" y="94"/>
                  </a:lnTo>
                  <a:lnTo>
                    <a:pt x="0" y="154"/>
                  </a:lnTo>
                  <a:close/>
                </a:path>
              </a:pathLst>
            </a:custGeom>
            <a:solidFill>
              <a:srgbClr val="7B7B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89" name="Freeform 70"/>
            <p:cNvSpPr>
              <a:spLocks/>
            </p:cNvSpPr>
            <p:nvPr userDrawn="1"/>
          </p:nvSpPr>
          <p:spPr bwMode="auto">
            <a:xfrm>
              <a:off x="8447088" y="3633788"/>
              <a:ext cx="254000" cy="347663"/>
            </a:xfrm>
            <a:custGeom>
              <a:avLst/>
              <a:gdLst>
                <a:gd name="T0" fmla="*/ 0 w 160"/>
                <a:gd name="T1" fmla="*/ 219 h 219"/>
                <a:gd name="T2" fmla="*/ 160 w 160"/>
                <a:gd name="T3" fmla="*/ 125 h 219"/>
                <a:gd name="T4" fmla="*/ 160 w 160"/>
                <a:gd name="T5" fmla="*/ 0 h 219"/>
                <a:gd name="T6" fmla="*/ 0 w 160"/>
                <a:gd name="T7" fmla="*/ 93 h 219"/>
                <a:gd name="T8" fmla="*/ 0 w 160"/>
                <a:gd name="T9" fmla="*/ 219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" h="219">
                  <a:moveTo>
                    <a:pt x="0" y="219"/>
                  </a:moveTo>
                  <a:lnTo>
                    <a:pt x="160" y="125"/>
                  </a:lnTo>
                  <a:lnTo>
                    <a:pt x="160" y="0"/>
                  </a:lnTo>
                  <a:lnTo>
                    <a:pt x="0" y="93"/>
                  </a:lnTo>
                  <a:lnTo>
                    <a:pt x="0" y="219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90" name="Freeform 71"/>
            <p:cNvSpPr>
              <a:spLocks/>
            </p:cNvSpPr>
            <p:nvPr userDrawn="1"/>
          </p:nvSpPr>
          <p:spPr bwMode="auto">
            <a:xfrm>
              <a:off x="8189913" y="3824288"/>
              <a:ext cx="257175" cy="155575"/>
            </a:xfrm>
            <a:custGeom>
              <a:avLst/>
              <a:gdLst>
                <a:gd name="T0" fmla="*/ 158 w 158"/>
                <a:gd name="T1" fmla="*/ 37 h 96"/>
                <a:gd name="T2" fmla="*/ 158 w 158"/>
                <a:gd name="T3" fmla="*/ 37 h 96"/>
                <a:gd name="T4" fmla="*/ 93 w 158"/>
                <a:gd name="T5" fmla="*/ 0 h 96"/>
                <a:gd name="T6" fmla="*/ 81 w 158"/>
                <a:gd name="T7" fmla="*/ 28 h 96"/>
                <a:gd name="T8" fmla="*/ 20 w 158"/>
                <a:gd name="T9" fmla="*/ 2 h 96"/>
                <a:gd name="T10" fmla="*/ 0 w 158"/>
                <a:gd name="T11" fmla="*/ 5 h 96"/>
                <a:gd name="T12" fmla="*/ 0 w 158"/>
                <a:gd name="T13" fmla="*/ 5 h 96"/>
                <a:gd name="T14" fmla="*/ 158 w 158"/>
                <a:gd name="T15" fmla="*/ 96 h 96"/>
                <a:gd name="T16" fmla="*/ 158 w 158"/>
                <a:gd name="T17" fmla="*/ 96 h 96"/>
                <a:gd name="T18" fmla="*/ 158 w 158"/>
                <a:gd name="T19" fmla="*/ 37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8" h="96">
                  <a:moveTo>
                    <a:pt x="158" y="37"/>
                  </a:moveTo>
                  <a:cubicBezTo>
                    <a:pt x="158" y="37"/>
                    <a:pt x="158" y="37"/>
                    <a:pt x="158" y="37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8" y="8"/>
                    <a:pt x="84" y="18"/>
                    <a:pt x="81" y="28"/>
                  </a:cubicBezTo>
                  <a:cubicBezTo>
                    <a:pt x="65" y="12"/>
                    <a:pt x="44" y="2"/>
                    <a:pt x="20" y="2"/>
                  </a:cubicBezTo>
                  <a:cubicBezTo>
                    <a:pt x="13" y="2"/>
                    <a:pt x="7" y="3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58" y="96"/>
                    <a:pt x="158" y="96"/>
                    <a:pt x="158" y="96"/>
                  </a:cubicBezTo>
                  <a:cubicBezTo>
                    <a:pt x="158" y="96"/>
                    <a:pt x="158" y="96"/>
                    <a:pt x="158" y="96"/>
                  </a:cubicBezTo>
                  <a:lnTo>
                    <a:pt x="158" y="37"/>
                  </a:lnTo>
                  <a:close/>
                </a:path>
              </a:pathLst>
            </a:custGeom>
            <a:solidFill>
              <a:srgbClr val="A0E6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91" name="Freeform 72"/>
            <p:cNvSpPr>
              <a:spLocks/>
            </p:cNvSpPr>
            <p:nvPr userDrawn="1"/>
          </p:nvSpPr>
          <p:spPr bwMode="auto">
            <a:xfrm>
              <a:off x="8189913" y="3194051"/>
              <a:ext cx="511175" cy="587375"/>
            </a:xfrm>
            <a:custGeom>
              <a:avLst/>
              <a:gdLst>
                <a:gd name="T0" fmla="*/ 162 w 322"/>
                <a:gd name="T1" fmla="*/ 309 h 370"/>
                <a:gd name="T2" fmla="*/ 162 w 322"/>
                <a:gd name="T3" fmla="*/ 309 h 370"/>
                <a:gd name="T4" fmla="*/ 53 w 322"/>
                <a:gd name="T5" fmla="*/ 247 h 370"/>
                <a:gd name="T6" fmla="*/ 53 w 322"/>
                <a:gd name="T7" fmla="*/ 123 h 370"/>
                <a:gd name="T8" fmla="*/ 162 w 322"/>
                <a:gd name="T9" fmla="*/ 60 h 370"/>
                <a:gd name="T10" fmla="*/ 270 w 322"/>
                <a:gd name="T11" fmla="*/ 123 h 370"/>
                <a:gd name="T12" fmla="*/ 270 w 322"/>
                <a:gd name="T13" fmla="*/ 123 h 370"/>
                <a:gd name="T14" fmla="*/ 322 w 322"/>
                <a:gd name="T15" fmla="*/ 92 h 370"/>
                <a:gd name="T16" fmla="*/ 162 w 322"/>
                <a:gd name="T17" fmla="*/ 0 h 370"/>
                <a:gd name="T18" fmla="*/ 0 w 322"/>
                <a:gd name="T19" fmla="*/ 92 h 370"/>
                <a:gd name="T20" fmla="*/ 0 w 322"/>
                <a:gd name="T21" fmla="*/ 278 h 370"/>
                <a:gd name="T22" fmla="*/ 162 w 322"/>
                <a:gd name="T23" fmla="*/ 370 h 370"/>
                <a:gd name="T24" fmla="*/ 162 w 322"/>
                <a:gd name="T25" fmla="*/ 370 h 370"/>
                <a:gd name="T26" fmla="*/ 162 w 322"/>
                <a:gd name="T27" fmla="*/ 309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22" h="370">
                  <a:moveTo>
                    <a:pt x="162" y="309"/>
                  </a:moveTo>
                  <a:lnTo>
                    <a:pt x="162" y="309"/>
                  </a:lnTo>
                  <a:lnTo>
                    <a:pt x="53" y="247"/>
                  </a:lnTo>
                  <a:lnTo>
                    <a:pt x="53" y="123"/>
                  </a:lnTo>
                  <a:lnTo>
                    <a:pt x="162" y="60"/>
                  </a:lnTo>
                  <a:lnTo>
                    <a:pt x="270" y="123"/>
                  </a:lnTo>
                  <a:lnTo>
                    <a:pt x="270" y="123"/>
                  </a:lnTo>
                  <a:lnTo>
                    <a:pt x="322" y="92"/>
                  </a:lnTo>
                  <a:lnTo>
                    <a:pt x="162" y="0"/>
                  </a:lnTo>
                  <a:lnTo>
                    <a:pt x="0" y="92"/>
                  </a:lnTo>
                  <a:lnTo>
                    <a:pt x="0" y="278"/>
                  </a:lnTo>
                  <a:lnTo>
                    <a:pt x="162" y="370"/>
                  </a:lnTo>
                  <a:lnTo>
                    <a:pt x="162" y="370"/>
                  </a:lnTo>
                  <a:lnTo>
                    <a:pt x="162" y="309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</p:grpSp>
      <p:grpSp>
        <p:nvGrpSpPr>
          <p:cNvPr id="92" name="Group 91"/>
          <p:cNvGrpSpPr/>
          <p:nvPr userDrawn="1"/>
        </p:nvGrpSpPr>
        <p:grpSpPr>
          <a:xfrm>
            <a:off x="5434576" y="4734915"/>
            <a:ext cx="449769" cy="695761"/>
            <a:chOff x="4570413" y="3209926"/>
            <a:chExt cx="458788" cy="709612"/>
          </a:xfrm>
        </p:grpSpPr>
        <p:sp>
          <p:nvSpPr>
            <p:cNvPr id="93" name="Freeform 21"/>
            <p:cNvSpPr>
              <a:spLocks/>
            </p:cNvSpPr>
            <p:nvPr userDrawn="1"/>
          </p:nvSpPr>
          <p:spPr bwMode="auto">
            <a:xfrm>
              <a:off x="4721225" y="3386138"/>
              <a:ext cx="153988" cy="88900"/>
            </a:xfrm>
            <a:custGeom>
              <a:avLst/>
              <a:gdLst>
                <a:gd name="T0" fmla="*/ 97 w 97"/>
                <a:gd name="T1" fmla="*/ 28 h 56"/>
                <a:gd name="T2" fmla="*/ 49 w 97"/>
                <a:gd name="T3" fmla="*/ 0 h 56"/>
                <a:gd name="T4" fmla="*/ 0 w 97"/>
                <a:gd name="T5" fmla="*/ 28 h 56"/>
                <a:gd name="T6" fmla="*/ 49 w 97"/>
                <a:gd name="T7" fmla="*/ 56 h 56"/>
                <a:gd name="T8" fmla="*/ 97 w 97"/>
                <a:gd name="T9" fmla="*/ 28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56">
                  <a:moveTo>
                    <a:pt x="97" y="28"/>
                  </a:moveTo>
                  <a:lnTo>
                    <a:pt x="49" y="0"/>
                  </a:lnTo>
                  <a:lnTo>
                    <a:pt x="0" y="28"/>
                  </a:lnTo>
                  <a:lnTo>
                    <a:pt x="49" y="56"/>
                  </a:lnTo>
                  <a:lnTo>
                    <a:pt x="97" y="28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94" name="Freeform 22"/>
            <p:cNvSpPr>
              <a:spLocks/>
            </p:cNvSpPr>
            <p:nvPr userDrawn="1"/>
          </p:nvSpPr>
          <p:spPr bwMode="auto">
            <a:xfrm>
              <a:off x="4799013" y="3341688"/>
              <a:ext cx="230188" cy="311150"/>
            </a:xfrm>
            <a:custGeom>
              <a:avLst/>
              <a:gdLst>
                <a:gd name="T0" fmla="*/ 0 w 145"/>
                <a:gd name="T1" fmla="*/ 196 h 196"/>
                <a:gd name="T2" fmla="*/ 145 w 145"/>
                <a:gd name="T3" fmla="*/ 111 h 196"/>
                <a:gd name="T4" fmla="*/ 145 w 145"/>
                <a:gd name="T5" fmla="*/ 0 h 196"/>
                <a:gd name="T6" fmla="*/ 0 w 145"/>
                <a:gd name="T7" fmla="*/ 84 h 196"/>
                <a:gd name="T8" fmla="*/ 0 w 145"/>
                <a:gd name="T9" fmla="*/ 196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5" h="196">
                  <a:moveTo>
                    <a:pt x="0" y="196"/>
                  </a:moveTo>
                  <a:lnTo>
                    <a:pt x="145" y="111"/>
                  </a:lnTo>
                  <a:lnTo>
                    <a:pt x="145" y="0"/>
                  </a:lnTo>
                  <a:lnTo>
                    <a:pt x="0" y="84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95" name="Freeform 23"/>
            <p:cNvSpPr>
              <a:spLocks/>
            </p:cNvSpPr>
            <p:nvPr userDrawn="1"/>
          </p:nvSpPr>
          <p:spPr bwMode="auto">
            <a:xfrm>
              <a:off x="4645025" y="3386138"/>
              <a:ext cx="153988" cy="266700"/>
            </a:xfrm>
            <a:custGeom>
              <a:avLst/>
              <a:gdLst>
                <a:gd name="T0" fmla="*/ 97 w 97"/>
                <a:gd name="T1" fmla="*/ 168 h 168"/>
                <a:gd name="T2" fmla="*/ 0 w 97"/>
                <a:gd name="T3" fmla="*/ 112 h 168"/>
                <a:gd name="T4" fmla="*/ 0 w 97"/>
                <a:gd name="T5" fmla="*/ 0 h 168"/>
                <a:gd name="T6" fmla="*/ 97 w 97"/>
                <a:gd name="T7" fmla="*/ 56 h 168"/>
                <a:gd name="T8" fmla="*/ 97 w 97"/>
                <a:gd name="T9" fmla="*/ 16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168">
                  <a:moveTo>
                    <a:pt x="97" y="168"/>
                  </a:moveTo>
                  <a:lnTo>
                    <a:pt x="0" y="112"/>
                  </a:lnTo>
                  <a:lnTo>
                    <a:pt x="0" y="0"/>
                  </a:lnTo>
                  <a:lnTo>
                    <a:pt x="97" y="56"/>
                  </a:lnTo>
                  <a:lnTo>
                    <a:pt x="97" y="168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96" name="Freeform 24"/>
            <p:cNvSpPr>
              <a:spLocks/>
            </p:cNvSpPr>
            <p:nvPr userDrawn="1"/>
          </p:nvSpPr>
          <p:spPr bwMode="auto">
            <a:xfrm>
              <a:off x="4570413" y="3606801"/>
              <a:ext cx="134938" cy="212725"/>
            </a:xfrm>
            <a:custGeom>
              <a:avLst/>
              <a:gdLst>
                <a:gd name="T0" fmla="*/ 46 w 84"/>
                <a:gd name="T1" fmla="*/ 27 h 131"/>
                <a:gd name="T2" fmla="*/ 0 w 84"/>
                <a:gd name="T3" fmla="*/ 0 h 131"/>
                <a:gd name="T4" fmla="*/ 0 w 84"/>
                <a:gd name="T5" fmla="*/ 110 h 131"/>
                <a:gd name="T6" fmla="*/ 17 w 84"/>
                <a:gd name="T7" fmla="*/ 108 h 131"/>
                <a:gd name="T8" fmla="*/ 72 w 84"/>
                <a:gd name="T9" fmla="*/ 131 h 131"/>
                <a:gd name="T10" fmla="*/ 84 w 84"/>
                <a:gd name="T11" fmla="*/ 105 h 131"/>
                <a:gd name="T12" fmla="*/ 46 w 84"/>
                <a:gd name="T13" fmla="*/ 84 h 131"/>
                <a:gd name="T14" fmla="*/ 46 w 84"/>
                <a:gd name="T15" fmla="*/ 27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4" h="131">
                  <a:moveTo>
                    <a:pt x="46" y="27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5" y="108"/>
                    <a:pt x="11" y="108"/>
                    <a:pt x="17" y="108"/>
                  </a:cubicBezTo>
                  <a:cubicBezTo>
                    <a:pt x="39" y="108"/>
                    <a:pt x="58" y="117"/>
                    <a:pt x="72" y="131"/>
                  </a:cubicBezTo>
                  <a:cubicBezTo>
                    <a:pt x="75" y="122"/>
                    <a:pt x="79" y="113"/>
                    <a:pt x="84" y="105"/>
                  </a:cubicBezTo>
                  <a:cubicBezTo>
                    <a:pt x="46" y="84"/>
                    <a:pt x="46" y="84"/>
                    <a:pt x="46" y="84"/>
                  </a:cubicBezTo>
                  <a:lnTo>
                    <a:pt x="46" y="27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97" name="Freeform 25"/>
            <p:cNvSpPr>
              <a:spLocks/>
            </p:cNvSpPr>
            <p:nvPr userDrawn="1"/>
          </p:nvSpPr>
          <p:spPr bwMode="auto">
            <a:xfrm>
              <a:off x="4799013" y="3517901"/>
              <a:ext cx="230188" cy="222250"/>
            </a:xfrm>
            <a:custGeom>
              <a:avLst/>
              <a:gdLst>
                <a:gd name="T0" fmla="*/ 0 w 145"/>
                <a:gd name="T1" fmla="*/ 140 h 140"/>
                <a:gd name="T2" fmla="*/ 145 w 145"/>
                <a:gd name="T3" fmla="*/ 56 h 140"/>
                <a:gd name="T4" fmla="*/ 145 w 145"/>
                <a:gd name="T5" fmla="*/ 0 h 140"/>
                <a:gd name="T6" fmla="*/ 0 w 145"/>
                <a:gd name="T7" fmla="*/ 86 h 140"/>
                <a:gd name="T8" fmla="*/ 0 w 145"/>
                <a:gd name="T9" fmla="*/ 14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5" h="140">
                  <a:moveTo>
                    <a:pt x="0" y="140"/>
                  </a:moveTo>
                  <a:lnTo>
                    <a:pt x="145" y="56"/>
                  </a:lnTo>
                  <a:lnTo>
                    <a:pt x="145" y="0"/>
                  </a:lnTo>
                  <a:lnTo>
                    <a:pt x="0" y="86"/>
                  </a:lnTo>
                  <a:lnTo>
                    <a:pt x="0" y="140"/>
                  </a:lnTo>
                  <a:close/>
                </a:path>
              </a:pathLst>
            </a:custGeom>
            <a:solidFill>
              <a:srgbClr val="7B7B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98" name="Freeform 26"/>
            <p:cNvSpPr>
              <a:spLocks/>
            </p:cNvSpPr>
            <p:nvPr userDrawn="1"/>
          </p:nvSpPr>
          <p:spPr bwMode="auto">
            <a:xfrm>
              <a:off x="4799013" y="3605213"/>
              <a:ext cx="230188" cy="314325"/>
            </a:xfrm>
            <a:custGeom>
              <a:avLst/>
              <a:gdLst>
                <a:gd name="T0" fmla="*/ 0 w 145"/>
                <a:gd name="T1" fmla="*/ 198 h 198"/>
                <a:gd name="T2" fmla="*/ 145 w 145"/>
                <a:gd name="T3" fmla="*/ 113 h 198"/>
                <a:gd name="T4" fmla="*/ 145 w 145"/>
                <a:gd name="T5" fmla="*/ 0 h 198"/>
                <a:gd name="T6" fmla="*/ 0 w 145"/>
                <a:gd name="T7" fmla="*/ 85 h 198"/>
                <a:gd name="T8" fmla="*/ 0 w 145"/>
                <a:gd name="T9" fmla="*/ 19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5" h="198">
                  <a:moveTo>
                    <a:pt x="0" y="198"/>
                  </a:moveTo>
                  <a:lnTo>
                    <a:pt x="145" y="113"/>
                  </a:lnTo>
                  <a:lnTo>
                    <a:pt x="145" y="0"/>
                  </a:lnTo>
                  <a:lnTo>
                    <a:pt x="0" y="85"/>
                  </a:lnTo>
                  <a:lnTo>
                    <a:pt x="0" y="198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99" name="Freeform 27"/>
            <p:cNvSpPr>
              <a:spLocks/>
            </p:cNvSpPr>
            <p:nvPr userDrawn="1"/>
          </p:nvSpPr>
          <p:spPr bwMode="auto">
            <a:xfrm>
              <a:off x="4570413" y="3776663"/>
              <a:ext cx="228600" cy="142875"/>
            </a:xfrm>
            <a:custGeom>
              <a:avLst/>
              <a:gdLst>
                <a:gd name="T0" fmla="*/ 142 w 142"/>
                <a:gd name="T1" fmla="*/ 34 h 88"/>
                <a:gd name="T2" fmla="*/ 142 w 142"/>
                <a:gd name="T3" fmla="*/ 34 h 88"/>
                <a:gd name="T4" fmla="*/ 84 w 142"/>
                <a:gd name="T5" fmla="*/ 0 h 88"/>
                <a:gd name="T6" fmla="*/ 72 w 142"/>
                <a:gd name="T7" fmla="*/ 26 h 88"/>
                <a:gd name="T8" fmla="*/ 17 w 142"/>
                <a:gd name="T9" fmla="*/ 3 h 88"/>
                <a:gd name="T10" fmla="*/ 0 w 142"/>
                <a:gd name="T11" fmla="*/ 5 h 88"/>
                <a:gd name="T12" fmla="*/ 0 w 142"/>
                <a:gd name="T13" fmla="*/ 5 h 88"/>
                <a:gd name="T14" fmla="*/ 142 w 142"/>
                <a:gd name="T15" fmla="*/ 88 h 88"/>
                <a:gd name="T16" fmla="*/ 142 w 142"/>
                <a:gd name="T17" fmla="*/ 88 h 88"/>
                <a:gd name="T18" fmla="*/ 142 w 142"/>
                <a:gd name="T19" fmla="*/ 34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2" h="88">
                  <a:moveTo>
                    <a:pt x="142" y="34"/>
                  </a:moveTo>
                  <a:cubicBezTo>
                    <a:pt x="142" y="34"/>
                    <a:pt x="142" y="34"/>
                    <a:pt x="142" y="34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79" y="8"/>
                    <a:pt x="75" y="17"/>
                    <a:pt x="72" y="26"/>
                  </a:cubicBezTo>
                  <a:cubicBezTo>
                    <a:pt x="58" y="12"/>
                    <a:pt x="39" y="3"/>
                    <a:pt x="17" y="3"/>
                  </a:cubicBezTo>
                  <a:cubicBezTo>
                    <a:pt x="11" y="3"/>
                    <a:pt x="5" y="3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42" y="88"/>
                    <a:pt x="142" y="88"/>
                    <a:pt x="142" y="88"/>
                  </a:cubicBezTo>
                  <a:cubicBezTo>
                    <a:pt x="142" y="88"/>
                    <a:pt x="142" y="88"/>
                    <a:pt x="142" y="88"/>
                  </a:cubicBezTo>
                  <a:lnTo>
                    <a:pt x="142" y="34"/>
                  </a:lnTo>
                  <a:close/>
                </a:path>
              </a:pathLst>
            </a:custGeom>
            <a:solidFill>
              <a:srgbClr val="A0E6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00" name="Freeform 28"/>
            <p:cNvSpPr>
              <a:spLocks/>
            </p:cNvSpPr>
            <p:nvPr userDrawn="1"/>
          </p:nvSpPr>
          <p:spPr bwMode="auto">
            <a:xfrm>
              <a:off x="4570413" y="3209926"/>
              <a:ext cx="458788" cy="530225"/>
            </a:xfrm>
            <a:custGeom>
              <a:avLst/>
              <a:gdLst>
                <a:gd name="T0" fmla="*/ 144 w 289"/>
                <a:gd name="T1" fmla="*/ 279 h 334"/>
                <a:gd name="T2" fmla="*/ 144 w 289"/>
                <a:gd name="T3" fmla="*/ 279 h 334"/>
                <a:gd name="T4" fmla="*/ 47 w 289"/>
                <a:gd name="T5" fmla="*/ 223 h 334"/>
                <a:gd name="T6" fmla="*/ 47 w 289"/>
                <a:gd name="T7" fmla="*/ 110 h 334"/>
                <a:gd name="T8" fmla="*/ 144 w 289"/>
                <a:gd name="T9" fmla="*/ 54 h 334"/>
                <a:gd name="T10" fmla="*/ 242 w 289"/>
                <a:gd name="T11" fmla="*/ 110 h 334"/>
                <a:gd name="T12" fmla="*/ 242 w 289"/>
                <a:gd name="T13" fmla="*/ 111 h 334"/>
                <a:gd name="T14" fmla="*/ 289 w 289"/>
                <a:gd name="T15" fmla="*/ 83 h 334"/>
                <a:gd name="T16" fmla="*/ 144 w 289"/>
                <a:gd name="T17" fmla="*/ 0 h 334"/>
                <a:gd name="T18" fmla="*/ 0 w 289"/>
                <a:gd name="T19" fmla="*/ 83 h 334"/>
                <a:gd name="T20" fmla="*/ 0 w 289"/>
                <a:gd name="T21" fmla="*/ 250 h 334"/>
                <a:gd name="T22" fmla="*/ 144 w 289"/>
                <a:gd name="T23" fmla="*/ 334 h 334"/>
                <a:gd name="T24" fmla="*/ 144 w 289"/>
                <a:gd name="T25" fmla="*/ 334 h 334"/>
                <a:gd name="T26" fmla="*/ 144 w 289"/>
                <a:gd name="T27" fmla="*/ 279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89" h="334">
                  <a:moveTo>
                    <a:pt x="144" y="279"/>
                  </a:moveTo>
                  <a:lnTo>
                    <a:pt x="144" y="279"/>
                  </a:lnTo>
                  <a:lnTo>
                    <a:pt x="47" y="223"/>
                  </a:lnTo>
                  <a:lnTo>
                    <a:pt x="47" y="110"/>
                  </a:lnTo>
                  <a:lnTo>
                    <a:pt x="144" y="54"/>
                  </a:lnTo>
                  <a:lnTo>
                    <a:pt x="242" y="110"/>
                  </a:lnTo>
                  <a:lnTo>
                    <a:pt x="242" y="111"/>
                  </a:lnTo>
                  <a:lnTo>
                    <a:pt x="289" y="83"/>
                  </a:lnTo>
                  <a:lnTo>
                    <a:pt x="144" y="0"/>
                  </a:lnTo>
                  <a:lnTo>
                    <a:pt x="0" y="83"/>
                  </a:lnTo>
                  <a:lnTo>
                    <a:pt x="0" y="250"/>
                  </a:lnTo>
                  <a:lnTo>
                    <a:pt x="144" y="334"/>
                  </a:lnTo>
                  <a:lnTo>
                    <a:pt x="144" y="334"/>
                  </a:lnTo>
                  <a:lnTo>
                    <a:pt x="144" y="279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</p:grpSp>
      <p:sp>
        <p:nvSpPr>
          <p:cNvPr id="101" name="Freeform 6"/>
          <p:cNvSpPr>
            <a:spLocks/>
          </p:cNvSpPr>
          <p:nvPr userDrawn="1"/>
        </p:nvSpPr>
        <p:spPr bwMode="auto">
          <a:xfrm>
            <a:off x="9233487" y="2228929"/>
            <a:ext cx="2009175" cy="807831"/>
          </a:xfrm>
          <a:custGeom>
            <a:avLst/>
            <a:gdLst>
              <a:gd name="T0" fmla="*/ 1131 w 1266"/>
              <a:gd name="T1" fmla="*/ 241 h 510"/>
              <a:gd name="T2" fmla="*/ 1108 w 1266"/>
              <a:gd name="T3" fmla="*/ 241 h 510"/>
              <a:gd name="T4" fmla="*/ 853 w 1266"/>
              <a:gd name="T5" fmla="*/ 0 h 510"/>
              <a:gd name="T6" fmla="*/ 605 w 1266"/>
              <a:gd name="T7" fmla="*/ 188 h 510"/>
              <a:gd name="T8" fmla="*/ 469 w 1266"/>
              <a:gd name="T9" fmla="*/ 131 h 510"/>
              <a:gd name="T10" fmla="*/ 280 w 1266"/>
              <a:gd name="T11" fmla="*/ 303 h 510"/>
              <a:gd name="T12" fmla="*/ 192 w 1266"/>
              <a:gd name="T13" fmla="*/ 344 h 510"/>
              <a:gd name="T14" fmla="*/ 107 w 1266"/>
              <a:gd name="T15" fmla="*/ 300 h 510"/>
              <a:gd name="T16" fmla="*/ 0 w 1266"/>
              <a:gd name="T17" fmla="*/ 404 h 510"/>
              <a:gd name="T18" fmla="*/ 107 w 1266"/>
              <a:gd name="T19" fmla="*/ 510 h 510"/>
              <a:gd name="T20" fmla="*/ 135 w 1266"/>
              <a:gd name="T21" fmla="*/ 510 h 510"/>
              <a:gd name="T22" fmla="*/ 482 w 1266"/>
              <a:gd name="T23" fmla="*/ 510 h 510"/>
              <a:gd name="T24" fmla="*/ 674 w 1266"/>
              <a:gd name="T25" fmla="*/ 510 h 510"/>
              <a:gd name="T26" fmla="*/ 1140 w 1266"/>
              <a:gd name="T27" fmla="*/ 510 h 510"/>
              <a:gd name="T28" fmla="*/ 1140 w 1266"/>
              <a:gd name="T29" fmla="*/ 510 h 510"/>
              <a:gd name="T30" fmla="*/ 1266 w 1266"/>
              <a:gd name="T31" fmla="*/ 375 h 510"/>
              <a:gd name="T32" fmla="*/ 1131 w 1266"/>
              <a:gd name="T33" fmla="*/ 241 h 5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266" h="510">
                <a:moveTo>
                  <a:pt x="1131" y="241"/>
                </a:moveTo>
                <a:cubicBezTo>
                  <a:pt x="1124" y="241"/>
                  <a:pt x="1118" y="241"/>
                  <a:pt x="1108" y="241"/>
                </a:cubicBezTo>
                <a:cubicBezTo>
                  <a:pt x="1102" y="106"/>
                  <a:pt x="992" y="0"/>
                  <a:pt x="853" y="0"/>
                </a:cubicBezTo>
                <a:cubicBezTo>
                  <a:pt x="734" y="0"/>
                  <a:pt x="636" y="81"/>
                  <a:pt x="605" y="188"/>
                </a:cubicBezTo>
                <a:cubicBezTo>
                  <a:pt x="570" y="153"/>
                  <a:pt x="523" y="131"/>
                  <a:pt x="469" y="131"/>
                </a:cubicBezTo>
                <a:cubicBezTo>
                  <a:pt x="372" y="131"/>
                  <a:pt x="290" y="206"/>
                  <a:pt x="280" y="303"/>
                </a:cubicBezTo>
                <a:cubicBezTo>
                  <a:pt x="249" y="307"/>
                  <a:pt x="217" y="322"/>
                  <a:pt x="192" y="344"/>
                </a:cubicBezTo>
                <a:cubicBezTo>
                  <a:pt x="173" y="316"/>
                  <a:pt x="142" y="300"/>
                  <a:pt x="107" y="300"/>
                </a:cubicBezTo>
                <a:cubicBezTo>
                  <a:pt x="47" y="300"/>
                  <a:pt x="0" y="347"/>
                  <a:pt x="0" y="404"/>
                </a:cubicBezTo>
                <a:cubicBezTo>
                  <a:pt x="0" y="463"/>
                  <a:pt x="47" y="510"/>
                  <a:pt x="107" y="510"/>
                </a:cubicBezTo>
                <a:cubicBezTo>
                  <a:pt x="135" y="510"/>
                  <a:pt x="135" y="510"/>
                  <a:pt x="135" y="510"/>
                </a:cubicBezTo>
                <a:cubicBezTo>
                  <a:pt x="482" y="510"/>
                  <a:pt x="482" y="510"/>
                  <a:pt x="482" y="510"/>
                </a:cubicBezTo>
                <a:cubicBezTo>
                  <a:pt x="674" y="510"/>
                  <a:pt x="674" y="510"/>
                  <a:pt x="674" y="510"/>
                </a:cubicBezTo>
                <a:cubicBezTo>
                  <a:pt x="1140" y="510"/>
                  <a:pt x="1140" y="510"/>
                  <a:pt x="1140" y="510"/>
                </a:cubicBezTo>
                <a:cubicBezTo>
                  <a:pt x="1140" y="510"/>
                  <a:pt x="1140" y="510"/>
                  <a:pt x="1140" y="510"/>
                </a:cubicBezTo>
                <a:cubicBezTo>
                  <a:pt x="1209" y="504"/>
                  <a:pt x="1266" y="447"/>
                  <a:pt x="1266" y="375"/>
                </a:cubicBezTo>
                <a:cubicBezTo>
                  <a:pt x="1266" y="300"/>
                  <a:pt x="1206" y="241"/>
                  <a:pt x="1131" y="24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/>
          </a:p>
        </p:txBody>
      </p:sp>
      <p:grpSp>
        <p:nvGrpSpPr>
          <p:cNvPr id="102" name="Group 101"/>
          <p:cNvGrpSpPr/>
          <p:nvPr userDrawn="1"/>
        </p:nvGrpSpPr>
        <p:grpSpPr>
          <a:xfrm>
            <a:off x="1004585" y="2308309"/>
            <a:ext cx="3321130" cy="437381"/>
            <a:chOff x="1092200" y="1960563"/>
            <a:chExt cx="3387726" cy="446088"/>
          </a:xfrm>
        </p:grpSpPr>
        <p:sp>
          <p:nvSpPr>
            <p:cNvPr id="103" name="Freeform 33"/>
            <p:cNvSpPr>
              <a:spLocks/>
            </p:cNvSpPr>
            <p:nvPr userDrawn="1"/>
          </p:nvSpPr>
          <p:spPr bwMode="auto">
            <a:xfrm>
              <a:off x="1092200" y="1981201"/>
              <a:ext cx="344488" cy="317500"/>
            </a:xfrm>
            <a:custGeom>
              <a:avLst/>
              <a:gdLst>
                <a:gd name="T0" fmla="*/ 181 w 213"/>
                <a:gd name="T1" fmla="*/ 197 h 197"/>
                <a:gd name="T2" fmla="*/ 181 w 213"/>
                <a:gd name="T3" fmla="*/ 72 h 197"/>
                <a:gd name="T4" fmla="*/ 182 w 213"/>
                <a:gd name="T5" fmla="*/ 29 h 197"/>
                <a:gd name="T6" fmla="*/ 182 w 213"/>
                <a:gd name="T7" fmla="*/ 29 h 197"/>
                <a:gd name="T8" fmla="*/ 176 w 213"/>
                <a:gd name="T9" fmla="*/ 51 h 197"/>
                <a:gd name="T10" fmla="*/ 117 w 213"/>
                <a:gd name="T11" fmla="*/ 197 h 197"/>
                <a:gd name="T12" fmla="*/ 95 w 213"/>
                <a:gd name="T13" fmla="*/ 197 h 197"/>
                <a:gd name="T14" fmla="*/ 35 w 213"/>
                <a:gd name="T15" fmla="*/ 53 h 197"/>
                <a:gd name="T16" fmla="*/ 30 w 213"/>
                <a:gd name="T17" fmla="*/ 29 h 197"/>
                <a:gd name="T18" fmla="*/ 29 w 213"/>
                <a:gd name="T19" fmla="*/ 29 h 197"/>
                <a:gd name="T20" fmla="*/ 30 w 213"/>
                <a:gd name="T21" fmla="*/ 49 h 197"/>
                <a:gd name="T22" fmla="*/ 30 w 213"/>
                <a:gd name="T23" fmla="*/ 76 h 197"/>
                <a:gd name="T24" fmla="*/ 30 w 213"/>
                <a:gd name="T25" fmla="*/ 197 h 197"/>
                <a:gd name="T26" fmla="*/ 0 w 213"/>
                <a:gd name="T27" fmla="*/ 197 h 197"/>
                <a:gd name="T28" fmla="*/ 0 w 213"/>
                <a:gd name="T29" fmla="*/ 0 h 197"/>
                <a:gd name="T30" fmla="*/ 47 w 213"/>
                <a:gd name="T31" fmla="*/ 0 h 197"/>
                <a:gd name="T32" fmla="*/ 97 w 213"/>
                <a:gd name="T33" fmla="*/ 124 h 197"/>
                <a:gd name="T34" fmla="*/ 106 w 213"/>
                <a:gd name="T35" fmla="*/ 152 h 197"/>
                <a:gd name="T36" fmla="*/ 106 w 213"/>
                <a:gd name="T37" fmla="*/ 152 h 197"/>
                <a:gd name="T38" fmla="*/ 117 w 213"/>
                <a:gd name="T39" fmla="*/ 124 h 197"/>
                <a:gd name="T40" fmla="*/ 168 w 213"/>
                <a:gd name="T41" fmla="*/ 0 h 197"/>
                <a:gd name="T42" fmla="*/ 213 w 213"/>
                <a:gd name="T43" fmla="*/ 0 h 197"/>
                <a:gd name="T44" fmla="*/ 213 w 213"/>
                <a:gd name="T45" fmla="*/ 197 h 197"/>
                <a:gd name="T46" fmla="*/ 181 w 213"/>
                <a:gd name="T47" fmla="*/ 197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13" h="197">
                  <a:moveTo>
                    <a:pt x="181" y="197"/>
                  </a:moveTo>
                  <a:cubicBezTo>
                    <a:pt x="181" y="72"/>
                    <a:pt x="181" y="72"/>
                    <a:pt x="181" y="72"/>
                  </a:cubicBezTo>
                  <a:cubicBezTo>
                    <a:pt x="181" y="62"/>
                    <a:pt x="181" y="48"/>
                    <a:pt x="182" y="29"/>
                  </a:cubicBezTo>
                  <a:cubicBezTo>
                    <a:pt x="182" y="29"/>
                    <a:pt x="182" y="29"/>
                    <a:pt x="182" y="29"/>
                  </a:cubicBezTo>
                  <a:cubicBezTo>
                    <a:pt x="180" y="39"/>
                    <a:pt x="178" y="47"/>
                    <a:pt x="176" y="51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95" y="197"/>
                    <a:pt x="95" y="197"/>
                    <a:pt x="95" y="197"/>
                  </a:cubicBezTo>
                  <a:cubicBezTo>
                    <a:pt x="35" y="53"/>
                    <a:pt x="35" y="53"/>
                    <a:pt x="35" y="53"/>
                  </a:cubicBezTo>
                  <a:cubicBezTo>
                    <a:pt x="34" y="48"/>
                    <a:pt x="32" y="40"/>
                    <a:pt x="30" y="29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29" y="32"/>
                    <a:pt x="29" y="38"/>
                    <a:pt x="30" y="49"/>
                  </a:cubicBezTo>
                  <a:cubicBezTo>
                    <a:pt x="30" y="59"/>
                    <a:pt x="30" y="68"/>
                    <a:pt x="30" y="76"/>
                  </a:cubicBezTo>
                  <a:cubicBezTo>
                    <a:pt x="30" y="197"/>
                    <a:pt x="30" y="197"/>
                    <a:pt x="30" y="197"/>
                  </a:cubicBezTo>
                  <a:cubicBezTo>
                    <a:pt x="0" y="197"/>
                    <a:pt x="0" y="197"/>
                    <a:pt x="0" y="19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97" y="124"/>
                    <a:pt x="97" y="124"/>
                    <a:pt x="97" y="124"/>
                  </a:cubicBezTo>
                  <a:cubicBezTo>
                    <a:pt x="101" y="136"/>
                    <a:pt x="104" y="146"/>
                    <a:pt x="106" y="152"/>
                  </a:cubicBezTo>
                  <a:cubicBezTo>
                    <a:pt x="106" y="152"/>
                    <a:pt x="106" y="152"/>
                    <a:pt x="106" y="152"/>
                  </a:cubicBezTo>
                  <a:cubicBezTo>
                    <a:pt x="117" y="124"/>
                    <a:pt x="117" y="124"/>
                    <a:pt x="117" y="124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213" y="0"/>
                    <a:pt x="213" y="0"/>
                    <a:pt x="213" y="0"/>
                  </a:cubicBezTo>
                  <a:cubicBezTo>
                    <a:pt x="213" y="197"/>
                    <a:pt x="213" y="197"/>
                    <a:pt x="213" y="197"/>
                  </a:cubicBezTo>
                  <a:lnTo>
                    <a:pt x="181" y="19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04" name="Freeform 34"/>
            <p:cNvSpPr>
              <a:spLocks noEditPoints="1"/>
            </p:cNvSpPr>
            <p:nvPr userDrawn="1"/>
          </p:nvSpPr>
          <p:spPr bwMode="auto">
            <a:xfrm>
              <a:off x="1495425" y="2066926"/>
              <a:ext cx="233363" cy="236538"/>
            </a:xfrm>
            <a:custGeom>
              <a:avLst/>
              <a:gdLst>
                <a:gd name="T0" fmla="*/ 145 w 145"/>
                <a:gd name="T1" fmla="*/ 72 h 147"/>
                <a:gd name="T2" fmla="*/ 125 w 145"/>
                <a:gd name="T3" fmla="*/ 127 h 147"/>
                <a:gd name="T4" fmla="*/ 71 w 145"/>
                <a:gd name="T5" fmla="*/ 147 h 147"/>
                <a:gd name="T6" fmla="*/ 19 w 145"/>
                <a:gd name="T7" fmla="*/ 128 h 147"/>
                <a:gd name="T8" fmla="*/ 0 w 145"/>
                <a:gd name="T9" fmla="*/ 75 h 147"/>
                <a:gd name="T10" fmla="*/ 20 w 145"/>
                <a:gd name="T11" fmla="*/ 20 h 147"/>
                <a:gd name="T12" fmla="*/ 75 w 145"/>
                <a:gd name="T13" fmla="*/ 0 h 147"/>
                <a:gd name="T14" fmla="*/ 126 w 145"/>
                <a:gd name="T15" fmla="*/ 19 h 147"/>
                <a:gd name="T16" fmla="*/ 145 w 145"/>
                <a:gd name="T17" fmla="*/ 72 h 147"/>
                <a:gd name="T18" fmla="*/ 112 w 145"/>
                <a:gd name="T19" fmla="*/ 73 h 147"/>
                <a:gd name="T20" fmla="*/ 101 w 145"/>
                <a:gd name="T21" fmla="*/ 38 h 147"/>
                <a:gd name="T22" fmla="*/ 73 w 145"/>
                <a:gd name="T23" fmla="*/ 26 h 147"/>
                <a:gd name="T24" fmla="*/ 44 w 145"/>
                <a:gd name="T25" fmla="*/ 39 h 147"/>
                <a:gd name="T26" fmla="*/ 33 w 145"/>
                <a:gd name="T27" fmla="*/ 74 h 147"/>
                <a:gd name="T28" fmla="*/ 44 w 145"/>
                <a:gd name="T29" fmla="*/ 109 h 147"/>
                <a:gd name="T30" fmla="*/ 73 w 145"/>
                <a:gd name="T31" fmla="*/ 121 h 147"/>
                <a:gd name="T32" fmla="*/ 102 w 145"/>
                <a:gd name="T33" fmla="*/ 109 h 147"/>
                <a:gd name="T34" fmla="*/ 112 w 145"/>
                <a:gd name="T35" fmla="*/ 73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5" h="147">
                  <a:moveTo>
                    <a:pt x="145" y="72"/>
                  </a:moveTo>
                  <a:cubicBezTo>
                    <a:pt x="145" y="95"/>
                    <a:pt x="138" y="113"/>
                    <a:pt x="125" y="127"/>
                  </a:cubicBezTo>
                  <a:cubicBezTo>
                    <a:pt x="112" y="141"/>
                    <a:pt x="94" y="147"/>
                    <a:pt x="71" y="147"/>
                  </a:cubicBezTo>
                  <a:cubicBezTo>
                    <a:pt x="50" y="147"/>
                    <a:pt x="32" y="141"/>
                    <a:pt x="19" y="128"/>
                  </a:cubicBezTo>
                  <a:cubicBezTo>
                    <a:pt x="7" y="115"/>
                    <a:pt x="0" y="97"/>
                    <a:pt x="0" y="75"/>
                  </a:cubicBezTo>
                  <a:cubicBezTo>
                    <a:pt x="0" y="52"/>
                    <a:pt x="7" y="34"/>
                    <a:pt x="20" y="20"/>
                  </a:cubicBezTo>
                  <a:cubicBezTo>
                    <a:pt x="33" y="7"/>
                    <a:pt x="51" y="0"/>
                    <a:pt x="75" y="0"/>
                  </a:cubicBezTo>
                  <a:cubicBezTo>
                    <a:pt x="97" y="0"/>
                    <a:pt x="114" y="6"/>
                    <a:pt x="126" y="19"/>
                  </a:cubicBezTo>
                  <a:cubicBezTo>
                    <a:pt x="139" y="32"/>
                    <a:pt x="145" y="50"/>
                    <a:pt x="145" y="72"/>
                  </a:cubicBezTo>
                  <a:close/>
                  <a:moveTo>
                    <a:pt x="112" y="73"/>
                  </a:moveTo>
                  <a:cubicBezTo>
                    <a:pt x="112" y="58"/>
                    <a:pt x="108" y="46"/>
                    <a:pt x="101" y="38"/>
                  </a:cubicBezTo>
                  <a:cubicBezTo>
                    <a:pt x="94" y="30"/>
                    <a:pt x="85" y="26"/>
                    <a:pt x="73" y="26"/>
                  </a:cubicBezTo>
                  <a:cubicBezTo>
                    <a:pt x="60" y="26"/>
                    <a:pt x="51" y="30"/>
                    <a:pt x="44" y="39"/>
                  </a:cubicBezTo>
                  <a:cubicBezTo>
                    <a:pt x="37" y="47"/>
                    <a:pt x="33" y="59"/>
                    <a:pt x="33" y="74"/>
                  </a:cubicBezTo>
                  <a:cubicBezTo>
                    <a:pt x="33" y="89"/>
                    <a:pt x="37" y="101"/>
                    <a:pt x="44" y="109"/>
                  </a:cubicBezTo>
                  <a:cubicBezTo>
                    <a:pt x="51" y="117"/>
                    <a:pt x="61" y="121"/>
                    <a:pt x="73" y="121"/>
                  </a:cubicBezTo>
                  <a:cubicBezTo>
                    <a:pt x="86" y="121"/>
                    <a:pt x="95" y="117"/>
                    <a:pt x="102" y="109"/>
                  </a:cubicBezTo>
                  <a:cubicBezTo>
                    <a:pt x="108" y="101"/>
                    <a:pt x="112" y="89"/>
                    <a:pt x="112" y="7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05" name="Freeform 35"/>
            <p:cNvSpPr>
              <a:spLocks noEditPoints="1"/>
            </p:cNvSpPr>
            <p:nvPr userDrawn="1"/>
          </p:nvSpPr>
          <p:spPr bwMode="auto">
            <a:xfrm>
              <a:off x="1765300" y="1962151"/>
              <a:ext cx="222250" cy="341313"/>
            </a:xfrm>
            <a:custGeom>
              <a:avLst/>
              <a:gdLst>
                <a:gd name="T0" fmla="*/ 105 w 137"/>
                <a:gd name="T1" fmla="*/ 208 h 211"/>
                <a:gd name="T2" fmla="*/ 105 w 137"/>
                <a:gd name="T3" fmla="*/ 186 h 211"/>
                <a:gd name="T4" fmla="*/ 105 w 137"/>
                <a:gd name="T5" fmla="*/ 186 h 211"/>
                <a:gd name="T6" fmla="*/ 58 w 137"/>
                <a:gd name="T7" fmla="*/ 211 h 211"/>
                <a:gd name="T8" fmla="*/ 16 w 137"/>
                <a:gd name="T9" fmla="*/ 192 h 211"/>
                <a:gd name="T10" fmla="*/ 0 w 137"/>
                <a:gd name="T11" fmla="*/ 141 h 211"/>
                <a:gd name="T12" fmla="*/ 18 w 137"/>
                <a:gd name="T13" fmla="*/ 85 h 211"/>
                <a:gd name="T14" fmla="*/ 65 w 137"/>
                <a:gd name="T15" fmla="*/ 64 h 211"/>
                <a:gd name="T16" fmla="*/ 88 w 137"/>
                <a:gd name="T17" fmla="*/ 69 h 211"/>
                <a:gd name="T18" fmla="*/ 105 w 137"/>
                <a:gd name="T19" fmla="*/ 85 h 211"/>
                <a:gd name="T20" fmla="*/ 105 w 137"/>
                <a:gd name="T21" fmla="*/ 85 h 211"/>
                <a:gd name="T22" fmla="*/ 105 w 137"/>
                <a:gd name="T23" fmla="*/ 0 h 211"/>
                <a:gd name="T24" fmla="*/ 137 w 137"/>
                <a:gd name="T25" fmla="*/ 0 h 211"/>
                <a:gd name="T26" fmla="*/ 137 w 137"/>
                <a:gd name="T27" fmla="*/ 208 h 211"/>
                <a:gd name="T28" fmla="*/ 105 w 137"/>
                <a:gd name="T29" fmla="*/ 208 h 211"/>
                <a:gd name="T30" fmla="*/ 105 w 137"/>
                <a:gd name="T31" fmla="*/ 126 h 211"/>
                <a:gd name="T32" fmla="*/ 95 w 137"/>
                <a:gd name="T33" fmla="*/ 100 h 211"/>
                <a:gd name="T34" fmla="*/ 71 w 137"/>
                <a:gd name="T35" fmla="*/ 90 h 211"/>
                <a:gd name="T36" fmla="*/ 43 w 137"/>
                <a:gd name="T37" fmla="*/ 103 h 211"/>
                <a:gd name="T38" fmla="*/ 33 w 137"/>
                <a:gd name="T39" fmla="*/ 140 h 211"/>
                <a:gd name="T40" fmla="*/ 43 w 137"/>
                <a:gd name="T41" fmla="*/ 173 h 211"/>
                <a:gd name="T42" fmla="*/ 69 w 137"/>
                <a:gd name="T43" fmla="*/ 185 h 211"/>
                <a:gd name="T44" fmla="*/ 95 w 137"/>
                <a:gd name="T45" fmla="*/ 173 h 211"/>
                <a:gd name="T46" fmla="*/ 105 w 137"/>
                <a:gd name="T47" fmla="*/ 142 h 211"/>
                <a:gd name="T48" fmla="*/ 105 w 137"/>
                <a:gd name="T49" fmla="*/ 126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7" h="211">
                  <a:moveTo>
                    <a:pt x="105" y="208"/>
                  </a:moveTo>
                  <a:cubicBezTo>
                    <a:pt x="105" y="186"/>
                    <a:pt x="105" y="186"/>
                    <a:pt x="105" y="186"/>
                  </a:cubicBezTo>
                  <a:cubicBezTo>
                    <a:pt x="105" y="186"/>
                    <a:pt x="105" y="186"/>
                    <a:pt x="105" y="186"/>
                  </a:cubicBezTo>
                  <a:cubicBezTo>
                    <a:pt x="95" y="203"/>
                    <a:pt x="79" y="211"/>
                    <a:pt x="58" y="211"/>
                  </a:cubicBezTo>
                  <a:cubicBezTo>
                    <a:pt x="41" y="211"/>
                    <a:pt x="27" y="205"/>
                    <a:pt x="16" y="192"/>
                  </a:cubicBezTo>
                  <a:cubicBezTo>
                    <a:pt x="5" y="180"/>
                    <a:pt x="0" y="163"/>
                    <a:pt x="0" y="141"/>
                  </a:cubicBezTo>
                  <a:cubicBezTo>
                    <a:pt x="0" y="118"/>
                    <a:pt x="6" y="99"/>
                    <a:pt x="18" y="85"/>
                  </a:cubicBezTo>
                  <a:cubicBezTo>
                    <a:pt x="29" y="71"/>
                    <a:pt x="45" y="64"/>
                    <a:pt x="65" y="64"/>
                  </a:cubicBezTo>
                  <a:cubicBezTo>
                    <a:pt x="74" y="64"/>
                    <a:pt x="81" y="66"/>
                    <a:pt x="88" y="69"/>
                  </a:cubicBezTo>
                  <a:cubicBezTo>
                    <a:pt x="95" y="73"/>
                    <a:pt x="101" y="78"/>
                    <a:pt x="105" y="85"/>
                  </a:cubicBezTo>
                  <a:cubicBezTo>
                    <a:pt x="105" y="85"/>
                    <a:pt x="105" y="85"/>
                    <a:pt x="105" y="85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37" y="208"/>
                    <a:pt x="137" y="208"/>
                    <a:pt x="137" y="208"/>
                  </a:cubicBezTo>
                  <a:lnTo>
                    <a:pt x="105" y="208"/>
                  </a:lnTo>
                  <a:close/>
                  <a:moveTo>
                    <a:pt x="105" y="126"/>
                  </a:moveTo>
                  <a:cubicBezTo>
                    <a:pt x="105" y="116"/>
                    <a:pt x="102" y="107"/>
                    <a:pt x="95" y="100"/>
                  </a:cubicBezTo>
                  <a:cubicBezTo>
                    <a:pt x="89" y="93"/>
                    <a:pt x="81" y="90"/>
                    <a:pt x="71" y="90"/>
                  </a:cubicBezTo>
                  <a:cubicBezTo>
                    <a:pt x="59" y="90"/>
                    <a:pt x="50" y="94"/>
                    <a:pt x="43" y="103"/>
                  </a:cubicBezTo>
                  <a:cubicBezTo>
                    <a:pt x="36" y="112"/>
                    <a:pt x="33" y="124"/>
                    <a:pt x="33" y="140"/>
                  </a:cubicBezTo>
                  <a:cubicBezTo>
                    <a:pt x="33" y="154"/>
                    <a:pt x="36" y="165"/>
                    <a:pt x="43" y="173"/>
                  </a:cubicBezTo>
                  <a:cubicBezTo>
                    <a:pt x="49" y="181"/>
                    <a:pt x="58" y="185"/>
                    <a:pt x="69" y="185"/>
                  </a:cubicBezTo>
                  <a:cubicBezTo>
                    <a:pt x="79" y="185"/>
                    <a:pt x="88" y="181"/>
                    <a:pt x="95" y="173"/>
                  </a:cubicBezTo>
                  <a:cubicBezTo>
                    <a:pt x="102" y="165"/>
                    <a:pt x="105" y="155"/>
                    <a:pt x="105" y="142"/>
                  </a:cubicBezTo>
                  <a:lnTo>
                    <a:pt x="105" y="1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06" name="Freeform 36"/>
            <p:cNvSpPr>
              <a:spLocks noEditPoints="1"/>
            </p:cNvSpPr>
            <p:nvPr userDrawn="1"/>
          </p:nvSpPr>
          <p:spPr bwMode="auto">
            <a:xfrm>
              <a:off x="2039938" y="2066926"/>
              <a:ext cx="207963" cy="236538"/>
            </a:xfrm>
            <a:custGeom>
              <a:avLst/>
              <a:gdLst>
                <a:gd name="T0" fmla="*/ 32 w 128"/>
                <a:gd name="T1" fmla="*/ 83 h 147"/>
                <a:gd name="T2" fmla="*/ 44 w 128"/>
                <a:gd name="T3" fmla="*/ 112 h 147"/>
                <a:gd name="T4" fmla="*/ 75 w 128"/>
                <a:gd name="T5" fmla="*/ 122 h 147"/>
                <a:gd name="T6" fmla="*/ 98 w 128"/>
                <a:gd name="T7" fmla="*/ 118 h 147"/>
                <a:gd name="T8" fmla="*/ 117 w 128"/>
                <a:gd name="T9" fmla="*/ 109 h 147"/>
                <a:gd name="T10" fmla="*/ 117 w 128"/>
                <a:gd name="T11" fmla="*/ 136 h 147"/>
                <a:gd name="T12" fmla="*/ 95 w 128"/>
                <a:gd name="T13" fmla="*/ 144 h 147"/>
                <a:gd name="T14" fmla="*/ 67 w 128"/>
                <a:gd name="T15" fmla="*/ 147 h 147"/>
                <a:gd name="T16" fmla="*/ 17 w 128"/>
                <a:gd name="T17" fmla="*/ 128 h 147"/>
                <a:gd name="T18" fmla="*/ 0 w 128"/>
                <a:gd name="T19" fmla="*/ 75 h 147"/>
                <a:gd name="T20" fmla="*/ 9 w 128"/>
                <a:gd name="T21" fmla="*/ 36 h 147"/>
                <a:gd name="T22" fmla="*/ 33 w 128"/>
                <a:gd name="T23" fmla="*/ 9 h 147"/>
                <a:gd name="T24" fmla="*/ 67 w 128"/>
                <a:gd name="T25" fmla="*/ 0 h 147"/>
                <a:gd name="T26" fmla="*/ 112 w 128"/>
                <a:gd name="T27" fmla="*/ 18 h 147"/>
                <a:gd name="T28" fmla="*/ 128 w 128"/>
                <a:gd name="T29" fmla="*/ 67 h 147"/>
                <a:gd name="T30" fmla="*/ 128 w 128"/>
                <a:gd name="T31" fmla="*/ 83 h 147"/>
                <a:gd name="T32" fmla="*/ 32 w 128"/>
                <a:gd name="T33" fmla="*/ 83 h 147"/>
                <a:gd name="T34" fmla="*/ 97 w 128"/>
                <a:gd name="T35" fmla="*/ 59 h 147"/>
                <a:gd name="T36" fmla="*/ 89 w 128"/>
                <a:gd name="T37" fmla="*/ 34 h 147"/>
                <a:gd name="T38" fmla="*/ 67 w 128"/>
                <a:gd name="T39" fmla="*/ 25 h 147"/>
                <a:gd name="T40" fmla="*/ 44 w 128"/>
                <a:gd name="T41" fmla="*/ 34 h 147"/>
                <a:gd name="T42" fmla="*/ 32 w 128"/>
                <a:gd name="T43" fmla="*/ 59 h 147"/>
                <a:gd name="T44" fmla="*/ 97 w 128"/>
                <a:gd name="T45" fmla="*/ 59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8" h="147">
                  <a:moveTo>
                    <a:pt x="32" y="83"/>
                  </a:moveTo>
                  <a:cubicBezTo>
                    <a:pt x="33" y="96"/>
                    <a:pt x="37" y="106"/>
                    <a:pt x="44" y="112"/>
                  </a:cubicBezTo>
                  <a:cubicBezTo>
                    <a:pt x="51" y="119"/>
                    <a:pt x="61" y="122"/>
                    <a:pt x="75" y="122"/>
                  </a:cubicBezTo>
                  <a:cubicBezTo>
                    <a:pt x="83" y="122"/>
                    <a:pt x="90" y="121"/>
                    <a:pt x="98" y="118"/>
                  </a:cubicBezTo>
                  <a:cubicBezTo>
                    <a:pt x="105" y="116"/>
                    <a:pt x="111" y="113"/>
                    <a:pt x="117" y="109"/>
                  </a:cubicBezTo>
                  <a:cubicBezTo>
                    <a:pt x="117" y="136"/>
                    <a:pt x="117" y="136"/>
                    <a:pt x="117" y="136"/>
                  </a:cubicBezTo>
                  <a:cubicBezTo>
                    <a:pt x="112" y="139"/>
                    <a:pt x="104" y="142"/>
                    <a:pt x="95" y="144"/>
                  </a:cubicBezTo>
                  <a:cubicBezTo>
                    <a:pt x="86" y="146"/>
                    <a:pt x="77" y="147"/>
                    <a:pt x="67" y="147"/>
                  </a:cubicBezTo>
                  <a:cubicBezTo>
                    <a:pt x="46" y="147"/>
                    <a:pt x="29" y="141"/>
                    <a:pt x="17" y="128"/>
                  </a:cubicBezTo>
                  <a:cubicBezTo>
                    <a:pt x="6" y="115"/>
                    <a:pt x="0" y="98"/>
                    <a:pt x="0" y="75"/>
                  </a:cubicBezTo>
                  <a:cubicBezTo>
                    <a:pt x="0" y="60"/>
                    <a:pt x="3" y="47"/>
                    <a:pt x="9" y="36"/>
                  </a:cubicBezTo>
                  <a:cubicBezTo>
                    <a:pt x="14" y="24"/>
                    <a:pt x="22" y="16"/>
                    <a:pt x="33" y="9"/>
                  </a:cubicBezTo>
                  <a:cubicBezTo>
                    <a:pt x="43" y="3"/>
                    <a:pt x="54" y="0"/>
                    <a:pt x="67" y="0"/>
                  </a:cubicBezTo>
                  <a:cubicBezTo>
                    <a:pt x="86" y="0"/>
                    <a:pt x="101" y="6"/>
                    <a:pt x="112" y="18"/>
                  </a:cubicBezTo>
                  <a:cubicBezTo>
                    <a:pt x="123" y="30"/>
                    <a:pt x="128" y="46"/>
                    <a:pt x="128" y="67"/>
                  </a:cubicBezTo>
                  <a:cubicBezTo>
                    <a:pt x="128" y="83"/>
                    <a:pt x="128" y="83"/>
                    <a:pt x="128" y="83"/>
                  </a:cubicBezTo>
                  <a:lnTo>
                    <a:pt x="32" y="83"/>
                  </a:lnTo>
                  <a:close/>
                  <a:moveTo>
                    <a:pt x="97" y="59"/>
                  </a:moveTo>
                  <a:cubicBezTo>
                    <a:pt x="97" y="48"/>
                    <a:pt x="94" y="39"/>
                    <a:pt x="89" y="34"/>
                  </a:cubicBezTo>
                  <a:cubicBezTo>
                    <a:pt x="83" y="28"/>
                    <a:pt x="76" y="25"/>
                    <a:pt x="67" y="25"/>
                  </a:cubicBezTo>
                  <a:cubicBezTo>
                    <a:pt x="58" y="25"/>
                    <a:pt x="51" y="28"/>
                    <a:pt x="44" y="34"/>
                  </a:cubicBezTo>
                  <a:cubicBezTo>
                    <a:pt x="38" y="41"/>
                    <a:pt x="34" y="49"/>
                    <a:pt x="32" y="59"/>
                  </a:cubicBezTo>
                  <a:lnTo>
                    <a:pt x="97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07" name="Freeform 37"/>
            <p:cNvSpPr>
              <a:spLocks/>
            </p:cNvSpPr>
            <p:nvPr userDrawn="1"/>
          </p:nvSpPr>
          <p:spPr bwMode="auto">
            <a:xfrm>
              <a:off x="2295525" y="2068513"/>
              <a:ext cx="131763" cy="230188"/>
            </a:xfrm>
            <a:custGeom>
              <a:avLst/>
              <a:gdLst>
                <a:gd name="T0" fmla="*/ 81 w 81"/>
                <a:gd name="T1" fmla="*/ 33 h 143"/>
                <a:gd name="T2" fmla="*/ 73 w 81"/>
                <a:gd name="T3" fmla="*/ 30 h 143"/>
                <a:gd name="T4" fmla="*/ 63 w 81"/>
                <a:gd name="T5" fmla="*/ 28 h 143"/>
                <a:gd name="T6" fmla="*/ 41 w 81"/>
                <a:gd name="T7" fmla="*/ 40 h 143"/>
                <a:gd name="T8" fmla="*/ 32 w 81"/>
                <a:gd name="T9" fmla="*/ 71 h 143"/>
                <a:gd name="T10" fmla="*/ 32 w 81"/>
                <a:gd name="T11" fmla="*/ 143 h 143"/>
                <a:gd name="T12" fmla="*/ 0 w 81"/>
                <a:gd name="T13" fmla="*/ 143 h 143"/>
                <a:gd name="T14" fmla="*/ 0 w 81"/>
                <a:gd name="T15" fmla="*/ 2 h 143"/>
                <a:gd name="T16" fmla="*/ 32 w 81"/>
                <a:gd name="T17" fmla="*/ 2 h 143"/>
                <a:gd name="T18" fmla="*/ 32 w 81"/>
                <a:gd name="T19" fmla="*/ 30 h 143"/>
                <a:gd name="T20" fmla="*/ 33 w 81"/>
                <a:gd name="T21" fmla="*/ 30 h 143"/>
                <a:gd name="T22" fmla="*/ 47 w 81"/>
                <a:gd name="T23" fmla="*/ 8 h 143"/>
                <a:gd name="T24" fmla="*/ 69 w 81"/>
                <a:gd name="T25" fmla="*/ 0 h 143"/>
                <a:gd name="T26" fmla="*/ 81 w 81"/>
                <a:gd name="T27" fmla="*/ 2 h 143"/>
                <a:gd name="T28" fmla="*/ 81 w 81"/>
                <a:gd name="T29" fmla="*/ 3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1" h="143">
                  <a:moveTo>
                    <a:pt x="81" y="33"/>
                  </a:moveTo>
                  <a:cubicBezTo>
                    <a:pt x="80" y="32"/>
                    <a:pt x="77" y="31"/>
                    <a:pt x="73" y="30"/>
                  </a:cubicBezTo>
                  <a:cubicBezTo>
                    <a:pt x="70" y="29"/>
                    <a:pt x="66" y="28"/>
                    <a:pt x="63" y="28"/>
                  </a:cubicBezTo>
                  <a:cubicBezTo>
                    <a:pt x="54" y="28"/>
                    <a:pt x="46" y="32"/>
                    <a:pt x="41" y="40"/>
                  </a:cubicBezTo>
                  <a:cubicBezTo>
                    <a:pt x="35" y="48"/>
                    <a:pt x="32" y="58"/>
                    <a:pt x="32" y="71"/>
                  </a:cubicBezTo>
                  <a:cubicBezTo>
                    <a:pt x="32" y="143"/>
                    <a:pt x="32" y="143"/>
                    <a:pt x="32" y="143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32" y="2"/>
                    <a:pt x="32" y="2"/>
                    <a:pt x="32" y="2"/>
                  </a:cubicBezTo>
                  <a:cubicBezTo>
                    <a:pt x="32" y="30"/>
                    <a:pt x="32" y="30"/>
                    <a:pt x="32" y="30"/>
                  </a:cubicBezTo>
                  <a:cubicBezTo>
                    <a:pt x="33" y="30"/>
                    <a:pt x="33" y="30"/>
                    <a:pt x="33" y="30"/>
                  </a:cubicBezTo>
                  <a:cubicBezTo>
                    <a:pt x="36" y="20"/>
                    <a:pt x="41" y="13"/>
                    <a:pt x="47" y="8"/>
                  </a:cubicBezTo>
                  <a:cubicBezTo>
                    <a:pt x="53" y="2"/>
                    <a:pt x="60" y="0"/>
                    <a:pt x="69" y="0"/>
                  </a:cubicBezTo>
                  <a:cubicBezTo>
                    <a:pt x="74" y="0"/>
                    <a:pt x="78" y="1"/>
                    <a:pt x="81" y="2"/>
                  </a:cubicBezTo>
                  <a:lnTo>
                    <a:pt x="81" y="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08" name="Freeform 38"/>
            <p:cNvSpPr>
              <a:spLocks/>
            </p:cNvSpPr>
            <p:nvPr userDrawn="1"/>
          </p:nvSpPr>
          <p:spPr bwMode="auto">
            <a:xfrm>
              <a:off x="2466975" y="2066926"/>
              <a:ext cx="201613" cy="231775"/>
            </a:xfrm>
            <a:custGeom>
              <a:avLst/>
              <a:gdLst>
                <a:gd name="T0" fmla="*/ 93 w 125"/>
                <a:gd name="T1" fmla="*/ 144 h 144"/>
                <a:gd name="T2" fmla="*/ 93 w 125"/>
                <a:gd name="T3" fmla="*/ 65 h 144"/>
                <a:gd name="T4" fmla="*/ 86 w 125"/>
                <a:gd name="T5" fmla="*/ 36 h 144"/>
                <a:gd name="T6" fmla="*/ 65 w 125"/>
                <a:gd name="T7" fmla="*/ 26 h 144"/>
                <a:gd name="T8" fmla="*/ 41 w 125"/>
                <a:gd name="T9" fmla="*/ 37 h 144"/>
                <a:gd name="T10" fmla="*/ 32 w 125"/>
                <a:gd name="T11" fmla="*/ 64 h 144"/>
                <a:gd name="T12" fmla="*/ 32 w 125"/>
                <a:gd name="T13" fmla="*/ 144 h 144"/>
                <a:gd name="T14" fmla="*/ 0 w 125"/>
                <a:gd name="T15" fmla="*/ 144 h 144"/>
                <a:gd name="T16" fmla="*/ 0 w 125"/>
                <a:gd name="T17" fmla="*/ 3 h 144"/>
                <a:gd name="T18" fmla="*/ 32 w 125"/>
                <a:gd name="T19" fmla="*/ 3 h 144"/>
                <a:gd name="T20" fmla="*/ 32 w 125"/>
                <a:gd name="T21" fmla="*/ 26 h 144"/>
                <a:gd name="T22" fmla="*/ 32 w 125"/>
                <a:gd name="T23" fmla="*/ 26 h 144"/>
                <a:gd name="T24" fmla="*/ 78 w 125"/>
                <a:gd name="T25" fmla="*/ 0 h 144"/>
                <a:gd name="T26" fmla="*/ 112 w 125"/>
                <a:gd name="T27" fmla="*/ 14 h 144"/>
                <a:gd name="T28" fmla="*/ 125 w 125"/>
                <a:gd name="T29" fmla="*/ 58 h 144"/>
                <a:gd name="T30" fmla="*/ 125 w 125"/>
                <a:gd name="T31" fmla="*/ 144 h 144"/>
                <a:gd name="T32" fmla="*/ 93 w 125"/>
                <a:gd name="T33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5" h="144">
                  <a:moveTo>
                    <a:pt x="93" y="144"/>
                  </a:moveTo>
                  <a:cubicBezTo>
                    <a:pt x="93" y="65"/>
                    <a:pt x="93" y="65"/>
                    <a:pt x="93" y="65"/>
                  </a:cubicBezTo>
                  <a:cubicBezTo>
                    <a:pt x="93" y="52"/>
                    <a:pt x="91" y="42"/>
                    <a:pt x="86" y="36"/>
                  </a:cubicBezTo>
                  <a:cubicBezTo>
                    <a:pt x="82" y="29"/>
                    <a:pt x="75" y="26"/>
                    <a:pt x="65" y="26"/>
                  </a:cubicBezTo>
                  <a:cubicBezTo>
                    <a:pt x="55" y="26"/>
                    <a:pt x="47" y="30"/>
                    <a:pt x="41" y="37"/>
                  </a:cubicBezTo>
                  <a:cubicBezTo>
                    <a:pt x="35" y="44"/>
                    <a:pt x="32" y="53"/>
                    <a:pt x="32" y="64"/>
                  </a:cubicBezTo>
                  <a:cubicBezTo>
                    <a:pt x="32" y="144"/>
                    <a:pt x="32" y="144"/>
                    <a:pt x="32" y="144"/>
                  </a:cubicBezTo>
                  <a:cubicBezTo>
                    <a:pt x="0" y="144"/>
                    <a:pt x="0" y="144"/>
                    <a:pt x="0" y="14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43" y="9"/>
                    <a:pt x="58" y="0"/>
                    <a:pt x="78" y="0"/>
                  </a:cubicBezTo>
                  <a:cubicBezTo>
                    <a:pt x="93" y="0"/>
                    <a:pt x="104" y="5"/>
                    <a:pt x="112" y="14"/>
                  </a:cubicBezTo>
                  <a:cubicBezTo>
                    <a:pt x="121" y="24"/>
                    <a:pt x="125" y="38"/>
                    <a:pt x="125" y="58"/>
                  </a:cubicBezTo>
                  <a:cubicBezTo>
                    <a:pt x="125" y="144"/>
                    <a:pt x="125" y="144"/>
                    <a:pt x="125" y="144"/>
                  </a:cubicBezTo>
                  <a:lnTo>
                    <a:pt x="93" y="14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09" name="Freeform 39"/>
            <p:cNvSpPr>
              <a:spLocks noEditPoints="1"/>
            </p:cNvSpPr>
            <p:nvPr userDrawn="1"/>
          </p:nvSpPr>
          <p:spPr bwMode="auto">
            <a:xfrm>
              <a:off x="2727325" y="1960563"/>
              <a:ext cx="63500" cy="338138"/>
            </a:xfrm>
            <a:custGeom>
              <a:avLst/>
              <a:gdLst>
                <a:gd name="T0" fmla="*/ 39 w 39"/>
                <a:gd name="T1" fmla="*/ 19 h 209"/>
                <a:gd name="T2" fmla="*/ 33 w 39"/>
                <a:gd name="T3" fmla="*/ 32 h 209"/>
                <a:gd name="T4" fmla="*/ 20 w 39"/>
                <a:gd name="T5" fmla="*/ 37 h 209"/>
                <a:gd name="T6" fmla="*/ 6 w 39"/>
                <a:gd name="T7" fmla="*/ 32 h 209"/>
                <a:gd name="T8" fmla="*/ 0 w 39"/>
                <a:gd name="T9" fmla="*/ 19 h 209"/>
                <a:gd name="T10" fmla="*/ 6 w 39"/>
                <a:gd name="T11" fmla="*/ 5 h 209"/>
                <a:gd name="T12" fmla="*/ 20 w 39"/>
                <a:gd name="T13" fmla="*/ 0 h 209"/>
                <a:gd name="T14" fmla="*/ 33 w 39"/>
                <a:gd name="T15" fmla="*/ 5 h 209"/>
                <a:gd name="T16" fmla="*/ 39 w 39"/>
                <a:gd name="T17" fmla="*/ 19 h 209"/>
                <a:gd name="T18" fmla="*/ 3 w 39"/>
                <a:gd name="T19" fmla="*/ 209 h 209"/>
                <a:gd name="T20" fmla="*/ 3 w 39"/>
                <a:gd name="T21" fmla="*/ 68 h 209"/>
                <a:gd name="T22" fmla="*/ 35 w 39"/>
                <a:gd name="T23" fmla="*/ 68 h 209"/>
                <a:gd name="T24" fmla="*/ 35 w 39"/>
                <a:gd name="T25" fmla="*/ 209 h 209"/>
                <a:gd name="T26" fmla="*/ 3 w 39"/>
                <a:gd name="T27" fmla="*/ 209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9" h="209">
                  <a:moveTo>
                    <a:pt x="39" y="19"/>
                  </a:moveTo>
                  <a:cubicBezTo>
                    <a:pt x="39" y="24"/>
                    <a:pt x="37" y="28"/>
                    <a:pt x="33" y="32"/>
                  </a:cubicBezTo>
                  <a:cubicBezTo>
                    <a:pt x="30" y="35"/>
                    <a:pt x="25" y="37"/>
                    <a:pt x="20" y="37"/>
                  </a:cubicBezTo>
                  <a:cubicBezTo>
                    <a:pt x="14" y="37"/>
                    <a:pt x="10" y="35"/>
                    <a:pt x="6" y="32"/>
                  </a:cubicBezTo>
                  <a:cubicBezTo>
                    <a:pt x="2" y="28"/>
                    <a:pt x="0" y="24"/>
                    <a:pt x="0" y="19"/>
                  </a:cubicBezTo>
                  <a:cubicBezTo>
                    <a:pt x="0" y="13"/>
                    <a:pt x="2" y="9"/>
                    <a:pt x="6" y="5"/>
                  </a:cubicBezTo>
                  <a:cubicBezTo>
                    <a:pt x="10" y="2"/>
                    <a:pt x="14" y="0"/>
                    <a:pt x="20" y="0"/>
                  </a:cubicBezTo>
                  <a:cubicBezTo>
                    <a:pt x="25" y="0"/>
                    <a:pt x="30" y="2"/>
                    <a:pt x="33" y="5"/>
                  </a:cubicBezTo>
                  <a:cubicBezTo>
                    <a:pt x="37" y="9"/>
                    <a:pt x="39" y="14"/>
                    <a:pt x="39" y="19"/>
                  </a:cubicBezTo>
                  <a:close/>
                  <a:moveTo>
                    <a:pt x="3" y="209"/>
                  </a:moveTo>
                  <a:cubicBezTo>
                    <a:pt x="3" y="68"/>
                    <a:pt x="3" y="68"/>
                    <a:pt x="3" y="68"/>
                  </a:cubicBezTo>
                  <a:cubicBezTo>
                    <a:pt x="35" y="68"/>
                    <a:pt x="35" y="68"/>
                    <a:pt x="35" y="68"/>
                  </a:cubicBezTo>
                  <a:cubicBezTo>
                    <a:pt x="35" y="209"/>
                    <a:pt x="35" y="209"/>
                    <a:pt x="35" y="209"/>
                  </a:cubicBezTo>
                  <a:lnTo>
                    <a:pt x="3" y="20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10" name="Freeform 40"/>
            <p:cNvSpPr>
              <a:spLocks/>
            </p:cNvSpPr>
            <p:nvPr userDrawn="1"/>
          </p:nvSpPr>
          <p:spPr bwMode="auto">
            <a:xfrm>
              <a:off x="2824163" y="2071688"/>
              <a:ext cx="193675" cy="227013"/>
            </a:xfrm>
            <a:custGeom>
              <a:avLst/>
              <a:gdLst>
                <a:gd name="T0" fmla="*/ 46 w 122"/>
                <a:gd name="T1" fmla="*/ 117 h 143"/>
                <a:gd name="T2" fmla="*/ 122 w 122"/>
                <a:gd name="T3" fmla="*/ 117 h 143"/>
                <a:gd name="T4" fmla="*/ 122 w 122"/>
                <a:gd name="T5" fmla="*/ 143 h 143"/>
                <a:gd name="T6" fmla="*/ 0 w 122"/>
                <a:gd name="T7" fmla="*/ 143 h 143"/>
                <a:gd name="T8" fmla="*/ 0 w 122"/>
                <a:gd name="T9" fmla="*/ 132 h 143"/>
                <a:gd name="T10" fmla="*/ 77 w 122"/>
                <a:gd name="T11" fmla="*/ 26 h 143"/>
                <a:gd name="T12" fmla="*/ 8 w 122"/>
                <a:gd name="T13" fmla="*/ 26 h 143"/>
                <a:gd name="T14" fmla="*/ 8 w 122"/>
                <a:gd name="T15" fmla="*/ 0 h 143"/>
                <a:gd name="T16" fmla="*/ 122 w 122"/>
                <a:gd name="T17" fmla="*/ 0 h 143"/>
                <a:gd name="T18" fmla="*/ 122 w 122"/>
                <a:gd name="T19" fmla="*/ 12 h 143"/>
                <a:gd name="T20" fmla="*/ 46 w 122"/>
                <a:gd name="T21" fmla="*/ 117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2" h="143">
                  <a:moveTo>
                    <a:pt x="46" y="117"/>
                  </a:moveTo>
                  <a:lnTo>
                    <a:pt x="122" y="117"/>
                  </a:lnTo>
                  <a:lnTo>
                    <a:pt x="122" y="143"/>
                  </a:lnTo>
                  <a:lnTo>
                    <a:pt x="0" y="143"/>
                  </a:lnTo>
                  <a:lnTo>
                    <a:pt x="0" y="132"/>
                  </a:lnTo>
                  <a:lnTo>
                    <a:pt x="77" y="26"/>
                  </a:lnTo>
                  <a:lnTo>
                    <a:pt x="8" y="26"/>
                  </a:lnTo>
                  <a:lnTo>
                    <a:pt x="8" y="0"/>
                  </a:lnTo>
                  <a:lnTo>
                    <a:pt x="122" y="0"/>
                  </a:lnTo>
                  <a:lnTo>
                    <a:pt x="122" y="12"/>
                  </a:lnTo>
                  <a:lnTo>
                    <a:pt x="46" y="11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11" name="Freeform 41"/>
            <p:cNvSpPr>
              <a:spLocks noEditPoints="1"/>
            </p:cNvSpPr>
            <p:nvPr userDrawn="1"/>
          </p:nvSpPr>
          <p:spPr bwMode="auto">
            <a:xfrm>
              <a:off x="3057525" y="1960563"/>
              <a:ext cx="63500" cy="338138"/>
            </a:xfrm>
            <a:custGeom>
              <a:avLst/>
              <a:gdLst>
                <a:gd name="T0" fmla="*/ 39 w 39"/>
                <a:gd name="T1" fmla="*/ 19 h 209"/>
                <a:gd name="T2" fmla="*/ 33 w 39"/>
                <a:gd name="T3" fmla="*/ 32 h 209"/>
                <a:gd name="T4" fmla="*/ 19 w 39"/>
                <a:gd name="T5" fmla="*/ 37 h 209"/>
                <a:gd name="T6" fmla="*/ 5 w 39"/>
                <a:gd name="T7" fmla="*/ 32 h 209"/>
                <a:gd name="T8" fmla="*/ 0 w 39"/>
                <a:gd name="T9" fmla="*/ 19 h 209"/>
                <a:gd name="T10" fmla="*/ 6 w 39"/>
                <a:gd name="T11" fmla="*/ 5 h 209"/>
                <a:gd name="T12" fmla="*/ 19 w 39"/>
                <a:gd name="T13" fmla="*/ 0 h 209"/>
                <a:gd name="T14" fmla="*/ 33 w 39"/>
                <a:gd name="T15" fmla="*/ 5 h 209"/>
                <a:gd name="T16" fmla="*/ 39 w 39"/>
                <a:gd name="T17" fmla="*/ 19 h 209"/>
                <a:gd name="T18" fmla="*/ 3 w 39"/>
                <a:gd name="T19" fmla="*/ 209 h 209"/>
                <a:gd name="T20" fmla="*/ 3 w 39"/>
                <a:gd name="T21" fmla="*/ 68 h 209"/>
                <a:gd name="T22" fmla="*/ 35 w 39"/>
                <a:gd name="T23" fmla="*/ 68 h 209"/>
                <a:gd name="T24" fmla="*/ 35 w 39"/>
                <a:gd name="T25" fmla="*/ 209 h 209"/>
                <a:gd name="T26" fmla="*/ 3 w 39"/>
                <a:gd name="T27" fmla="*/ 209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9" h="209">
                  <a:moveTo>
                    <a:pt x="39" y="19"/>
                  </a:moveTo>
                  <a:cubicBezTo>
                    <a:pt x="39" y="24"/>
                    <a:pt x="37" y="28"/>
                    <a:pt x="33" y="32"/>
                  </a:cubicBezTo>
                  <a:cubicBezTo>
                    <a:pt x="29" y="35"/>
                    <a:pt x="25" y="37"/>
                    <a:pt x="19" y="37"/>
                  </a:cubicBezTo>
                  <a:cubicBezTo>
                    <a:pt x="14" y="37"/>
                    <a:pt x="9" y="35"/>
                    <a:pt x="5" y="32"/>
                  </a:cubicBezTo>
                  <a:cubicBezTo>
                    <a:pt x="2" y="28"/>
                    <a:pt x="0" y="24"/>
                    <a:pt x="0" y="19"/>
                  </a:cubicBezTo>
                  <a:cubicBezTo>
                    <a:pt x="0" y="13"/>
                    <a:pt x="2" y="9"/>
                    <a:pt x="6" y="5"/>
                  </a:cubicBezTo>
                  <a:cubicBezTo>
                    <a:pt x="9" y="2"/>
                    <a:pt x="14" y="0"/>
                    <a:pt x="19" y="0"/>
                  </a:cubicBezTo>
                  <a:cubicBezTo>
                    <a:pt x="25" y="0"/>
                    <a:pt x="29" y="2"/>
                    <a:pt x="33" y="5"/>
                  </a:cubicBezTo>
                  <a:cubicBezTo>
                    <a:pt x="37" y="9"/>
                    <a:pt x="39" y="14"/>
                    <a:pt x="39" y="19"/>
                  </a:cubicBezTo>
                  <a:close/>
                  <a:moveTo>
                    <a:pt x="3" y="209"/>
                  </a:moveTo>
                  <a:cubicBezTo>
                    <a:pt x="3" y="68"/>
                    <a:pt x="3" y="68"/>
                    <a:pt x="3" y="68"/>
                  </a:cubicBezTo>
                  <a:cubicBezTo>
                    <a:pt x="35" y="68"/>
                    <a:pt x="35" y="68"/>
                    <a:pt x="35" y="68"/>
                  </a:cubicBezTo>
                  <a:cubicBezTo>
                    <a:pt x="35" y="209"/>
                    <a:pt x="35" y="209"/>
                    <a:pt x="35" y="209"/>
                  </a:cubicBezTo>
                  <a:lnTo>
                    <a:pt x="3" y="20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12" name="Freeform 42"/>
            <p:cNvSpPr>
              <a:spLocks/>
            </p:cNvSpPr>
            <p:nvPr userDrawn="1"/>
          </p:nvSpPr>
          <p:spPr bwMode="auto">
            <a:xfrm>
              <a:off x="3182938" y="2066926"/>
              <a:ext cx="203200" cy="231775"/>
            </a:xfrm>
            <a:custGeom>
              <a:avLst/>
              <a:gdLst>
                <a:gd name="T0" fmla="*/ 93 w 125"/>
                <a:gd name="T1" fmla="*/ 144 h 144"/>
                <a:gd name="T2" fmla="*/ 93 w 125"/>
                <a:gd name="T3" fmla="*/ 65 h 144"/>
                <a:gd name="T4" fmla="*/ 86 w 125"/>
                <a:gd name="T5" fmla="*/ 36 h 144"/>
                <a:gd name="T6" fmla="*/ 65 w 125"/>
                <a:gd name="T7" fmla="*/ 26 h 144"/>
                <a:gd name="T8" fmla="*/ 41 w 125"/>
                <a:gd name="T9" fmla="*/ 37 h 144"/>
                <a:gd name="T10" fmla="*/ 32 w 125"/>
                <a:gd name="T11" fmla="*/ 64 h 144"/>
                <a:gd name="T12" fmla="*/ 32 w 125"/>
                <a:gd name="T13" fmla="*/ 144 h 144"/>
                <a:gd name="T14" fmla="*/ 0 w 125"/>
                <a:gd name="T15" fmla="*/ 144 h 144"/>
                <a:gd name="T16" fmla="*/ 0 w 125"/>
                <a:gd name="T17" fmla="*/ 3 h 144"/>
                <a:gd name="T18" fmla="*/ 32 w 125"/>
                <a:gd name="T19" fmla="*/ 3 h 144"/>
                <a:gd name="T20" fmla="*/ 32 w 125"/>
                <a:gd name="T21" fmla="*/ 26 h 144"/>
                <a:gd name="T22" fmla="*/ 32 w 125"/>
                <a:gd name="T23" fmla="*/ 26 h 144"/>
                <a:gd name="T24" fmla="*/ 78 w 125"/>
                <a:gd name="T25" fmla="*/ 0 h 144"/>
                <a:gd name="T26" fmla="*/ 112 w 125"/>
                <a:gd name="T27" fmla="*/ 14 h 144"/>
                <a:gd name="T28" fmla="*/ 125 w 125"/>
                <a:gd name="T29" fmla="*/ 58 h 144"/>
                <a:gd name="T30" fmla="*/ 125 w 125"/>
                <a:gd name="T31" fmla="*/ 144 h 144"/>
                <a:gd name="T32" fmla="*/ 93 w 125"/>
                <a:gd name="T33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5" h="144">
                  <a:moveTo>
                    <a:pt x="93" y="144"/>
                  </a:moveTo>
                  <a:cubicBezTo>
                    <a:pt x="93" y="65"/>
                    <a:pt x="93" y="65"/>
                    <a:pt x="93" y="65"/>
                  </a:cubicBezTo>
                  <a:cubicBezTo>
                    <a:pt x="93" y="52"/>
                    <a:pt x="91" y="42"/>
                    <a:pt x="86" y="36"/>
                  </a:cubicBezTo>
                  <a:cubicBezTo>
                    <a:pt x="82" y="29"/>
                    <a:pt x="75" y="26"/>
                    <a:pt x="65" y="26"/>
                  </a:cubicBezTo>
                  <a:cubicBezTo>
                    <a:pt x="55" y="26"/>
                    <a:pt x="47" y="30"/>
                    <a:pt x="41" y="37"/>
                  </a:cubicBezTo>
                  <a:cubicBezTo>
                    <a:pt x="35" y="44"/>
                    <a:pt x="32" y="53"/>
                    <a:pt x="32" y="64"/>
                  </a:cubicBezTo>
                  <a:cubicBezTo>
                    <a:pt x="32" y="144"/>
                    <a:pt x="32" y="144"/>
                    <a:pt x="32" y="144"/>
                  </a:cubicBezTo>
                  <a:cubicBezTo>
                    <a:pt x="0" y="144"/>
                    <a:pt x="0" y="144"/>
                    <a:pt x="0" y="14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43" y="9"/>
                    <a:pt x="58" y="0"/>
                    <a:pt x="78" y="0"/>
                  </a:cubicBezTo>
                  <a:cubicBezTo>
                    <a:pt x="93" y="0"/>
                    <a:pt x="104" y="5"/>
                    <a:pt x="112" y="14"/>
                  </a:cubicBezTo>
                  <a:cubicBezTo>
                    <a:pt x="121" y="24"/>
                    <a:pt x="125" y="38"/>
                    <a:pt x="125" y="58"/>
                  </a:cubicBezTo>
                  <a:cubicBezTo>
                    <a:pt x="125" y="144"/>
                    <a:pt x="125" y="144"/>
                    <a:pt x="125" y="144"/>
                  </a:cubicBezTo>
                  <a:lnTo>
                    <a:pt x="93" y="14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13" name="Freeform 43"/>
            <p:cNvSpPr>
              <a:spLocks noEditPoints="1"/>
            </p:cNvSpPr>
            <p:nvPr userDrawn="1"/>
          </p:nvSpPr>
          <p:spPr bwMode="auto">
            <a:xfrm>
              <a:off x="3433763" y="2066926"/>
              <a:ext cx="220663" cy="339725"/>
            </a:xfrm>
            <a:custGeom>
              <a:avLst/>
              <a:gdLst>
                <a:gd name="T0" fmla="*/ 137 w 137"/>
                <a:gd name="T1" fmla="*/ 131 h 210"/>
                <a:gd name="T2" fmla="*/ 116 w 137"/>
                <a:gd name="T3" fmla="*/ 190 h 210"/>
                <a:gd name="T4" fmla="*/ 57 w 137"/>
                <a:gd name="T5" fmla="*/ 210 h 210"/>
                <a:gd name="T6" fmla="*/ 32 w 137"/>
                <a:gd name="T7" fmla="*/ 207 h 210"/>
                <a:gd name="T8" fmla="*/ 11 w 137"/>
                <a:gd name="T9" fmla="*/ 201 h 210"/>
                <a:gd name="T10" fmla="*/ 11 w 137"/>
                <a:gd name="T11" fmla="*/ 171 h 210"/>
                <a:gd name="T12" fmla="*/ 35 w 137"/>
                <a:gd name="T13" fmla="*/ 182 h 210"/>
                <a:gd name="T14" fmla="*/ 57 w 137"/>
                <a:gd name="T15" fmla="*/ 184 h 210"/>
                <a:gd name="T16" fmla="*/ 92 w 137"/>
                <a:gd name="T17" fmla="*/ 172 h 210"/>
                <a:gd name="T18" fmla="*/ 105 w 137"/>
                <a:gd name="T19" fmla="*/ 135 h 210"/>
                <a:gd name="T20" fmla="*/ 105 w 137"/>
                <a:gd name="T21" fmla="*/ 122 h 210"/>
                <a:gd name="T22" fmla="*/ 104 w 137"/>
                <a:gd name="T23" fmla="*/ 122 h 210"/>
                <a:gd name="T24" fmla="*/ 86 w 137"/>
                <a:gd name="T25" fmla="*/ 141 h 210"/>
                <a:gd name="T26" fmla="*/ 58 w 137"/>
                <a:gd name="T27" fmla="*/ 147 h 210"/>
                <a:gd name="T28" fmla="*/ 16 w 137"/>
                <a:gd name="T29" fmla="*/ 129 h 210"/>
                <a:gd name="T30" fmla="*/ 0 w 137"/>
                <a:gd name="T31" fmla="*/ 78 h 210"/>
                <a:gd name="T32" fmla="*/ 17 w 137"/>
                <a:gd name="T33" fmla="*/ 21 h 210"/>
                <a:gd name="T34" fmla="*/ 64 w 137"/>
                <a:gd name="T35" fmla="*/ 0 h 210"/>
                <a:gd name="T36" fmla="*/ 104 w 137"/>
                <a:gd name="T37" fmla="*/ 21 h 210"/>
                <a:gd name="T38" fmla="*/ 105 w 137"/>
                <a:gd name="T39" fmla="*/ 21 h 210"/>
                <a:gd name="T40" fmla="*/ 105 w 137"/>
                <a:gd name="T41" fmla="*/ 3 h 210"/>
                <a:gd name="T42" fmla="*/ 137 w 137"/>
                <a:gd name="T43" fmla="*/ 3 h 210"/>
                <a:gd name="T44" fmla="*/ 137 w 137"/>
                <a:gd name="T45" fmla="*/ 131 h 210"/>
                <a:gd name="T46" fmla="*/ 105 w 137"/>
                <a:gd name="T47" fmla="*/ 62 h 210"/>
                <a:gd name="T48" fmla="*/ 95 w 137"/>
                <a:gd name="T49" fmla="*/ 36 h 210"/>
                <a:gd name="T50" fmla="*/ 71 w 137"/>
                <a:gd name="T51" fmla="*/ 26 h 210"/>
                <a:gd name="T52" fmla="*/ 43 w 137"/>
                <a:gd name="T53" fmla="*/ 39 h 210"/>
                <a:gd name="T54" fmla="*/ 33 w 137"/>
                <a:gd name="T55" fmla="*/ 77 h 210"/>
                <a:gd name="T56" fmla="*/ 43 w 137"/>
                <a:gd name="T57" fmla="*/ 109 h 210"/>
                <a:gd name="T58" fmla="*/ 68 w 137"/>
                <a:gd name="T59" fmla="*/ 121 h 210"/>
                <a:gd name="T60" fmla="*/ 95 w 137"/>
                <a:gd name="T61" fmla="*/ 109 h 210"/>
                <a:gd name="T62" fmla="*/ 105 w 137"/>
                <a:gd name="T63" fmla="*/ 78 h 210"/>
                <a:gd name="T64" fmla="*/ 105 w 137"/>
                <a:gd name="T65" fmla="*/ 62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37" h="210">
                  <a:moveTo>
                    <a:pt x="137" y="131"/>
                  </a:moveTo>
                  <a:cubicBezTo>
                    <a:pt x="137" y="156"/>
                    <a:pt x="130" y="176"/>
                    <a:pt x="116" y="190"/>
                  </a:cubicBezTo>
                  <a:cubicBezTo>
                    <a:pt x="102" y="203"/>
                    <a:pt x="83" y="210"/>
                    <a:pt x="57" y="210"/>
                  </a:cubicBezTo>
                  <a:cubicBezTo>
                    <a:pt x="49" y="210"/>
                    <a:pt x="40" y="209"/>
                    <a:pt x="32" y="207"/>
                  </a:cubicBezTo>
                  <a:cubicBezTo>
                    <a:pt x="23" y="206"/>
                    <a:pt x="16" y="204"/>
                    <a:pt x="11" y="201"/>
                  </a:cubicBezTo>
                  <a:cubicBezTo>
                    <a:pt x="11" y="171"/>
                    <a:pt x="11" y="171"/>
                    <a:pt x="11" y="171"/>
                  </a:cubicBezTo>
                  <a:cubicBezTo>
                    <a:pt x="20" y="176"/>
                    <a:pt x="28" y="180"/>
                    <a:pt x="35" y="182"/>
                  </a:cubicBezTo>
                  <a:cubicBezTo>
                    <a:pt x="42" y="184"/>
                    <a:pt x="50" y="184"/>
                    <a:pt x="57" y="184"/>
                  </a:cubicBezTo>
                  <a:cubicBezTo>
                    <a:pt x="72" y="184"/>
                    <a:pt x="84" y="180"/>
                    <a:pt x="92" y="172"/>
                  </a:cubicBezTo>
                  <a:cubicBezTo>
                    <a:pt x="101" y="164"/>
                    <a:pt x="105" y="151"/>
                    <a:pt x="105" y="135"/>
                  </a:cubicBezTo>
                  <a:cubicBezTo>
                    <a:pt x="105" y="122"/>
                    <a:pt x="105" y="122"/>
                    <a:pt x="105" y="122"/>
                  </a:cubicBezTo>
                  <a:cubicBezTo>
                    <a:pt x="104" y="122"/>
                    <a:pt x="104" y="122"/>
                    <a:pt x="104" y="122"/>
                  </a:cubicBezTo>
                  <a:cubicBezTo>
                    <a:pt x="99" y="130"/>
                    <a:pt x="93" y="136"/>
                    <a:pt x="86" y="141"/>
                  </a:cubicBezTo>
                  <a:cubicBezTo>
                    <a:pt x="79" y="145"/>
                    <a:pt x="69" y="147"/>
                    <a:pt x="58" y="147"/>
                  </a:cubicBezTo>
                  <a:cubicBezTo>
                    <a:pt x="41" y="147"/>
                    <a:pt x="26" y="141"/>
                    <a:pt x="16" y="129"/>
                  </a:cubicBezTo>
                  <a:cubicBezTo>
                    <a:pt x="5" y="116"/>
                    <a:pt x="0" y="99"/>
                    <a:pt x="0" y="78"/>
                  </a:cubicBezTo>
                  <a:cubicBezTo>
                    <a:pt x="0" y="54"/>
                    <a:pt x="6" y="35"/>
                    <a:pt x="17" y="21"/>
                  </a:cubicBezTo>
                  <a:cubicBezTo>
                    <a:pt x="29" y="7"/>
                    <a:pt x="45" y="0"/>
                    <a:pt x="64" y="0"/>
                  </a:cubicBezTo>
                  <a:cubicBezTo>
                    <a:pt x="82" y="0"/>
                    <a:pt x="95" y="7"/>
                    <a:pt x="104" y="21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5" y="3"/>
                    <a:pt x="105" y="3"/>
                    <a:pt x="105" y="3"/>
                  </a:cubicBezTo>
                  <a:cubicBezTo>
                    <a:pt x="137" y="3"/>
                    <a:pt x="137" y="3"/>
                    <a:pt x="137" y="3"/>
                  </a:cubicBezTo>
                  <a:lnTo>
                    <a:pt x="137" y="131"/>
                  </a:lnTo>
                  <a:close/>
                  <a:moveTo>
                    <a:pt x="105" y="62"/>
                  </a:moveTo>
                  <a:cubicBezTo>
                    <a:pt x="105" y="52"/>
                    <a:pt x="102" y="43"/>
                    <a:pt x="95" y="36"/>
                  </a:cubicBezTo>
                  <a:cubicBezTo>
                    <a:pt x="89" y="29"/>
                    <a:pt x="80" y="26"/>
                    <a:pt x="71" y="26"/>
                  </a:cubicBezTo>
                  <a:cubicBezTo>
                    <a:pt x="59" y="26"/>
                    <a:pt x="49" y="30"/>
                    <a:pt x="43" y="39"/>
                  </a:cubicBezTo>
                  <a:cubicBezTo>
                    <a:pt x="36" y="48"/>
                    <a:pt x="33" y="60"/>
                    <a:pt x="33" y="77"/>
                  </a:cubicBezTo>
                  <a:cubicBezTo>
                    <a:pt x="33" y="91"/>
                    <a:pt x="36" y="101"/>
                    <a:pt x="43" y="109"/>
                  </a:cubicBezTo>
                  <a:cubicBezTo>
                    <a:pt x="49" y="117"/>
                    <a:pt x="58" y="121"/>
                    <a:pt x="68" y="121"/>
                  </a:cubicBezTo>
                  <a:cubicBezTo>
                    <a:pt x="79" y="121"/>
                    <a:pt x="88" y="117"/>
                    <a:pt x="95" y="109"/>
                  </a:cubicBezTo>
                  <a:cubicBezTo>
                    <a:pt x="102" y="101"/>
                    <a:pt x="105" y="91"/>
                    <a:pt x="105" y="78"/>
                  </a:cubicBezTo>
                  <a:lnTo>
                    <a:pt x="105" y="6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14" name="Freeform 44"/>
            <p:cNvSpPr>
              <a:spLocks/>
            </p:cNvSpPr>
            <p:nvPr userDrawn="1"/>
          </p:nvSpPr>
          <p:spPr bwMode="auto">
            <a:xfrm>
              <a:off x="3795713" y="2058988"/>
              <a:ext cx="198438" cy="239713"/>
            </a:xfrm>
            <a:custGeom>
              <a:avLst/>
              <a:gdLst>
                <a:gd name="T0" fmla="*/ 73 w 123"/>
                <a:gd name="T1" fmla="*/ 95 h 149"/>
                <a:gd name="T2" fmla="*/ 73 w 123"/>
                <a:gd name="T3" fmla="*/ 149 h 149"/>
                <a:gd name="T4" fmla="*/ 48 w 123"/>
                <a:gd name="T5" fmla="*/ 149 h 149"/>
                <a:gd name="T6" fmla="*/ 48 w 123"/>
                <a:gd name="T7" fmla="*/ 95 h 149"/>
                <a:gd name="T8" fmla="*/ 0 w 123"/>
                <a:gd name="T9" fmla="*/ 0 h 149"/>
                <a:gd name="T10" fmla="*/ 28 w 123"/>
                <a:gd name="T11" fmla="*/ 0 h 149"/>
                <a:gd name="T12" fmla="*/ 58 w 123"/>
                <a:gd name="T13" fmla="*/ 62 h 149"/>
                <a:gd name="T14" fmla="*/ 60 w 123"/>
                <a:gd name="T15" fmla="*/ 67 h 149"/>
                <a:gd name="T16" fmla="*/ 62 w 123"/>
                <a:gd name="T17" fmla="*/ 72 h 149"/>
                <a:gd name="T18" fmla="*/ 62 w 123"/>
                <a:gd name="T19" fmla="*/ 72 h 149"/>
                <a:gd name="T20" fmla="*/ 65 w 123"/>
                <a:gd name="T21" fmla="*/ 62 h 149"/>
                <a:gd name="T22" fmla="*/ 96 w 123"/>
                <a:gd name="T23" fmla="*/ 0 h 149"/>
                <a:gd name="T24" fmla="*/ 123 w 123"/>
                <a:gd name="T25" fmla="*/ 0 h 149"/>
                <a:gd name="T26" fmla="*/ 73 w 123"/>
                <a:gd name="T27" fmla="*/ 95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3" h="149">
                  <a:moveTo>
                    <a:pt x="73" y="95"/>
                  </a:moveTo>
                  <a:cubicBezTo>
                    <a:pt x="73" y="149"/>
                    <a:pt x="73" y="149"/>
                    <a:pt x="73" y="149"/>
                  </a:cubicBezTo>
                  <a:cubicBezTo>
                    <a:pt x="48" y="149"/>
                    <a:pt x="48" y="149"/>
                    <a:pt x="48" y="149"/>
                  </a:cubicBezTo>
                  <a:cubicBezTo>
                    <a:pt x="48" y="95"/>
                    <a:pt x="48" y="95"/>
                    <a:pt x="48" y="9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58" y="62"/>
                    <a:pt x="58" y="62"/>
                    <a:pt x="58" y="62"/>
                  </a:cubicBezTo>
                  <a:cubicBezTo>
                    <a:pt x="59" y="64"/>
                    <a:pt x="60" y="66"/>
                    <a:pt x="60" y="67"/>
                  </a:cubicBezTo>
                  <a:cubicBezTo>
                    <a:pt x="61" y="69"/>
                    <a:pt x="61" y="70"/>
                    <a:pt x="62" y="72"/>
                  </a:cubicBezTo>
                  <a:cubicBezTo>
                    <a:pt x="62" y="72"/>
                    <a:pt x="62" y="72"/>
                    <a:pt x="62" y="72"/>
                  </a:cubicBezTo>
                  <a:cubicBezTo>
                    <a:pt x="63" y="68"/>
                    <a:pt x="64" y="65"/>
                    <a:pt x="65" y="62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123" y="0"/>
                    <a:pt x="123" y="0"/>
                    <a:pt x="123" y="0"/>
                  </a:cubicBezTo>
                  <a:lnTo>
                    <a:pt x="73" y="95"/>
                  </a:lnTo>
                  <a:close/>
                </a:path>
              </a:pathLst>
            </a:custGeom>
            <a:solidFill>
              <a:srgbClr val="BAD8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15" name="Freeform 45"/>
            <p:cNvSpPr>
              <a:spLocks noEditPoints="1"/>
            </p:cNvSpPr>
            <p:nvPr userDrawn="1"/>
          </p:nvSpPr>
          <p:spPr bwMode="auto">
            <a:xfrm>
              <a:off x="3967163" y="2122488"/>
              <a:ext cx="177800" cy="180975"/>
            </a:xfrm>
            <a:custGeom>
              <a:avLst/>
              <a:gdLst>
                <a:gd name="T0" fmla="*/ 110 w 110"/>
                <a:gd name="T1" fmla="*/ 55 h 112"/>
                <a:gd name="T2" fmla="*/ 95 w 110"/>
                <a:gd name="T3" fmla="*/ 96 h 112"/>
                <a:gd name="T4" fmla="*/ 54 w 110"/>
                <a:gd name="T5" fmla="*/ 112 h 112"/>
                <a:gd name="T6" fmla="*/ 15 w 110"/>
                <a:gd name="T7" fmla="*/ 97 h 112"/>
                <a:gd name="T8" fmla="*/ 0 w 110"/>
                <a:gd name="T9" fmla="*/ 57 h 112"/>
                <a:gd name="T10" fmla="*/ 15 w 110"/>
                <a:gd name="T11" fmla="*/ 15 h 112"/>
                <a:gd name="T12" fmla="*/ 56 w 110"/>
                <a:gd name="T13" fmla="*/ 0 h 112"/>
                <a:gd name="T14" fmla="*/ 96 w 110"/>
                <a:gd name="T15" fmla="*/ 14 h 112"/>
                <a:gd name="T16" fmla="*/ 110 w 110"/>
                <a:gd name="T17" fmla="*/ 55 h 112"/>
                <a:gd name="T18" fmla="*/ 85 w 110"/>
                <a:gd name="T19" fmla="*/ 55 h 112"/>
                <a:gd name="T20" fmla="*/ 77 w 110"/>
                <a:gd name="T21" fmla="*/ 29 h 112"/>
                <a:gd name="T22" fmla="*/ 55 w 110"/>
                <a:gd name="T23" fmla="*/ 19 h 112"/>
                <a:gd name="T24" fmla="*/ 33 w 110"/>
                <a:gd name="T25" fmla="*/ 29 h 112"/>
                <a:gd name="T26" fmla="*/ 25 w 110"/>
                <a:gd name="T27" fmla="*/ 56 h 112"/>
                <a:gd name="T28" fmla="*/ 33 w 110"/>
                <a:gd name="T29" fmla="*/ 82 h 112"/>
                <a:gd name="T30" fmla="*/ 55 w 110"/>
                <a:gd name="T31" fmla="*/ 92 h 112"/>
                <a:gd name="T32" fmla="*/ 77 w 110"/>
                <a:gd name="T33" fmla="*/ 83 h 112"/>
                <a:gd name="T34" fmla="*/ 85 w 110"/>
                <a:gd name="T35" fmla="*/ 55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0" h="112">
                  <a:moveTo>
                    <a:pt x="110" y="55"/>
                  </a:moveTo>
                  <a:cubicBezTo>
                    <a:pt x="110" y="72"/>
                    <a:pt x="105" y="86"/>
                    <a:pt x="95" y="96"/>
                  </a:cubicBezTo>
                  <a:cubicBezTo>
                    <a:pt x="85" y="106"/>
                    <a:pt x="71" y="112"/>
                    <a:pt x="54" y="112"/>
                  </a:cubicBezTo>
                  <a:cubicBezTo>
                    <a:pt x="37" y="112"/>
                    <a:pt x="24" y="107"/>
                    <a:pt x="15" y="97"/>
                  </a:cubicBezTo>
                  <a:cubicBezTo>
                    <a:pt x="5" y="87"/>
                    <a:pt x="0" y="74"/>
                    <a:pt x="0" y="57"/>
                  </a:cubicBezTo>
                  <a:cubicBezTo>
                    <a:pt x="0" y="39"/>
                    <a:pt x="5" y="25"/>
                    <a:pt x="15" y="15"/>
                  </a:cubicBezTo>
                  <a:cubicBezTo>
                    <a:pt x="25" y="5"/>
                    <a:pt x="39" y="0"/>
                    <a:pt x="56" y="0"/>
                  </a:cubicBezTo>
                  <a:cubicBezTo>
                    <a:pt x="73" y="0"/>
                    <a:pt x="86" y="5"/>
                    <a:pt x="96" y="14"/>
                  </a:cubicBezTo>
                  <a:cubicBezTo>
                    <a:pt x="105" y="24"/>
                    <a:pt x="110" y="38"/>
                    <a:pt x="110" y="55"/>
                  </a:cubicBezTo>
                  <a:close/>
                  <a:moveTo>
                    <a:pt x="85" y="55"/>
                  </a:moveTo>
                  <a:cubicBezTo>
                    <a:pt x="85" y="44"/>
                    <a:pt x="82" y="35"/>
                    <a:pt x="77" y="29"/>
                  </a:cubicBezTo>
                  <a:cubicBezTo>
                    <a:pt x="71" y="22"/>
                    <a:pt x="64" y="19"/>
                    <a:pt x="55" y="19"/>
                  </a:cubicBezTo>
                  <a:cubicBezTo>
                    <a:pt x="46" y="19"/>
                    <a:pt x="38" y="23"/>
                    <a:pt x="33" y="29"/>
                  </a:cubicBezTo>
                  <a:cubicBezTo>
                    <a:pt x="28" y="35"/>
                    <a:pt x="25" y="44"/>
                    <a:pt x="25" y="56"/>
                  </a:cubicBezTo>
                  <a:cubicBezTo>
                    <a:pt x="25" y="67"/>
                    <a:pt x="28" y="76"/>
                    <a:pt x="33" y="82"/>
                  </a:cubicBezTo>
                  <a:cubicBezTo>
                    <a:pt x="38" y="89"/>
                    <a:pt x="46" y="92"/>
                    <a:pt x="55" y="92"/>
                  </a:cubicBezTo>
                  <a:cubicBezTo>
                    <a:pt x="65" y="92"/>
                    <a:pt x="72" y="89"/>
                    <a:pt x="77" y="83"/>
                  </a:cubicBezTo>
                  <a:cubicBezTo>
                    <a:pt x="82" y="76"/>
                    <a:pt x="85" y="67"/>
                    <a:pt x="85" y="55"/>
                  </a:cubicBezTo>
                  <a:close/>
                </a:path>
              </a:pathLst>
            </a:custGeom>
            <a:solidFill>
              <a:srgbClr val="BAD8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16" name="Freeform 46"/>
            <p:cNvSpPr>
              <a:spLocks/>
            </p:cNvSpPr>
            <p:nvPr userDrawn="1"/>
          </p:nvSpPr>
          <p:spPr bwMode="auto">
            <a:xfrm>
              <a:off x="4181475" y="2125663"/>
              <a:ext cx="153988" cy="177800"/>
            </a:xfrm>
            <a:custGeom>
              <a:avLst/>
              <a:gdLst>
                <a:gd name="T0" fmla="*/ 71 w 95"/>
                <a:gd name="T1" fmla="*/ 107 h 110"/>
                <a:gd name="T2" fmla="*/ 71 w 95"/>
                <a:gd name="T3" fmla="*/ 91 h 110"/>
                <a:gd name="T4" fmla="*/ 70 w 95"/>
                <a:gd name="T5" fmla="*/ 91 h 110"/>
                <a:gd name="T6" fmla="*/ 57 w 95"/>
                <a:gd name="T7" fmla="*/ 105 h 110"/>
                <a:gd name="T8" fmla="*/ 38 w 95"/>
                <a:gd name="T9" fmla="*/ 110 h 110"/>
                <a:gd name="T10" fmla="*/ 10 w 95"/>
                <a:gd name="T11" fmla="*/ 98 h 110"/>
                <a:gd name="T12" fmla="*/ 0 w 95"/>
                <a:gd name="T13" fmla="*/ 65 h 110"/>
                <a:gd name="T14" fmla="*/ 0 w 95"/>
                <a:gd name="T15" fmla="*/ 0 h 110"/>
                <a:gd name="T16" fmla="*/ 24 w 95"/>
                <a:gd name="T17" fmla="*/ 0 h 110"/>
                <a:gd name="T18" fmla="*/ 24 w 95"/>
                <a:gd name="T19" fmla="*/ 62 h 110"/>
                <a:gd name="T20" fmla="*/ 46 w 95"/>
                <a:gd name="T21" fmla="*/ 90 h 110"/>
                <a:gd name="T22" fmla="*/ 64 w 95"/>
                <a:gd name="T23" fmla="*/ 82 h 110"/>
                <a:gd name="T24" fmla="*/ 71 w 95"/>
                <a:gd name="T25" fmla="*/ 62 h 110"/>
                <a:gd name="T26" fmla="*/ 71 w 95"/>
                <a:gd name="T27" fmla="*/ 0 h 110"/>
                <a:gd name="T28" fmla="*/ 95 w 95"/>
                <a:gd name="T29" fmla="*/ 0 h 110"/>
                <a:gd name="T30" fmla="*/ 95 w 95"/>
                <a:gd name="T31" fmla="*/ 107 h 110"/>
                <a:gd name="T32" fmla="*/ 71 w 95"/>
                <a:gd name="T33" fmla="*/ 107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5" h="110">
                  <a:moveTo>
                    <a:pt x="71" y="107"/>
                  </a:moveTo>
                  <a:cubicBezTo>
                    <a:pt x="71" y="91"/>
                    <a:pt x="71" y="91"/>
                    <a:pt x="71" y="91"/>
                  </a:cubicBezTo>
                  <a:cubicBezTo>
                    <a:pt x="70" y="91"/>
                    <a:pt x="70" y="91"/>
                    <a:pt x="70" y="91"/>
                  </a:cubicBezTo>
                  <a:cubicBezTo>
                    <a:pt x="67" y="97"/>
                    <a:pt x="62" y="101"/>
                    <a:pt x="57" y="105"/>
                  </a:cubicBezTo>
                  <a:cubicBezTo>
                    <a:pt x="51" y="108"/>
                    <a:pt x="45" y="110"/>
                    <a:pt x="38" y="110"/>
                  </a:cubicBezTo>
                  <a:cubicBezTo>
                    <a:pt x="26" y="110"/>
                    <a:pt x="16" y="106"/>
                    <a:pt x="10" y="98"/>
                  </a:cubicBezTo>
                  <a:cubicBezTo>
                    <a:pt x="3" y="91"/>
                    <a:pt x="0" y="80"/>
                    <a:pt x="0" y="6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62"/>
                    <a:pt x="24" y="62"/>
                    <a:pt x="24" y="62"/>
                  </a:cubicBezTo>
                  <a:cubicBezTo>
                    <a:pt x="24" y="81"/>
                    <a:pt x="32" y="90"/>
                    <a:pt x="46" y="90"/>
                  </a:cubicBezTo>
                  <a:cubicBezTo>
                    <a:pt x="54" y="90"/>
                    <a:pt x="59" y="87"/>
                    <a:pt x="64" y="82"/>
                  </a:cubicBezTo>
                  <a:cubicBezTo>
                    <a:pt x="68" y="77"/>
                    <a:pt x="71" y="70"/>
                    <a:pt x="71" y="62"/>
                  </a:cubicBezTo>
                  <a:cubicBezTo>
                    <a:pt x="71" y="0"/>
                    <a:pt x="71" y="0"/>
                    <a:pt x="71" y="0"/>
                  </a:cubicBezTo>
                  <a:cubicBezTo>
                    <a:pt x="95" y="0"/>
                    <a:pt x="95" y="0"/>
                    <a:pt x="95" y="0"/>
                  </a:cubicBezTo>
                  <a:cubicBezTo>
                    <a:pt x="95" y="107"/>
                    <a:pt x="95" y="107"/>
                    <a:pt x="95" y="107"/>
                  </a:cubicBezTo>
                  <a:lnTo>
                    <a:pt x="71" y="107"/>
                  </a:lnTo>
                  <a:close/>
                </a:path>
              </a:pathLst>
            </a:custGeom>
            <a:solidFill>
              <a:srgbClr val="BAD8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17" name="Freeform 47"/>
            <p:cNvSpPr>
              <a:spLocks/>
            </p:cNvSpPr>
            <p:nvPr userDrawn="1"/>
          </p:nvSpPr>
          <p:spPr bwMode="auto">
            <a:xfrm>
              <a:off x="4379913" y="2122488"/>
              <a:ext cx="100013" cy="176213"/>
            </a:xfrm>
            <a:custGeom>
              <a:avLst/>
              <a:gdLst>
                <a:gd name="T0" fmla="*/ 62 w 62"/>
                <a:gd name="T1" fmla="*/ 26 h 109"/>
                <a:gd name="T2" fmla="*/ 55 w 62"/>
                <a:gd name="T3" fmla="*/ 23 h 109"/>
                <a:gd name="T4" fmla="*/ 48 w 62"/>
                <a:gd name="T5" fmla="*/ 22 h 109"/>
                <a:gd name="T6" fmla="*/ 31 w 62"/>
                <a:gd name="T7" fmla="*/ 31 h 109"/>
                <a:gd name="T8" fmla="*/ 24 w 62"/>
                <a:gd name="T9" fmla="*/ 54 h 109"/>
                <a:gd name="T10" fmla="*/ 24 w 62"/>
                <a:gd name="T11" fmla="*/ 109 h 109"/>
                <a:gd name="T12" fmla="*/ 0 w 62"/>
                <a:gd name="T13" fmla="*/ 109 h 109"/>
                <a:gd name="T14" fmla="*/ 0 w 62"/>
                <a:gd name="T15" fmla="*/ 2 h 109"/>
                <a:gd name="T16" fmla="*/ 24 w 62"/>
                <a:gd name="T17" fmla="*/ 2 h 109"/>
                <a:gd name="T18" fmla="*/ 24 w 62"/>
                <a:gd name="T19" fmla="*/ 23 h 109"/>
                <a:gd name="T20" fmla="*/ 25 w 62"/>
                <a:gd name="T21" fmla="*/ 23 h 109"/>
                <a:gd name="T22" fmla="*/ 35 w 62"/>
                <a:gd name="T23" fmla="*/ 6 h 109"/>
                <a:gd name="T24" fmla="*/ 52 w 62"/>
                <a:gd name="T25" fmla="*/ 0 h 109"/>
                <a:gd name="T26" fmla="*/ 62 w 62"/>
                <a:gd name="T27" fmla="*/ 2 h 109"/>
                <a:gd name="T28" fmla="*/ 62 w 62"/>
                <a:gd name="T29" fmla="*/ 2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2" h="109">
                  <a:moveTo>
                    <a:pt x="62" y="26"/>
                  </a:moveTo>
                  <a:cubicBezTo>
                    <a:pt x="60" y="25"/>
                    <a:pt x="58" y="24"/>
                    <a:pt x="55" y="23"/>
                  </a:cubicBezTo>
                  <a:cubicBezTo>
                    <a:pt x="53" y="22"/>
                    <a:pt x="50" y="22"/>
                    <a:pt x="48" y="22"/>
                  </a:cubicBezTo>
                  <a:cubicBezTo>
                    <a:pt x="41" y="22"/>
                    <a:pt x="35" y="25"/>
                    <a:pt x="31" y="31"/>
                  </a:cubicBezTo>
                  <a:cubicBezTo>
                    <a:pt x="26" y="37"/>
                    <a:pt x="24" y="45"/>
                    <a:pt x="24" y="54"/>
                  </a:cubicBezTo>
                  <a:cubicBezTo>
                    <a:pt x="24" y="109"/>
                    <a:pt x="24" y="109"/>
                    <a:pt x="24" y="109"/>
                  </a:cubicBezTo>
                  <a:cubicBezTo>
                    <a:pt x="0" y="109"/>
                    <a:pt x="0" y="109"/>
                    <a:pt x="0" y="109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4" y="23"/>
                    <a:pt x="24" y="23"/>
                    <a:pt x="24" y="23"/>
                  </a:cubicBezTo>
                  <a:cubicBezTo>
                    <a:pt x="25" y="23"/>
                    <a:pt x="25" y="23"/>
                    <a:pt x="25" y="23"/>
                  </a:cubicBezTo>
                  <a:cubicBezTo>
                    <a:pt x="27" y="16"/>
                    <a:pt x="31" y="10"/>
                    <a:pt x="35" y="6"/>
                  </a:cubicBezTo>
                  <a:cubicBezTo>
                    <a:pt x="40" y="2"/>
                    <a:pt x="46" y="0"/>
                    <a:pt x="52" y="0"/>
                  </a:cubicBezTo>
                  <a:cubicBezTo>
                    <a:pt x="56" y="0"/>
                    <a:pt x="59" y="1"/>
                    <a:pt x="62" y="2"/>
                  </a:cubicBezTo>
                  <a:lnTo>
                    <a:pt x="62" y="26"/>
                  </a:lnTo>
                  <a:close/>
                </a:path>
              </a:pathLst>
            </a:custGeom>
            <a:solidFill>
              <a:srgbClr val="BAD8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</p:grpSp>
      <p:grpSp>
        <p:nvGrpSpPr>
          <p:cNvPr id="118" name="Group 117"/>
          <p:cNvGrpSpPr/>
          <p:nvPr userDrawn="1"/>
        </p:nvGrpSpPr>
        <p:grpSpPr>
          <a:xfrm>
            <a:off x="1404553" y="2845307"/>
            <a:ext cx="3219971" cy="336207"/>
            <a:chOff x="1500188" y="2508251"/>
            <a:chExt cx="3284538" cy="342900"/>
          </a:xfrm>
        </p:grpSpPr>
        <p:sp>
          <p:nvSpPr>
            <p:cNvPr id="119" name="Freeform 48"/>
            <p:cNvSpPr>
              <a:spLocks noEditPoints="1"/>
            </p:cNvSpPr>
            <p:nvPr userDrawn="1"/>
          </p:nvSpPr>
          <p:spPr bwMode="auto">
            <a:xfrm>
              <a:off x="1500188" y="2527301"/>
              <a:ext cx="268288" cy="317500"/>
            </a:xfrm>
            <a:custGeom>
              <a:avLst/>
              <a:gdLst>
                <a:gd name="T0" fmla="*/ 166 w 166"/>
                <a:gd name="T1" fmla="*/ 96 h 196"/>
                <a:gd name="T2" fmla="*/ 153 w 166"/>
                <a:gd name="T3" fmla="*/ 149 h 196"/>
                <a:gd name="T4" fmla="*/ 115 w 166"/>
                <a:gd name="T5" fmla="*/ 184 h 196"/>
                <a:gd name="T6" fmla="*/ 59 w 166"/>
                <a:gd name="T7" fmla="*/ 196 h 196"/>
                <a:gd name="T8" fmla="*/ 0 w 166"/>
                <a:gd name="T9" fmla="*/ 196 h 196"/>
                <a:gd name="T10" fmla="*/ 0 w 166"/>
                <a:gd name="T11" fmla="*/ 0 h 196"/>
                <a:gd name="T12" fmla="*/ 61 w 166"/>
                <a:gd name="T13" fmla="*/ 0 h 196"/>
                <a:gd name="T14" fmla="*/ 140 w 166"/>
                <a:gd name="T15" fmla="*/ 24 h 196"/>
                <a:gd name="T16" fmla="*/ 166 w 166"/>
                <a:gd name="T17" fmla="*/ 96 h 196"/>
                <a:gd name="T18" fmla="*/ 131 w 166"/>
                <a:gd name="T19" fmla="*/ 96 h 196"/>
                <a:gd name="T20" fmla="*/ 113 w 166"/>
                <a:gd name="T21" fmla="*/ 45 h 196"/>
                <a:gd name="T22" fmla="*/ 59 w 166"/>
                <a:gd name="T23" fmla="*/ 28 h 196"/>
                <a:gd name="T24" fmla="*/ 32 w 166"/>
                <a:gd name="T25" fmla="*/ 28 h 196"/>
                <a:gd name="T26" fmla="*/ 32 w 166"/>
                <a:gd name="T27" fmla="*/ 168 h 196"/>
                <a:gd name="T28" fmla="*/ 59 w 166"/>
                <a:gd name="T29" fmla="*/ 168 h 196"/>
                <a:gd name="T30" fmla="*/ 112 w 166"/>
                <a:gd name="T31" fmla="*/ 149 h 196"/>
                <a:gd name="T32" fmla="*/ 131 w 166"/>
                <a:gd name="T33" fmla="*/ 96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66" h="196">
                  <a:moveTo>
                    <a:pt x="166" y="96"/>
                  </a:moveTo>
                  <a:cubicBezTo>
                    <a:pt x="166" y="116"/>
                    <a:pt x="162" y="133"/>
                    <a:pt x="153" y="149"/>
                  </a:cubicBezTo>
                  <a:cubicBezTo>
                    <a:pt x="144" y="164"/>
                    <a:pt x="132" y="176"/>
                    <a:pt x="115" y="184"/>
                  </a:cubicBezTo>
                  <a:cubicBezTo>
                    <a:pt x="99" y="192"/>
                    <a:pt x="80" y="196"/>
                    <a:pt x="59" y="196"/>
                  </a:cubicBezTo>
                  <a:cubicBezTo>
                    <a:pt x="0" y="196"/>
                    <a:pt x="0" y="196"/>
                    <a:pt x="0" y="19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96" y="0"/>
                    <a:pt x="122" y="8"/>
                    <a:pt x="140" y="24"/>
                  </a:cubicBezTo>
                  <a:cubicBezTo>
                    <a:pt x="157" y="40"/>
                    <a:pt x="166" y="64"/>
                    <a:pt x="166" y="96"/>
                  </a:cubicBezTo>
                  <a:close/>
                  <a:moveTo>
                    <a:pt x="131" y="96"/>
                  </a:moveTo>
                  <a:cubicBezTo>
                    <a:pt x="131" y="74"/>
                    <a:pt x="125" y="57"/>
                    <a:pt x="113" y="45"/>
                  </a:cubicBezTo>
                  <a:cubicBezTo>
                    <a:pt x="100" y="34"/>
                    <a:pt x="82" y="28"/>
                    <a:pt x="59" y="28"/>
                  </a:cubicBezTo>
                  <a:cubicBezTo>
                    <a:pt x="32" y="28"/>
                    <a:pt x="32" y="28"/>
                    <a:pt x="32" y="28"/>
                  </a:cubicBezTo>
                  <a:cubicBezTo>
                    <a:pt x="32" y="168"/>
                    <a:pt x="32" y="168"/>
                    <a:pt x="32" y="168"/>
                  </a:cubicBezTo>
                  <a:cubicBezTo>
                    <a:pt x="59" y="168"/>
                    <a:pt x="59" y="168"/>
                    <a:pt x="59" y="168"/>
                  </a:cubicBezTo>
                  <a:cubicBezTo>
                    <a:pt x="82" y="168"/>
                    <a:pt x="100" y="162"/>
                    <a:pt x="112" y="149"/>
                  </a:cubicBezTo>
                  <a:cubicBezTo>
                    <a:pt x="125" y="136"/>
                    <a:pt x="131" y="119"/>
                    <a:pt x="131" y="96"/>
                  </a:cubicBez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20" name="Freeform 49"/>
            <p:cNvSpPr>
              <a:spLocks noEditPoints="1"/>
            </p:cNvSpPr>
            <p:nvPr userDrawn="1"/>
          </p:nvSpPr>
          <p:spPr bwMode="auto">
            <a:xfrm>
              <a:off x="1801813" y="2611438"/>
              <a:ext cx="192088" cy="239713"/>
            </a:xfrm>
            <a:custGeom>
              <a:avLst/>
              <a:gdLst>
                <a:gd name="T0" fmla="*/ 87 w 118"/>
                <a:gd name="T1" fmla="*/ 144 h 148"/>
                <a:gd name="T2" fmla="*/ 87 w 118"/>
                <a:gd name="T3" fmla="*/ 125 h 148"/>
                <a:gd name="T4" fmla="*/ 86 w 118"/>
                <a:gd name="T5" fmla="*/ 125 h 148"/>
                <a:gd name="T6" fmla="*/ 45 w 118"/>
                <a:gd name="T7" fmla="*/ 148 h 148"/>
                <a:gd name="T8" fmla="*/ 12 w 118"/>
                <a:gd name="T9" fmla="*/ 137 h 148"/>
                <a:gd name="T10" fmla="*/ 0 w 118"/>
                <a:gd name="T11" fmla="*/ 106 h 148"/>
                <a:gd name="T12" fmla="*/ 12 w 118"/>
                <a:gd name="T13" fmla="*/ 74 h 148"/>
                <a:gd name="T14" fmla="*/ 46 w 118"/>
                <a:gd name="T15" fmla="*/ 60 h 148"/>
                <a:gd name="T16" fmla="*/ 87 w 118"/>
                <a:gd name="T17" fmla="*/ 54 h 148"/>
                <a:gd name="T18" fmla="*/ 60 w 118"/>
                <a:gd name="T19" fmla="*/ 25 h 148"/>
                <a:gd name="T20" fmla="*/ 35 w 118"/>
                <a:gd name="T21" fmla="*/ 30 h 148"/>
                <a:gd name="T22" fmla="*/ 14 w 118"/>
                <a:gd name="T23" fmla="*/ 41 h 148"/>
                <a:gd name="T24" fmla="*/ 14 w 118"/>
                <a:gd name="T25" fmla="*/ 13 h 148"/>
                <a:gd name="T26" fmla="*/ 36 w 118"/>
                <a:gd name="T27" fmla="*/ 4 h 148"/>
                <a:gd name="T28" fmla="*/ 64 w 118"/>
                <a:gd name="T29" fmla="*/ 0 h 148"/>
                <a:gd name="T30" fmla="*/ 104 w 118"/>
                <a:gd name="T31" fmla="*/ 14 h 148"/>
                <a:gd name="T32" fmla="*/ 118 w 118"/>
                <a:gd name="T33" fmla="*/ 55 h 148"/>
                <a:gd name="T34" fmla="*/ 118 w 118"/>
                <a:gd name="T35" fmla="*/ 144 h 148"/>
                <a:gd name="T36" fmla="*/ 87 w 118"/>
                <a:gd name="T37" fmla="*/ 144 h 148"/>
                <a:gd name="T38" fmla="*/ 31 w 118"/>
                <a:gd name="T39" fmla="*/ 103 h 148"/>
                <a:gd name="T40" fmla="*/ 38 w 118"/>
                <a:gd name="T41" fmla="*/ 117 h 148"/>
                <a:gd name="T42" fmla="*/ 54 w 118"/>
                <a:gd name="T43" fmla="*/ 123 h 148"/>
                <a:gd name="T44" fmla="*/ 78 w 118"/>
                <a:gd name="T45" fmla="*/ 113 h 148"/>
                <a:gd name="T46" fmla="*/ 87 w 118"/>
                <a:gd name="T47" fmla="*/ 89 h 148"/>
                <a:gd name="T48" fmla="*/ 87 w 118"/>
                <a:gd name="T49" fmla="*/ 76 h 148"/>
                <a:gd name="T50" fmla="*/ 57 w 118"/>
                <a:gd name="T51" fmla="*/ 80 h 148"/>
                <a:gd name="T52" fmla="*/ 37 w 118"/>
                <a:gd name="T53" fmla="*/ 87 h 148"/>
                <a:gd name="T54" fmla="*/ 31 w 118"/>
                <a:gd name="T55" fmla="*/ 103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8" h="148">
                  <a:moveTo>
                    <a:pt x="87" y="144"/>
                  </a:moveTo>
                  <a:cubicBezTo>
                    <a:pt x="87" y="125"/>
                    <a:pt x="87" y="125"/>
                    <a:pt x="87" y="125"/>
                  </a:cubicBezTo>
                  <a:cubicBezTo>
                    <a:pt x="86" y="125"/>
                    <a:pt x="86" y="125"/>
                    <a:pt x="86" y="125"/>
                  </a:cubicBezTo>
                  <a:cubicBezTo>
                    <a:pt x="76" y="140"/>
                    <a:pt x="62" y="148"/>
                    <a:pt x="45" y="148"/>
                  </a:cubicBezTo>
                  <a:cubicBezTo>
                    <a:pt x="31" y="148"/>
                    <a:pt x="20" y="144"/>
                    <a:pt x="12" y="137"/>
                  </a:cubicBezTo>
                  <a:cubicBezTo>
                    <a:pt x="4" y="129"/>
                    <a:pt x="0" y="119"/>
                    <a:pt x="0" y="106"/>
                  </a:cubicBezTo>
                  <a:cubicBezTo>
                    <a:pt x="0" y="93"/>
                    <a:pt x="4" y="82"/>
                    <a:pt x="12" y="74"/>
                  </a:cubicBezTo>
                  <a:cubicBezTo>
                    <a:pt x="19" y="66"/>
                    <a:pt x="31" y="62"/>
                    <a:pt x="46" y="60"/>
                  </a:cubicBezTo>
                  <a:cubicBezTo>
                    <a:pt x="87" y="54"/>
                    <a:pt x="87" y="54"/>
                    <a:pt x="87" y="54"/>
                  </a:cubicBezTo>
                  <a:cubicBezTo>
                    <a:pt x="87" y="35"/>
                    <a:pt x="78" y="25"/>
                    <a:pt x="60" y="25"/>
                  </a:cubicBezTo>
                  <a:cubicBezTo>
                    <a:pt x="52" y="25"/>
                    <a:pt x="43" y="27"/>
                    <a:pt x="35" y="30"/>
                  </a:cubicBezTo>
                  <a:cubicBezTo>
                    <a:pt x="27" y="32"/>
                    <a:pt x="20" y="36"/>
                    <a:pt x="14" y="41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9" y="10"/>
                    <a:pt x="26" y="7"/>
                    <a:pt x="36" y="4"/>
                  </a:cubicBezTo>
                  <a:cubicBezTo>
                    <a:pt x="46" y="2"/>
                    <a:pt x="56" y="0"/>
                    <a:pt x="64" y="0"/>
                  </a:cubicBezTo>
                  <a:cubicBezTo>
                    <a:pt x="82" y="0"/>
                    <a:pt x="95" y="5"/>
                    <a:pt x="104" y="14"/>
                  </a:cubicBezTo>
                  <a:cubicBezTo>
                    <a:pt x="113" y="24"/>
                    <a:pt x="118" y="37"/>
                    <a:pt x="118" y="55"/>
                  </a:cubicBezTo>
                  <a:cubicBezTo>
                    <a:pt x="118" y="144"/>
                    <a:pt x="118" y="144"/>
                    <a:pt x="118" y="144"/>
                  </a:cubicBezTo>
                  <a:lnTo>
                    <a:pt x="87" y="144"/>
                  </a:lnTo>
                  <a:close/>
                  <a:moveTo>
                    <a:pt x="31" y="103"/>
                  </a:moveTo>
                  <a:cubicBezTo>
                    <a:pt x="31" y="109"/>
                    <a:pt x="33" y="114"/>
                    <a:pt x="38" y="117"/>
                  </a:cubicBezTo>
                  <a:cubicBezTo>
                    <a:pt x="42" y="121"/>
                    <a:pt x="48" y="123"/>
                    <a:pt x="54" y="123"/>
                  </a:cubicBezTo>
                  <a:cubicBezTo>
                    <a:pt x="64" y="123"/>
                    <a:pt x="72" y="120"/>
                    <a:pt x="78" y="113"/>
                  </a:cubicBezTo>
                  <a:cubicBezTo>
                    <a:pt x="84" y="107"/>
                    <a:pt x="87" y="99"/>
                    <a:pt x="87" y="89"/>
                  </a:cubicBezTo>
                  <a:cubicBezTo>
                    <a:pt x="87" y="76"/>
                    <a:pt x="87" y="76"/>
                    <a:pt x="87" y="76"/>
                  </a:cubicBezTo>
                  <a:cubicBezTo>
                    <a:pt x="57" y="80"/>
                    <a:pt x="57" y="80"/>
                    <a:pt x="57" y="80"/>
                  </a:cubicBezTo>
                  <a:cubicBezTo>
                    <a:pt x="47" y="81"/>
                    <a:pt x="40" y="84"/>
                    <a:pt x="37" y="87"/>
                  </a:cubicBezTo>
                  <a:cubicBezTo>
                    <a:pt x="33" y="91"/>
                    <a:pt x="31" y="96"/>
                    <a:pt x="31" y="103"/>
                  </a:cubicBez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21" name="Freeform 50"/>
            <p:cNvSpPr>
              <a:spLocks/>
            </p:cNvSpPr>
            <p:nvPr userDrawn="1"/>
          </p:nvSpPr>
          <p:spPr bwMode="auto">
            <a:xfrm>
              <a:off x="2019300" y="2549526"/>
              <a:ext cx="144463" cy="301625"/>
            </a:xfrm>
            <a:custGeom>
              <a:avLst/>
              <a:gdLst>
                <a:gd name="T0" fmla="*/ 89 w 89"/>
                <a:gd name="T1" fmla="*/ 181 h 186"/>
                <a:gd name="T2" fmla="*/ 79 w 89"/>
                <a:gd name="T3" fmla="*/ 184 h 186"/>
                <a:gd name="T4" fmla="*/ 64 w 89"/>
                <a:gd name="T5" fmla="*/ 186 h 186"/>
                <a:gd name="T6" fmla="*/ 23 w 89"/>
                <a:gd name="T7" fmla="*/ 141 h 186"/>
                <a:gd name="T8" fmla="*/ 23 w 89"/>
                <a:gd name="T9" fmla="*/ 67 h 186"/>
                <a:gd name="T10" fmla="*/ 0 w 89"/>
                <a:gd name="T11" fmla="*/ 67 h 186"/>
                <a:gd name="T12" fmla="*/ 0 w 89"/>
                <a:gd name="T13" fmla="*/ 42 h 186"/>
                <a:gd name="T14" fmla="*/ 23 w 89"/>
                <a:gd name="T15" fmla="*/ 42 h 186"/>
                <a:gd name="T16" fmla="*/ 23 w 89"/>
                <a:gd name="T17" fmla="*/ 9 h 186"/>
                <a:gd name="T18" fmla="*/ 55 w 89"/>
                <a:gd name="T19" fmla="*/ 0 h 186"/>
                <a:gd name="T20" fmla="*/ 55 w 89"/>
                <a:gd name="T21" fmla="*/ 42 h 186"/>
                <a:gd name="T22" fmla="*/ 89 w 89"/>
                <a:gd name="T23" fmla="*/ 42 h 186"/>
                <a:gd name="T24" fmla="*/ 89 w 89"/>
                <a:gd name="T25" fmla="*/ 67 h 186"/>
                <a:gd name="T26" fmla="*/ 55 w 89"/>
                <a:gd name="T27" fmla="*/ 67 h 186"/>
                <a:gd name="T28" fmla="*/ 55 w 89"/>
                <a:gd name="T29" fmla="*/ 135 h 186"/>
                <a:gd name="T30" fmla="*/ 60 w 89"/>
                <a:gd name="T31" fmla="*/ 154 h 186"/>
                <a:gd name="T32" fmla="*/ 75 w 89"/>
                <a:gd name="T33" fmla="*/ 160 h 186"/>
                <a:gd name="T34" fmla="*/ 82 w 89"/>
                <a:gd name="T35" fmla="*/ 159 h 186"/>
                <a:gd name="T36" fmla="*/ 89 w 89"/>
                <a:gd name="T37" fmla="*/ 156 h 186"/>
                <a:gd name="T38" fmla="*/ 89 w 89"/>
                <a:gd name="T39" fmla="*/ 181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9" h="186">
                  <a:moveTo>
                    <a:pt x="89" y="181"/>
                  </a:moveTo>
                  <a:cubicBezTo>
                    <a:pt x="87" y="182"/>
                    <a:pt x="83" y="183"/>
                    <a:pt x="79" y="184"/>
                  </a:cubicBezTo>
                  <a:cubicBezTo>
                    <a:pt x="74" y="185"/>
                    <a:pt x="69" y="186"/>
                    <a:pt x="64" y="186"/>
                  </a:cubicBezTo>
                  <a:cubicBezTo>
                    <a:pt x="37" y="186"/>
                    <a:pt x="23" y="171"/>
                    <a:pt x="23" y="141"/>
                  </a:cubicBezTo>
                  <a:cubicBezTo>
                    <a:pt x="23" y="67"/>
                    <a:pt x="23" y="67"/>
                    <a:pt x="23" y="67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23" y="42"/>
                    <a:pt x="23" y="42"/>
                    <a:pt x="23" y="42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55" y="42"/>
                    <a:pt x="55" y="42"/>
                    <a:pt x="55" y="42"/>
                  </a:cubicBezTo>
                  <a:cubicBezTo>
                    <a:pt x="89" y="42"/>
                    <a:pt x="89" y="42"/>
                    <a:pt x="89" y="42"/>
                  </a:cubicBezTo>
                  <a:cubicBezTo>
                    <a:pt x="89" y="67"/>
                    <a:pt x="89" y="67"/>
                    <a:pt x="89" y="67"/>
                  </a:cubicBezTo>
                  <a:cubicBezTo>
                    <a:pt x="55" y="67"/>
                    <a:pt x="55" y="67"/>
                    <a:pt x="55" y="67"/>
                  </a:cubicBezTo>
                  <a:cubicBezTo>
                    <a:pt x="55" y="135"/>
                    <a:pt x="55" y="135"/>
                    <a:pt x="55" y="135"/>
                  </a:cubicBezTo>
                  <a:cubicBezTo>
                    <a:pt x="55" y="144"/>
                    <a:pt x="56" y="151"/>
                    <a:pt x="60" y="154"/>
                  </a:cubicBezTo>
                  <a:cubicBezTo>
                    <a:pt x="63" y="158"/>
                    <a:pt x="68" y="160"/>
                    <a:pt x="75" y="160"/>
                  </a:cubicBezTo>
                  <a:cubicBezTo>
                    <a:pt x="77" y="160"/>
                    <a:pt x="79" y="160"/>
                    <a:pt x="82" y="159"/>
                  </a:cubicBezTo>
                  <a:cubicBezTo>
                    <a:pt x="85" y="158"/>
                    <a:pt x="87" y="157"/>
                    <a:pt x="89" y="156"/>
                  </a:cubicBezTo>
                  <a:lnTo>
                    <a:pt x="89" y="181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22" name="Freeform 51"/>
            <p:cNvSpPr>
              <a:spLocks noEditPoints="1"/>
            </p:cNvSpPr>
            <p:nvPr userDrawn="1"/>
          </p:nvSpPr>
          <p:spPr bwMode="auto">
            <a:xfrm>
              <a:off x="2190750" y="2611438"/>
              <a:ext cx="190500" cy="239713"/>
            </a:xfrm>
            <a:custGeom>
              <a:avLst/>
              <a:gdLst>
                <a:gd name="T0" fmla="*/ 87 w 118"/>
                <a:gd name="T1" fmla="*/ 144 h 148"/>
                <a:gd name="T2" fmla="*/ 87 w 118"/>
                <a:gd name="T3" fmla="*/ 125 h 148"/>
                <a:gd name="T4" fmla="*/ 86 w 118"/>
                <a:gd name="T5" fmla="*/ 125 h 148"/>
                <a:gd name="T6" fmla="*/ 44 w 118"/>
                <a:gd name="T7" fmla="*/ 148 h 148"/>
                <a:gd name="T8" fmla="*/ 12 w 118"/>
                <a:gd name="T9" fmla="*/ 137 h 148"/>
                <a:gd name="T10" fmla="*/ 0 w 118"/>
                <a:gd name="T11" fmla="*/ 106 h 148"/>
                <a:gd name="T12" fmla="*/ 11 w 118"/>
                <a:gd name="T13" fmla="*/ 74 h 148"/>
                <a:gd name="T14" fmla="*/ 46 w 118"/>
                <a:gd name="T15" fmla="*/ 60 h 148"/>
                <a:gd name="T16" fmla="*/ 87 w 118"/>
                <a:gd name="T17" fmla="*/ 54 h 148"/>
                <a:gd name="T18" fmla="*/ 60 w 118"/>
                <a:gd name="T19" fmla="*/ 25 h 148"/>
                <a:gd name="T20" fmla="*/ 35 w 118"/>
                <a:gd name="T21" fmla="*/ 30 h 148"/>
                <a:gd name="T22" fmla="*/ 14 w 118"/>
                <a:gd name="T23" fmla="*/ 41 h 148"/>
                <a:gd name="T24" fmla="*/ 14 w 118"/>
                <a:gd name="T25" fmla="*/ 13 h 148"/>
                <a:gd name="T26" fmla="*/ 36 w 118"/>
                <a:gd name="T27" fmla="*/ 4 h 148"/>
                <a:gd name="T28" fmla="*/ 64 w 118"/>
                <a:gd name="T29" fmla="*/ 0 h 148"/>
                <a:gd name="T30" fmla="*/ 104 w 118"/>
                <a:gd name="T31" fmla="*/ 14 h 148"/>
                <a:gd name="T32" fmla="*/ 118 w 118"/>
                <a:gd name="T33" fmla="*/ 55 h 148"/>
                <a:gd name="T34" fmla="*/ 118 w 118"/>
                <a:gd name="T35" fmla="*/ 144 h 148"/>
                <a:gd name="T36" fmla="*/ 87 w 118"/>
                <a:gd name="T37" fmla="*/ 144 h 148"/>
                <a:gd name="T38" fmla="*/ 31 w 118"/>
                <a:gd name="T39" fmla="*/ 103 h 148"/>
                <a:gd name="T40" fmla="*/ 38 w 118"/>
                <a:gd name="T41" fmla="*/ 117 h 148"/>
                <a:gd name="T42" fmla="*/ 54 w 118"/>
                <a:gd name="T43" fmla="*/ 123 h 148"/>
                <a:gd name="T44" fmla="*/ 78 w 118"/>
                <a:gd name="T45" fmla="*/ 113 h 148"/>
                <a:gd name="T46" fmla="*/ 87 w 118"/>
                <a:gd name="T47" fmla="*/ 89 h 148"/>
                <a:gd name="T48" fmla="*/ 87 w 118"/>
                <a:gd name="T49" fmla="*/ 76 h 148"/>
                <a:gd name="T50" fmla="*/ 57 w 118"/>
                <a:gd name="T51" fmla="*/ 80 h 148"/>
                <a:gd name="T52" fmla="*/ 37 w 118"/>
                <a:gd name="T53" fmla="*/ 87 h 148"/>
                <a:gd name="T54" fmla="*/ 31 w 118"/>
                <a:gd name="T55" fmla="*/ 103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8" h="148">
                  <a:moveTo>
                    <a:pt x="87" y="144"/>
                  </a:moveTo>
                  <a:cubicBezTo>
                    <a:pt x="87" y="125"/>
                    <a:pt x="87" y="125"/>
                    <a:pt x="87" y="125"/>
                  </a:cubicBezTo>
                  <a:cubicBezTo>
                    <a:pt x="86" y="125"/>
                    <a:pt x="86" y="125"/>
                    <a:pt x="86" y="125"/>
                  </a:cubicBezTo>
                  <a:cubicBezTo>
                    <a:pt x="76" y="140"/>
                    <a:pt x="62" y="148"/>
                    <a:pt x="44" y="148"/>
                  </a:cubicBezTo>
                  <a:cubicBezTo>
                    <a:pt x="31" y="148"/>
                    <a:pt x="20" y="144"/>
                    <a:pt x="12" y="137"/>
                  </a:cubicBezTo>
                  <a:cubicBezTo>
                    <a:pt x="4" y="129"/>
                    <a:pt x="0" y="119"/>
                    <a:pt x="0" y="106"/>
                  </a:cubicBezTo>
                  <a:cubicBezTo>
                    <a:pt x="0" y="93"/>
                    <a:pt x="4" y="82"/>
                    <a:pt x="11" y="74"/>
                  </a:cubicBezTo>
                  <a:cubicBezTo>
                    <a:pt x="19" y="66"/>
                    <a:pt x="31" y="62"/>
                    <a:pt x="46" y="60"/>
                  </a:cubicBezTo>
                  <a:cubicBezTo>
                    <a:pt x="87" y="54"/>
                    <a:pt x="87" y="54"/>
                    <a:pt x="87" y="54"/>
                  </a:cubicBezTo>
                  <a:cubicBezTo>
                    <a:pt x="87" y="35"/>
                    <a:pt x="78" y="25"/>
                    <a:pt x="60" y="25"/>
                  </a:cubicBezTo>
                  <a:cubicBezTo>
                    <a:pt x="52" y="25"/>
                    <a:pt x="43" y="27"/>
                    <a:pt x="35" y="30"/>
                  </a:cubicBezTo>
                  <a:cubicBezTo>
                    <a:pt x="27" y="32"/>
                    <a:pt x="20" y="36"/>
                    <a:pt x="14" y="41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9" y="10"/>
                    <a:pt x="26" y="7"/>
                    <a:pt x="36" y="4"/>
                  </a:cubicBezTo>
                  <a:cubicBezTo>
                    <a:pt x="46" y="2"/>
                    <a:pt x="55" y="0"/>
                    <a:pt x="64" y="0"/>
                  </a:cubicBezTo>
                  <a:cubicBezTo>
                    <a:pt x="82" y="0"/>
                    <a:pt x="95" y="5"/>
                    <a:pt x="104" y="14"/>
                  </a:cubicBezTo>
                  <a:cubicBezTo>
                    <a:pt x="113" y="24"/>
                    <a:pt x="118" y="37"/>
                    <a:pt x="118" y="55"/>
                  </a:cubicBezTo>
                  <a:cubicBezTo>
                    <a:pt x="118" y="144"/>
                    <a:pt x="118" y="144"/>
                    <a:pt x="118" y="144"/>
                  </a:cubicBezTo>
                  <a:lnTo>
                    <a:pt x="87" y="144"/>
                  </a:lnTo>
                  <a:close/>
                  <a:moveTo>
                    <a:pt x="31" y="103"/>
                  </a:moveTo>
                  <a:cubicBezTo>
                    <a:pt x="31" y="109"/>
                    <a:pt x="33" y="114"/>
                    <a:pt x="38" y="117"/>
                  </a:cubicBezTo>
                  <a:cubicBezTo>
                    <a:pt x="42" y="121"/>
                    <a:pt x="48" y="123"/>
                    <a:pt x="54" y="123"/>
                  </a:cubicBezTo>
                  <a:cubicBezTo>
                    <a:pt x="64" y="123"/>
                    <a:pt x="72" y="120"/>
                    <a:pt x="78" y="113"/>
                  </a:cubicBezTo>
                  <a:cubicBezTo>
                    <a:pt x="84" y="107"/>
                    <a:pt x="87" y="99"/>
                    <a:pt x="87" y="89"/>
                  </a:cubicBezTo>
                  <a:cubicBezTo>
                    <a:pt x="87" y="76"/>
                    <a:pt x="87" y="76"/>
                    <a:pt x="87" y="76"/>
                  </a:cubicBezTo>
                  <a:cubicBezTo>
                    <a:pt x="57" y="80"/>
                    <a:pt x="57" y="80"/>
                    <a:pt x="57" y="80"/>
                  </a:cubicBezTo>
                  <a:cubicBezTo>
                    <a:pt x="47" y="81"/>
                    <a:pt x="40" y="84"/>
                    <a:pt x="37" y="87"/>
                  </a:cubicBezTo>
                  <a:cubicBezTo>
                    <a:pt x="33" y="91"/>
                    <a:pt x="31" y="96"/>
                    <a:pt x="31" y="103"/>
                  </a:cubicBez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23" name="Freeform 52"/>
            <p:cNvSpPr>
              <a:spLocks/>
            </p:cNvSpPr>
            <p:nvPr userDrawn="1"/>
          </p:nvSpPr>
          <p:spPr bwMode="auto">
            <a:xfrm>
              <a:off x="2514600" y="2527301"/>
              <a:ext cx="436563" cy="317500"/>
            </a:xfrm>
            <a:custGeom>
              <a:avLst/>
              <a:gdLst>
                <a:gd name="T0" fmla="*/ 215 w 269"/>
                <a:gd name="T1" fmla="*/ 196 h 196"/>
                <a:gd name="T2" fmla="*/ 176 w 269"/>
                <a:gd name="T3" fmla="*/ 196 h 196"/>
                <a:gd name="T4" fmla="*/ 139 w 269"/>
                <a:gd name="T5" fmla="*/ 59 h 196"/>
                <a:gd name="T6" fmla="*/ 136 w 269"/>
                <a:gd name="T7" fmla="*/ 38 h 196"/>
                <a:gd name="T8" fmla="*/ 135 w 269"/>
                <a:gd name="T9" fmla="*/ 38 h 196"/>
                <a:gd name="T10" fmla="*/ 134 w 269"/>
                <a:gd name="T11" fmla="*/ 50 h 196"/>
                <a:gd name="T12" fmla="*/ 132 w 269"/>
                <a:gd name="T13" fmla="*/ 59 h 196"/>
                <a:gd name="T14" fmla="*/ 95 w 269"/>
                <a:gd name="T15" fmla="*/ 196 h 196"/>
                <a:gd name="T16" fmla="*/ 56 w 269"/>
                <a:gd name="T17" fmla="*/ 196 h 196"/>
                <a:gd name="T18" fmla="*/ 0 w 269"/>
                <a:gd name="T19" fmla="*/ 0 h 196"/>
                <a:gd name="T20" fmla="*/ 36 w 269"/>
                <a:gd name="T21" fmla="*/ 0 h 196"/>
                <a:gd name="T22" fmla="*/ 73 w 269"/>
                <a:gd name="T23" fmla="*/ 142 h 196"/>
                <a:gd name="T24" fmla="*/ 76 w 269"/>
                <a:gd name="T25" fmla="*/ 164 h 196"/>
                <a:gd name="T26" fmla="*/ 76 w 269"/>
                <a:gd name="T27" fmla="*/ 164 h 196"/>
                <a:gd name="T28" fmla="*/ 80 w 269"/>
                <a:gd name="T29" fmla="*/ 142 h 196"/>
                <a:gd name="T30" fmla="*/ 120 w 269"/>
                <a:gd name="T31" fmla="*/ 0 h 196"/>
                <a:gd name="T32" fmla="*/ 155 w 269"/>
                <a:gd name="T33" fmla="*/ 0 h 196"/>
                <a:gd name="T34" fmla="*/ 192 w 269"/>
                <a:gd name="T35" fmla="*/ 144 h 196"/>
                <a:gd name="T36" fmla="*/ 195 w 269"/>
                <a:gd name="T37" fmla="*/ 163 h 196"/>
                <a:gd name="T38" fmla="*/ 196 w 269"/>
                <a:gd name="T39" fmla="*/ 163 h 196"/>
                <a:gd name="T40" fmla="*/ 199 w 269"/>
                <a:gd name="T41" fmla="*/ 143 h 196"/>
                <a:gd name="T42" fmla="*/ 234 w 269"/>
                <a:gd name="T43" fmla="*/ 0 h 196"/>
                <a:gd name="T44" fmla="*/ 269 w 269"/>
                <a:gd name="T45" fmla="*/ 0 h 196"/>
                <a:gd name="T46" fmla="*/ 215 w 269"/>
                <a:gd name="T47" fmla="*/ 196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69" h="196">
                  <a:moveTo>
                    <a:pt x="215" y="196"/>
                  </a:moveTo>
                  <a:cubicBezTo>
                    <a:pt x="176" y="196"/>
                    <a:pt x="176" y="196"/>
                    <a:pt x="176" y="196"/>
                  </a:cubicBezTo>
                  <a:cubicBezTo>
                    <a:pt x="139" y="59"/>
                    <a:pt x="139" y="59"/>
                    <a:pt x="139" y="59"/>
                  </a:cubicBezTo>
                  <a:cubicBezTo>
                    <a:pt x="137" y="53"/>
                    <a:pt x="136" y="46"/>
                    <a:pt x="136" y="38"/>
                  </a:cubicBezTo>
                  <a:cubicBezTo>
                    <a:pt x="135" y="38"/>
                    <a:pt x="135" y="38"/>
                    <a:pt x="135" y="38"/>
                  </a:cubicBezTo>
                  <a:cubicBezTo>
                    <a:pt x="135" y="42"/>
                    <a:pt x="134" y="45"/>
                    <a:pt x="134" y="50"/>
                  </a:cubicBezTo>
                  <a:cubicBezTo>
                    <a:pt x="133" y="55"/>
                    <a:pt x="132" y="58"/>
                    <a:pt x="132" y="59"/>
                  </a:cubicBezTo>
                  <a:cubicBezTo>
                    <a:pt x="95" y="196"/>
                    <a:pt x="95" y="196"/>
                    <a:pt x="95" y="196"/>
                  </a:cubicBezTo>
                  <a:cubicBezTo>
                    <a:pt x="56" y="196"/>
                    <a:pt x="56" y="196"/>
                    <a:pt x="56" y="19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73" y="142"/>
                    <a:pt x="73" y="142"/>
                    <a:pt x="73" y="142"/>
                  </a:cubicBezTo>
                  <a:cubicBezTo>
                    <a:pt x="74" y="146"/>
                    <a:pt x="75" y="153"/>
                    <a:pt x="76" y="164"/>
                  </a:cubicBezTo>
                  <a:cubicBezTo>
                    <a:pt x="76" y="164"/>
                    <a:pt x="76" y="164"/>
                    <a:pt x="76" y="164"/>
                  </a:cubicBezTo>
                  <a:cubicBezTo>
                    <a:pt x="77" y="158"/>
                    <a:pt x="78" y="151"/>
                    <a:pt x="80" y="142"/>
                  </a:cubicBezTo>
                  <a:cubicBezTo>
                    <a:pt x="120" y="0"/>
                    <a:pt x="120" y="0"/>
                    <a:pt x="120" y="0"/>
                  </a:cubicBezTo>
                  <a:cubicBezTo>
                    <a:pt x="155" y="0"/>
                    <a:pt x="155" y="0"/>
                    <a:pt x="155" y="0"/>
                  </a:cubicBezTo>
                  <a:cubicBezTo>
                    <a:pt x="192" y="144"/>
                    <a:pt x="192" y="144"/>
                    <a:pt x="192" y="144"/>
                  </a:cubicBezTo>
                  <a:cubicBezTo>
                    <a:pt x="194" y="148"/>
                    <a:pt x="195" y="155"/>
                    <a:pt x="195" y="163"/>
                  </a:cubicBezTo>
                  <a:cubicBezTo>
                    <a:pt x="196" y="163"/>
                    <a:pt x="196" y="163"/>
                    <a:pt x="196" y="163"/>
                  </a:cubicBezTo>
                  <a:cubicBezTo>
                    <a:pt x="196" y="157"/>
                    <a:pt x="197" y="150"/>
                    <a:pt x="199" y="143"/>
                  </a:cubicBezTo>
                  <a:cubicBezTo>
                    <a:pt x="234" y="0"/>
                    <a:pt x="234" y="0"/>
                    <a:pt x="234" y="0"/>
                  </a:cubicBezTo>
                  <a:cubicBezTo>
                    <a:pt x="269" y="0"/>
                    <a:pt x="269" y="0"/>
                    <a:pt x="269" y="0"/>
                  </a:cubicBezTo>
                  <a:lnTo>
                    <a:pt x="215" y="196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24" name="Freeform 53"/>
            <p:cNvSpPr>
              <a:spLocks noEditPoints="1"/>
            </p:cNvSpPr>
            <p:nvPr userDrawn="1"/>
          </p:nvSpPr>
          <p:spPr bwMode="auto">
            <a:xfrm>
              <a:off x="2955925" y="2611438"/>
              <a:ext cx="190500" cy="239713"/>
            </a:xfrm>
            <a:custGeom>
              <a:avLst/>
              <a:gdLst>
                <a:gd name="T0" fmla="*/ 87 w 118"/>
                <a:gd name="T1" fmla="*/ 144 h 148"/>
                <a:gd name="T2" fmla="*/ 87 w 118"/>
                <a:gd name="T3" fmla="*/ 125 h 148"/>
                <a:gd name="T4" fmla="*/ 86 w 118"/>
                <a:gd name="T5" fmla="*/ 125 h 148"/>
                <a:gd name="T6" fmla="*/ 44 w 118"/>
                <a:gd name="T7" fmla="*/ 148 h 148"/>
                <a:gd name="T8" fmla="*/ 12 w 118"/>
                <a:gd name="T9" fmla="*/ 137 h 148"/>
                <a:gd name="T10" fmla="*/ 0 w 118"/>
                <a:gd name="T11" fmla="*/ 106 h 148"/>
                <a:gd name="T12" fmla="*/ 11 w 118"/>
                <a:gd name="T13" fmla="*/ 74 h 148"/>
                <a:gd name="T14" fmla="*/ 46 w 118"/>
                <a:gd name="T15" fmla="*/ 60 h 148"/>
                <a:gd name="T16" fmla="*/ 87 w 118"/>
                <a:gd name="T17" fmla="*/ 54 h 148"/>
                <a:gd name="T18" fmla="*/ 60 w 118"/>
                <a:gd name="T19" fmla="*/ 25 h 148"/>
                <a:gd name="T20" fmla="*/ 35 w 118"/>
                <a:gd name="T21" fmla="*/ 30 h 148"/>
                <a:gd name="T22" fmla="*/ 13 w 118"/>
                <a:gd name="T23" fmla="*/ 41 h 148"/>
                <a:gd name="T24" fmla="*/ 13 w 118"/>
                <a:gd name="T25" fmla="*/ 13 h 148"/>
                <a:gd name="T26" fmla="*/ 36 w 118"/>
                <a:gd name="T27" fmla="*/ 4 h 148"/>
                <a:gd name="T28" fmla="*/ 63 w 118"/>
                <a:gd name="T29" fmla="*/ 0 h 148"/>
                <a:gd name="T30" fmla="*/ 104 w 118"/>
                <a:gd name="T31" fmla="*/ 14 h 148"/>
                <a:gd name="T32" fmla="*/ 118 w 118"/>
                <a:gd name="T33" fmla="*/ 55 h 148"/>
                <a:gd name="T34" fmla="*/ 118 w 118"/>
                <a:gd name="T35" fmla="*/ 144 h 148"/>
                <a:gd name="T36" fmla="*/ 87 w 118"/>
                <a:gd name="T37" fmla="*/ 144 h 148"/>
                <a:gd name="T38" fmla="*/ 31 w 118"/>
                <a:gd name="T39" fmla="*/ 103 h 148"/>
                <a:gd name="T40" fmla="*/ 38 w 118"/>
                <a:gd name="T41" fmla="*/ 117 h 148"/>
                <a:gd name="T42" fmla="*/ 54 w 118"/>
                <a:gd name="T43" fmla="*/ 123 h 148"/>
                <a:gd name="T44" fmla="*/ 78 w 118"/>
                <a:gd name="T45" fmla="*/ 113 h 148"/>
                <a:gd name="T46" fmla="*/ 87 w 118"/>
                <a:gd name="T47" fmla="*/ 89 h 148"/>
                <a:gd name="T48" fmla="*/ 87 w 118"/>
                <a:gd name="T49" fmla="*/ 76 h 148"/>
                <a:gd name="T50" fmla="*/ 56 w 118"/>
                <a:gd name="T51" fmla="*/ 80 h 148"/>
                <a:gd name="T52" fmla="*/ 36 w 118"/>
                <a:gd name="T53" fmla="*/ 87 h 148"/>
                <a:gd name="T54" fmla="*/ 31 w 118"/>
                <a:gd name="T55" fmla="*/ 103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8" h="148">
                  <a:moveTo>
                    <a:pt x="87" y="144"/>
                  </a:moveTo>
                  <a:cubicBezTo>
                    <a:pt x="87" y="125"/>
                    <a:pt x="87" y="125"/>
                    <a:pt x="87" y="125"/>
                  </a:cubicBezTo>
                  <a:cubicBezTo>
                    <a:pt x="86" y="125"/>
                    <a:pt x="86" y="125"/>
                    <a:pt x="86" y="125"/>
                  </a:cubicBezTo>
                  <a:cubicBezTo>
                    <a:pt x="76" y="140"/>
                    <a:pt x="62" y="148"/>
                    <a:pt x="44" y="148"/>
                  </a:cubicBezTo>
                  <a:cubicBezTo>
                    <a:pt x="31" y="148"/>
                    <a:pt x="20" y="144"/>
                    <a:pt x="12" y="137"/>
                  </a:cubicBezTo>
                  <a:cubicBezTo>
                    <a:pt x="4" y="129"/>
                    <a:pt x="0" y="119"/>
                    <a:pt x="0" y="106"/>
                  </a:cubicBezTo>
                  <a:cubicBezTo>
                    <a:pt x="0" y="93"/>
                    <a:pt x="4" y="82"/>
                    <a:pt x="11" y="74"/>
                  </a:cubicBezTo>
                  <a:cubicBezTo>
                    <a:pt x="19" y="66"/>
                    <a:pt x="31" y="62"/>
                    <a:pt x="46" y="60"/>
                  </a:cubicBezTo>
                  <a:cubicBezTo>
                    <a:pt x="87" y="54"/>
                    <a:pt x="87" y="54"/>
                    <a:pt x="87" y="54"/>
                  </a:cubicBezTo>
                  <a:cubicBezTo>
                    <a:pt x="87" y="35"/>
                    <a:pt x="78" y="25"/>
                    <a:pt x="60" y="25"/>
                  </a:cubicBezTo>
                  <a:cubicBezTo>
                    <a:pt x="52" y="25"/>
                    <a:pt x="43" y="27"/>
                    <a:pt x="35" y="30"/>
                  </a:cubicBezTo>
                  <a:cubicBezTo>
                    <a:pt x="27" y="32"/>
                    <a:pt x="20" y="36"/>
                    <a:pt x="13" y="41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9" y="10"/>
                    <a:pt x="26" y="7"/>
                    <a:pt x="36" y="4"/>
                  </a:cubicBezTo>
                  <a:cubicBezTo>
                    <a:pt x="46" y="2"/>
                    <a:pt x="55" y="0"/>
                    <a:pt x="63" y="0"/>
                  </a:cubicBezTo>
                  <a:cubicBezTo>
                    <a:pt x="82" y="0"/>
                    <a:pt x="95" y="5"/>
                    <a:pt x="104" y="14"/>
                  </a:cubicBezTo>
                  <a:cubicBezTo>
                    <a:pt x="113" y="24"/>
                    <a:pt x="118" y="37"/>
                    <a:pt x="118" y="55"/>
                  </a:cubicBezTo>
                  <a:cubicBezTo>
                    <a:pt x="118" y="144"/>
                    <a:pt x="118" y="144"/>
                    <a:pt x="118" y="144"/>
                  </a:cubicBezTo>
                  <a:lnTo>
                    <a:pt x="87" y="144"/>
                  </a:lnTo>
                  <a:close/>
                  <a:moveTo>
                    <a:pt x="31" y="103"/>
                  </a:moveTo>
                  <a:cubicBezTo>
                    <a:pt x="31" y="109"/>
                    <a:pt x="33" y="114"/>
                    <a:pt x="38" y="117"/>
                  </a:cubicBezTo>
                  <a:cubicBezTo>
                    <a:pt x="42" y="121"/>
                    <a:pt x="47" y="123"/>
                    <a:pt x="54" y="123"/>
                  </a:cubicBezTo>
                  <a:cubicBezTo>
                    <a:pt x="64" y="123"/>
                    <a:pt x="71" y="120"/>
                    <a:pt x="78" y="113"/>
                  </a:cubicBezTo>
                  <a:cubicBezTo>
                    <a:pt x="84" y="107"/>
                    <a:pt x="87" y="99"/>
                    <a:pt x="87" y="89"/>
                  </a:cubicBezTo>
                  <a:cubicBezTo>
                    <a:pt x="87" y="76"/>
                    <a:pt x="87" y="76"/>
                    <a:pt x="87" y="76"/>
                  </a:cubicBezTo>
                  <a:cubicBezTo>
                    <a:pt x="56" y="80"/>
                    <a:pt x="56" y="80"/>
                    <a:pt x="56" y="80"/>
                  </a:cubicBezTo>
                  <a:cubicBezTo>
                    <a:pt x="47" y="81"/>
                    <a:pt x="40" y="84"/>
                    <a:pt x="36" y="87"/>
                  </a:cubicBezTo>
                  <a:cubicBezTo>
                    <a:pt x="33" y="91"/>
                    <a:pt x="31" y="96"/>
                    <a:pt x="31" y="103"/>
                  </a:cubicBez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25" name="Freeform 54"/>
            <p:cNvSpPr>
              <a:spLocks/>
            </p:cNvSpPr>
            <p:nvPr userDrawn="1"/>
          </p:nvSpPr>
          <p:spPr bwMode="auto">
            <a:xfrm>
              <a:off x="3205163" y="2613026"/>
              <a:ext cx="130175" cy="231775"/>
            </a:xfrm>
            <a:custGeom>
              <a:avLst/>
              <a:gdLst>
                <a:gd name="T0" fmla="*/ 81 w 81"/>
                <a:gd name="T1" fmla="*/ 34 h 143"/>
                <a:gd name="T2" fmla="*/ 73 w 81"/>
                <a:gd name="T3" fmla="*/ 30 h 143"/>
                <a:gd name="T4" fmla="*/ 63 w 81"/>
                <a:gd name="T5" fmla="*/ 29 h 143"/>
                <a:gd name="T6" fmla="*/ 40 w 81"/>
                <a:gd name="T7" fmla="*/ 41 h 143"/>
                <a:gd name="T8" fmla="*/ 32 w 81"/>
                <a:gd name="T9" fmla="*/ 72 h 143"/>
                <a:gd name="T10" fmla="*/ 32 w 81"/>
                <a:gd name="T11" fmla="*/ 143 h 143"/>
                <a:gd name="T12" fmla="*/ 0 w 81"/>
                <a:gd name="T13" fmla="*/ 143 h 143"/>
                <a:gd name="T14" fmla="*/ 0 w 81"/>
                <a:gd name="T15" fmla="*/ 3 h 143"/>
                <a:gd name="T16" fmla="*/ 32 w 81"/>
                <a:gd name="T17" fmla="*/ 3 h 143"/>
                <a:gd name="T18" fmla="*/ 32 w 81"/>
                <a:gd name="T19" fmla="*/ 30 h 143"/>
                <a:gd name="T20" fmla="*/ 32 w 81"/>
                <a:gd name="T21" fmla="*/ 30 h 143"/>
                <a:gd name="T22" fmla="*/ 47 w 81"/>
                <a:gd name="T23" fmla="*/ 8 h 143"/>
                <a:gd name="T24" fmla="*/ 68 w 81"/>
                <a:gd name="T25" fmla="*/ 0 h 143"/>
                <a:gd name="T26" fmla="*/ 81 w 81"/>
                <a:gd name="T27" fmla="*/ 2 h 143"/>
                <a:gd name="T28" fmla="*/ 81 w 81"/>
                <a:gd name="T29" fmla="*/ 34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1" h="143">
                  <a:moveTo>
                    <a:pt x="81" y="34"/>
                  </a:moveTo>
                  <a:cubicBezTo>
                    <a:pt x="79" y="33"/>
                    <a:pt x="77" y="31"/>
                    <a:pt x="73" y="30"/>
                  </a:cubicBezTo>
                  <a:cubicBezTo>
                    <a:pt x="69" y="29"/>
                    <a:pt x="66" y="29"/>
                    <a:pt x="63" y="29"/>
                  </a:cubicBezTo>
                  <a:cubicBezTo>
                    <a:pt x="53" y="29"/>
                    <a:pt x="46" y="33"/>
                    <a:pt x="40" y="41"/>
                  </a:cubicBezTo>
                  <a:cubicBezTo>
                    <a:pt x="35" y="49"/>
                    <a:pt x="32" y="59"/>
                    <a:pt x="32" y="72"/>
                  </a:cubicBezTo>
                  <a:cubicBezTo>
                    <a:pt x="32" y="143"/>
                    <a:pt x="32" y="143"/>
                    <a:pt x="32" y="143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30"/>
                    <a:pt x="32" y="30"/>
                    <a:pt x="32" y="30"/>
                  </a:cubicBezTo>
                  <a:cubicBezTo>
                    <a:pt x="32" y="30"/>
                    <a:pt x="32" y="30"/>
                    <a:pt x="32" y="30"/>
                  </a:cubicBezTo>
                  <a:cubicBezTo>
                    <a:pt x="35" y="21"/>
                    <a:pt x="40" y="13"/>
                    <a:pt x="47" y="8"/>
                  </a:cubicBezTo>
                  <a:cubicBezTo>
                    <a:pt x="53" y="3"/>
                    <a:pt x="60" y="0"/>
                    <a:pt x="68" y="0"/>
                  </a:cubicBezTo>
                  <a:cubicBezTo>
                    <a:pt x="74" y="0"/>
                    <a:pt x="78" y="1"/>
                    <a:pt x="81" y="2"/>
                  </a:cubicBezTo>
                  <a:lnTo>
                    <a:pt x="81" y="34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26" name="Freeform 55"/>
            <p:cNvSpPr>
              <a:spLocks noEditPoints="1"/>
            </p:cNvSpPr>
            <p:nvPr userDrawn="1"/>
          </p:nvSpPr>
          <p:spPr bwMode="auto">
            <a:xfrm>
              <a:off x="3348038" y="2611438"/>
              <a:ext cx="207963" cy="239713"/>
            </a:xfrm>
            <a:custGeom>
              <a:avLst/>
              <a:gdLst>
                <a:gd name="T0" fmla="*/ 32 w 128"/>
                <a:gd name="T1" fmla="*/ 83 h 148"/>
                <a:gd name="T2" fmla="*/ 44 w 128"/>
                <a:gd name="T3" fmla="*/ 113 h 148"/>
                <a:gd name="T4" fmla="*/ 75 w 128"/>
                <a:gd name="T5" fmla="*/ 123 h 148"/>
                <a:gd name="T6" fmla="*/ 97 w 128"/>
                <a:gd name="T7" fmla="*/ 119 h 148"/>
                <a:gd name="T8" fmla="*/ 117 w 128"/>
                <a:gd name="T9" fmla="*/ 109 h 148"/>
                <a:gd name="T10" fmla="*/ 117 w 128"/>
                <a:gd name="T11" fmla="*/ 136 h 148"/>
                <a:gd name="T12" fmla="*/ 95 w 128"/>
                <a:gd name="T13" fmla="*/ 145 h 148"/>
                <a:gd name="T14" fmla="*/ 67 w 128"/>
                <a:gd name="T15" fmla="*/ 148 h 148"/>
                <a:gd name="T16" fmla="*/ 17 w 128"/>
                <a:gd name="T17" fmla="*/ 129 h 148"/>
                <a:gd name="T18" fmla="*/ 0 w 128"/>
                <a:gd name="T19" fmla="*/ 76 h 148"/>
                <a:gd name="T20" fmla="*/ 8 w 128"/>
                <a:gd name="T21" fmla="*/ 36 h 148"/>
                <a:gd name="T22" fmla="*/ 33 w 128"/>
                <a:gd name="T23" fmla="*/ 10 h 148"/>
                <a:gd name="T24" fmla="*/ 67 w 128"/>
                <a:gd name="T25" fmla="*/ 0 h 148"/>
                <a:gd name="T26" fmla="*/ 112 w 128"/>
                <a:gd name="T27" fmla="*/ 18 h 148"/>
                <a:gd name="T28" fmla="*/ 128 w 128"/>
                <a:gd name="T29" fmla="*/ 68 h 148"/>
                <a:gd name="T30" fmla="*/ 128 w 128"/>
                <a:gd name="T31" fmla="*/ 83 h 148"/>
                <a:gd name="T32" fmla="*/ 32 w 128"/>
                <a:gd name="T33" fmla="*/ 83 h 148"/>
                <a:gd name="T34" fmla="*/ 96 w 128"/>
                <a:gd name="T35" fmla="*/ 60 h 148"/>
                <a:gd name="T36" fmla="*/ 89 w 128"/>
                <a:gd name="T37" fmla="*/ 34 h 148"/>
                <a:gd name="T38" fmla="*/ 67 w 128"/>
                <a:gd name="T39" fmla="*/ 25 h 148"/>
                <a:gd name="T40" fmla="*/ 44 w 128"/>
                <a:gd name="T41" fmla="*/ 35 h 148"/>
                <a:gd name="T42" fmla="*/ 32 w 128"/>
                <a:gd name="T43" fmla="*/ 60 h 148"/>
                <a:gd name="T44" fmla="*/ 96 w 128"/>
                <a:gd name="T45" fmla="*/ 60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8" h="148">
                  <a:moveTo>
                    <a:pt x="32" y="83"/>
                  </a:moveTo>
                  <a:cubicBezTo>
                    <a:pt x="33" y="96"/>
                    <a:pt x="37" y="106"/>
                    <a:pt x="44" y="113"/>
                  </a:cubicBezTo>
                  <a:cubicBezTo>
                    <a:pt x="51" y="119"/>
                    <a:pt x="61" y="123"/>
                    <a:pt x="75" y="123"/>
                  </a:cubicBezTo>
                  <a:cubicBezTo>
                    <a:pt x="82" y="123"/>
                    <a:pt x="90" y="122"/>
                    <a:pt x="97" y="119"/>
                  </a:cubicBezTo>
                  <a:cubicBezTo>
                    <a:pt x="105" y="116"/>
                    <a:pt x="111" y="113"/>
                    <a:pt x="117" y="109"/>
                  </a:cubicBezTo>
                  <a:cubicBezTo>
                    <a:pt x="117" y="136"/>
                    <a:pt x="117" y="136"/>
                    <a:pt x="117" y="136"/>
                  </a:cubicBezTo>
                  <a:cubicBezTo>
                    <a:pt x="111" y="140"/>
                    <a:pt x="104" y="142"/>
                    <a:pt x="95" y="145"/>
                  </a:cubicBezTo>
                  <a:cubicBezTo>
                    <a:pt x="86" y="147"/>
                    <a:pt x="77" y="148"/>
                    <a:pt x="67" y="148"/>
                  </a:cubicBezTo>
                  <a:cubicBezTo>
                    <a:pt x="45" y="148"/>
                    <a:pt x="29" y="142"/>
                    <a:pt x="17" y="129"/>
                  </a:cubicBezTo>
                  <a:cubicBezTo>
                    <a:pt x="6" y="116"/>
                    <a:pt x="0" y="98"/>
                    <a:pt x="0" y="76"/>
                  </a:cubicBezTo>
                  <a:cubicBezTo>
                    <a:pt x="0" y="61"/>
                    <a:pt x="3" y="47"/>
                    <a:pt x="8" y="36"/>
                  </a:cubicBezTo>
                  <a:cubicBezTo>
                    <a:pt x="14" y="25"/>
                    <a:pt x="22" y="16"/>
                    <a:pt x="33" y="10"/>
                  </a:cubicBezTo>
                  <a:cubicBezTo>
                    <a:pt x="43" y="4"/>
                    <a:pt x="54" y="0"/>
                    <a:pt x="67" y="0"/>
                  </a:cubicBezTo>
                  <a:cubicBezTo>
                    <a:pt x="86" y="0"/>
                    <a:pt x="101" y="6"/>
                    <a:pt x="112" y="18"/>
                  </a:cubicBezTo>
                  <a:cubicBezTo>
                    <a:pt x="123" y="30"/>
                    <a:pt x="128" y="47"/>
                    <a:pt x="128" y="68"/>
                  </a:cubicBezTo>
                  <a:cubicBezTo>
                    <a:pt x="128" y="83"/>
                    <a:pt x="128" y="83"/>
                    <a:pt x="128" y="83"/>
                  </a:cubicBezTo>
                  <a:lnTo>
                    <a:pt x="32" y="83"/>
                  </a:lnTo>
                  <a:close/>
                  <a:moveTo>
                    <a:pt x="96" y="60"/>
                  </a:moveTo>
                  <a:cubicBezTo>
                    <a:pt x="96" y="48"/>
                    <a:pt x="94" y="40"/>
                    <a:pt x="89" y="34"/>
                  </a:cubicBezTo>
                  <a:cubicBezTo>
                    <a:pt x="83" y="28"/>
                    <a:pt x="76" y="25"/>
                    <a:pt x="67" y="25"/>
                  </a:cubicBezTo>
                  <a:cubicBezTo>
                    <a:pt x="58" y="25"/>
                    <a:pt x="50" y="28"/>
                    <a:pt x="44" y="35"/>
                  </a:cubicBezTo>
                  <a:cubicBezTo>
                    <a:pt x="38" y="41"/>
                    <a:pt x="34" y="49"/>
                    <a:pt x="32" y="60"/>
                  </a:cubicBezTo>
                  <a:lnTo>
                    <a:pt x="96" y="60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27" name="Freeform 56"/>
            <p:cNvSpPr>
              <a:spLocks/>
            </p:cNvSpPr>
            <p:nvPr userDrawn="1"/>
          </p:nvSpPr>
          <p:spPr bwMode="auto">
            <a:xfrm>
              <a:off x="3605213" y="2508251"/>
              <a:ext cx="201613" cy="336550"/>
            </a:xfrm>
            <a:custGeom>
              <a:avLst/>
              <a:gdLst>
                <a:gd name="T0" fmla="*/ 93 w 125"/>
                <a:gd name="T1" fmla="*/ 208 h 208"/>
                <a:gd name="T2" fmla="*/ 93 w 125"/>
                <a:gd name="T3" fmla="*/ 129 h 208"/>
                <a:gd name="T4" fmla="*/ 86 w 125"/>
                <a:gd name="T5" fmla="*/ 100 h 208"/>
                <a:gd name="T6" fmla="*/ 65 w 125"/>
                <a:gd name="T7" fmla="*/ 90 h 208"/>
                <a:gd name="T8" fmla="*/ 41 w 125"/>
                <a:gd name="T9" fmla="*/ 101 h 208"/>
                <a:gd name="T10" fmla="*/ 32 w 125"/>
                <a:gd name="T11" fmla="*/ 128 h 208"/>
                <a:gd name="T12" fmla="*/ 32 w 125"/>
                <a:gd name="T13" fmla="*/ 208 h 208"/>
                <a:gd name="T14" fmla="*/ 0 w 125"/>
                <a:gd name="T15" fmla="*/ 208 h 208"/>
                <a:gd name="T16" fmla="*/ 0 w 125"/>
                <a:gd name="T17" fmla="*/ 0 h 208"/>
                <a:gd name="T18" fmla="*/ 32 w 125"/>
                <a:gd name="T19" fmla="*/ 0 h 208"/>
                <a:gd name="T20" fmla="*/ 32 w 125"/>
                <a:gd name="T21" fmla="*/ 90 h 208"/>
                <a:gd name="T22" fmla="*/ 33 w 125"/>
                <a:gd name="T23" fmla="*/ 90 h 208"/>
                <a:gd name="T24" fmla="*/ 77 w 125"/>
                <a:gd name="T25" fmla="*/ 64 h 208"/>
                <a:gd name="T26" fmla="*/ 113 w 125"/>
                <a:gd name="T27" fmla="*/ 79 h 208"/>
                <a:gd name="T28" fmla="*/ 125 w 125"/>
                <a:gd name="T29" fmla="*/ 122 h 208"/>
                <a:gd name="T30" fmla="*/ 125 w 125"/>
                <a:gd name="T31" fmla="*/ 208 h 208"/>
                <a:gd name="T32" fmla="*/ 93 w 125"/>
                <a:gd name="T33" fmla="*/ 208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5" h="208">
                  <a:moveTo>
                    <a:pt x="93" y="208"/>
                  </a:moveTo>
                  <a:cubicBezTo>
                    <a:pt x="93" y="129"/>
                    <a:pt x="93" y="129"/>
                    <a:pt x="93" y="129"/>
                  </a:cubicBezTo>
                  <a:cubicBezTo>
                    <a:pt x="93" y="116"/>
                    <a:pt x="91" y="107"/>
                    <a:pt x="86" y="100"/>
                  </a:cubicBezTo>
                  <a:cubicBezTo>
                    <a:pt x="82" y="94"/>
                    <a:pt x="75" y="90"/>
                    <a:pt x="65" y="90"/>
                  </a:cubicBezTo>
                  <a:cubicBezTo>
                    <a:pt x="56" y="90"/>
                    <a:pt x="48" y="94"/>
                    <a:pt x="41" y="101"/>
                  </a:cubicBezTo>
                  <a:cubicBezTo>
                    <a:pt x="35" y="108"/>
                    <a:pt x="32" y="117"/>
                    <a:pt x="32" y="128"/>
                  </a:cubicBezTo>
                  <a:cubicBezTo>
                    <a:pt x="32" y="208"/>
                    <a:pt x="32" y="208"/>
                    <a:pt x="32" y="208"/>
                  </a:cubicBezTo>
                  <a:cubicBezTo>
                    <a:pt x="0" y="208"/>
                    <a:pt x="0" y="208"/>
                    <a:pt x="0" y="20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90"/>
                    <a:pt x="32" y="90"/>
                    <a:pt x="32" y="90"/>
                  </a:cubicBezTo>
                  <a:cubicBezTo>
                    <a:pt x="33" y="90"/>
                    <a:pt x="33" y="90"/>
                    <a:pt x="33" y="90"/>
                  </a:cubicBezTo>
                  <a:cubicBezTo>
                    <a:pt x="43" y="73"/>
                    <a:pt x="58" y="64"/>
                    <a:pt x="77" y="64"/>
                  </a:cubicBezTo>
                  <a:cubicBezTo>
                    <a:pt x="93" y="64"/>
                    <a:pt x="105" y="69"/>
                    <a:pt x="113" y="79"/>
                  </a:cubicBezTo>
                  <a:cubicBezTo>
                    <a:pt x="121" y="89"/>
                    <a:pt x="125" y="103"/>
                    <a:pt x="125" y="122"/>
                  </a:cubicBezTo>
                  <a:cubicBezTo>
                    <a:pt x="125" y="208"/>
                    <a:pt x="125" y="208"/>
                    <a:pt x="125" y="208"/>
                  </a:cubicBezTo>
                  <a:lnTo>
                    <a:pt x="93" y="208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28" name="Freeform 57"/>
            <p:cNvSpPr>
              <a:spLocks noEditPoints="1"/>
            </p:cNvSpPr>
            <p:nvPr userDrawn="1"/>
          </p:nvSpPr>
          <p:spPr bwMode="auto">
            <a:xfrm>
              <a:off x="3854450" y="2611438"/>
              <a:ext cx="234950" cy="239713"/>
            </a:xfrm>
            <a:custGeom>
              <a:avLst/>
              <a:gdLst>
                <a:gd name="T0" fmla="*/ 145 w 145"/>
                <a:gd name="T1" fmla="*/ 73 h 148"/>
                <a:gd name="T2" fmla="*/ 125 w 145"/>
                <a:gd name="T3" fmla="*/ 127 h 148"/>
                <a:gd name="T4" fmla="*/ 71 w 145"/>
                <a:gd name="T5" fmla="*/ 148 h 148"/>
                <a:gd name="T6" fmla="*/ 19 w 145"/>
                <a:gd name="T7" fmla="*/ 128 h 148"/>
                <a:gd name="T8" fmla="*/ 0 w 145"/>
                <a:gd name="T9" fmla="*/ 76 h 148"/>
                <a:gd name="T10" fmla="*/ 20 w 145"/>
                <a:gd name="T11" fmla="*/ 21 h 148"/>
                <a:gd name="T12" fmla="*/ 75 w 145"/>
                <a:gd name="T13" fmla="*/ 0 h 148"/>
                <a:gd name="T14" fmla="*/ 126 w 145"/>
                <a:gd name="T15" fmla="*/ 20 h 148"/>
                <a:gd name="T16" fmla="*/ 145 w 145"/>
                <a:gd name="T17" fmla="*/ 73 h 148"/>
                <a:gd name="T18" fmla="*/ 112 w 145"/>
                <a:gd name="T19" fmla="*/ 74 h 148"/>
                <a:gd name="T20" fmla="*/ 101 w 145"/>
                <a:gd name="T21" fmla="*/ 38 h 148"/>
                <a:gd name="T22" fmla="*/ 73 w 145"/>
                <a:gd name="T23" fmla="*/ 26 h 148"/>
                <a:gd name="T24" fmla="*/ 44 w 145"/>
                <a:gd name="T25" fmla="*/ 39 h 148"/>
                <a:gd name="T26" fmla="*/ 33 w 145"/>
                <a:gd name="T27" fmla="*/ 75 h 148"/>
                <a:gd name="T28" fmla="*/ 44 w 145"/>
                <a:gd name="T29" fmla="*/ 110 h 148"/>
                <a:gd name="T30" fmla="*/ 73 w 145"/>
                <a:gd name="T31" fmla="*/ 122 h 148"/>
                <a:gd name="T32" fmla="*/ 102 w 145"/>
                <a:gd name="T33" fmla="*/ 110 h 148"/>
                <a:gd name="T34" fmla="*/ 112 w 145"/>
                <a:gd name="T35" fmla="*/ 74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5" h="148">
                  <a:moveTo>
                    <a:pt x="145" y="73"/>
                  </a:moveTo>
                  <a:cubicBezTo>
                    <a:pt x="145" y="96"/>
                    <a:pt x="138" y="114"/>
                    <a:pt x="125" y="127"/>
                  </a:cubicBezTo>
                  <a:cubicBezTo>
                    <a:pt x="112" y="141"/>
                    <a:pt x="94" y="148"/>
                    <a:pt x="71" y="148"/>
                  </a:cubicBezTo>
                  <a:cubicBezTo>
                    <a:pt x="50" y="148"/>
                    <a:pt x="32" y="141"/>
                    <a:pt x="19" y="128"/>
                  </a:cubicBezTo>
                  <a:cubicBezTo>
                    <a:pt x="7" y="116"/>
                    <a:pt x="0" y="98"/>
                    <a:pt x="0" y="76"/>
                  </a:cubicBezTo>
                  <a:cubicBezTo>
                    <a:pt x="0" y="52"/>
                    <a:pt x="7" y="34"/>
                    <a:pt x="20" y="21"/>
                  </a:cubicBezTo>
                  <a:cubicBezTo>
                    <a:pt x="33" y="7"/>
                    <a:pt x="51" y="0"/>
                    <a:pt x="75" y="0"/>
                  </a:cubicBezTo>
                  <a:cubicBezTo>
                    <a:pt x="97" y="0"/>
                    <a:pt x="114" y="7"/>
                    <a:pt x="126" y="20"/>
                  </a:cubicBezTo>
                  <a:cubicBezTo>
                    <a:pt x="139" y="33"/>
                    <a:pt x="145" y="50"/>
                    <a:pt x="145" y="73"/>
                  </a:cubicBezTo>
                  <a:close/>
                  <a:moveTo>
                    <a:pt x="112" y="74"/>
                  </a:moveTo>
                  <a:cubicBezTo>
                    <a:pt x="112" y="58"/>
                    <a:pt x="108" y="46"/>
                    <a:pt x="101" y="38"/>
                  </a:cubicBezTo>
                  <a:cubicBezTo>
                    <a:pt x="94" y="30"/>
                    <a:pt x="85" y="26"/>
                    <a:pt x="73" y="26"/>
                  </a:cubicBezTo>
                  <a:cubicBezTo>
                    <a:pt x="60" y="26"/>
                    <a:pt x="51" y="31"/>
                    <a:pt x="44" y="39"/>
                  </a:cubicBezTo>
                  <a:cubicBezTo>
                    <a:pt x="37" y="47"/>
                    <a:pt x="33" y="59"/>
                    <a:pt x="33" y="75"/>
                  </a:cubicBezTo>
                  <a:cubicBezTo>
                    <a:pt x="33" y="90"/>
                    <a:pt x="37" y="101"/>
                    <a:pt x="44" y="110"/>
                  </a:cubicBezTo>
                  <a:cubicBezTo>
                    <a:pt x="51" y="118"/>
                    <a:pt x="61" y="122"/>
                    <a:pt x="73" y="122"/>
                  </a:cubicBezTo>
                  <a:cubicBezTo>
                    <a:pt x="86" y="122"/>
                    <a:pt x="95" y="118"/>
                    <a:pt x="102" y="110"/>
                  </a:cubicBezTo>
                  <a:cubicBezTo>
                    <a:pt x="108" y="102"/>
                    <a:pt x="112" y="90"/>
                    <a:pt x="112" y="74"/>
                  </a:cubicBez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29" name="Freeform 58"/>
            <p:cNvSpPr>
              <a:spLocks/>
            </p:cNvSpPr>
            <p:nvPr userDrawn="1"/>
          </p:nvSpPr>
          <p:spPr bwMode="auto">
            <a:xfrm>
              <a:off x="4135438" y="2617788"/>
              <a:ext cx="203200" cy="233363"/>
            </a:xfrm>
            <a:custGeom>
              <a:avLst/>
              <a:gdLst>
                <a:gd name="T0" fmla="*/ 93 w 125"/>
                <a:gd name="T1" fmla="*/ 140 h 144"/>
                <a:gd name="T2" fmla="*/ 93 w 125"/>
                <a:gd name="T3" fmla="*/ 119 h 144"/>
                <a:gd name="T4" fmla="*/ 93 w 125"/>
                <a:gd name="T5" fmla="*/ 119 h 144"/>
                <a:gd name="T6" fmla="*/ 75 w 125"/>
                <a:gd name="T7" fmla="*/ 137 h 144"/>
                <a:gd name="T8" fmla="*/ 50 w 125"/>
                <a:gd name="T9" fmla="*/ 144 h 144"/>
                <a:gd name="T10" fmla="*/ 13 w 125"/>
                <a:gd name="T11" fmla="*/ 129 h 144"/>
                <a:gd name="T12" fmla="*/ 0 w 125"/>
                <a:gd name="T13" fmla="*/ 85 h 144"/>
                <a:gd name="T14" fmla="*/ 0 w 125"/>
                <a:gd name="T15" fmla="*/ 0 h 144"/>
                <a:gd name="T16" fmla="*/ 32 w 125"/>
                <a:gd name="T17" fmla="*/ 0 h 144"/>
                <a:gd name="T18" fmla="*/ 32 w 125"/>
                <a:gd name="T19" fmla="*/ 81 h 144"/>
                <a:gd name="T20" fmla="*/ 61 w 125"/>
                <a:gd name="T21" fmla="*/ 118 h 144"/>
                <a:gd name="T22" fmla="*/ 85 w 125"/>
                <a:gd name="T23" fmla="*/ 108 h 144"/>
                <a:gd name="T24" fmla="*/ 93 w 125"/>
                <a:gd name="T25" fmla="*/ 81 h 144"/>
                <a:gd name="T26" fmla="*/ 93 w 125"/>
                <a:gd name="T27" fmla="*/ 0 h 144"/>
                <a:gd name="T28" fmla="*/ 125 w 125"/>
                <a:gd name="T29" fmla="*/ 0 h 144"/>
                <a:gd name="T30" fmla="*/ 125 w 125"/>
                <a:gd name="T31" fmla="*/ 140 h 144"/>
                <a:gd name="T32" fmla="*/ 93 w 125"/>
                <a:gd name="T33" fmla="*/ 14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5" h="144">
                  <a:moveTo>
                    <a:pt x="93" y="140"/>
                  </a:moveTo>
                  <a:cubicBezTo>
                    <a:pt x="93" y="119"/>
                    <a:pt x="93" y="119"/>
                    <a:pt x="93" y="119"/>
                  </a:cubicBezTo>
                  <a:cubicBezTo>
                    <a:pt x="93" y="119"/>
                    <a:pt x="93" y="119"/>
                    <a:pt x="93" y="119"/>
                  </a:cubicBezTo>
                  <a:cubicBezTo>
                    <a:pt x="88" y="127"/>
                    <a:pt x="83" y="133"/>
                    <a:pt x="75" y="137"/>
                  </a:cubicBezTo>
                  <a:cubicBezTo>
                    <a:pt x="68" y="142"/>
                    <a:pt x="60" y="144"/>
                    <a:pt x="50" y="144"/>
                  </a:cubicBezTo>
                  <a:cubicBezTo>
                    <a:pt x="34" y="144"/>
                    <a:pt x="21" y="139"/>
                    <a:pt x="13" y="129"/>
                  </a:cubicBezTo>
                  <a:cubicBezTo>
                    <a:pt x="4" y="119"/>
                    <a:pt x="0" y="105"/>
                    <a:pt x="0" y="8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81"/>
                    <a:pt x="32" y="81"/>
                    <a:pt x="32" y="81"/>
                  </a:cubicBezTo>
                  <a:cubicBezTo>
                    <a:pt x="32" y="106"/>
                    <a:pt x="42" y="118"/>
                    <a:pt x="61" y="118"/>
                  </a:cubicBezTo>
                  <a:cubicBezTo>
                    <a:pt x="71" y="118"/>
                    <a:pt x="79" y="115"/>
                    <a:pt x="85" y="108"/>
                  </a:cubicBezTo>
                  <a:cubicBezTo>
                    <a:pt x="90" y="101"/>
                    <a:pt x="93" y="92"/>
                    <a:pt x="93" y="81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5" y="140"/>
                    <a:pt x="125" y="140"/>
                    <a:pt x="125" y="140"/>
                  </a:cubicBezTo>
                  <a:lnTo>
                    <a:pt x="93" y="140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30" name="Freeform 59"/>
            <p:cNvSpPr>
              <a:spLocks/>
            </p:cNvSpPr>
            <p:nvPr userDrawn="1"/>
          </p:nvSpPr>
          <p:spPr bwMode="auto">
            <a:xfrm>
              <a:off x="4392613" y="2611438"/>
              <a:ext cx="150813" cy="239713"/>
            </a:xfrm>
            <a:custGeom>
              <a:avLst/>
              <a:gdLst>
                <a:gd name="T0" fmla="*/ 93 w 93"/>
                <a:gd name="T1" fmla="*/ 104 h 148"/>
                <a:gd name="T2" fmla="*/ 78 w 93"/>
                <a:gd name="T3" fmla="*/ 136 h 148"/>
                <a:gd name="T4" fmla="*/ 37 w 93"/>
                <a:gd name="T5" fmla="*/ 148 h 148"/>
                <a:gd name="T6" fmla="*/ 18 w 93"/>
                <a:gd name="T7" fmla="*/ 146 h 148"/>
                <a:gd name="T8" fmla="*/ 0 w 93"/>
                <a:gd name="T9" fmla="*/ 140 h 148"/>
                <a:gd name="T10" fmla="*/ 0 w 93"/>
                <a:gd name="T11" fmla="*/ 110 h 148"/>
                <a:gd name="T12" fmla="*/ 19 w 93"/>
                <a:gd name="T13" fmla="*/ 120 h 148"/>
                <a:gd name="T14" fmla="*/ 38 w 93"/>
                <a:gd name="T15" fmla="*/ 123 h 148"/>
                <a:gd name="T16" fmla="*/ 61 w 93"/>
                <a:gd name="T17" fmla="*/ 108 h 148"/>
                <a:gd name="T18" fmla="*/ 59 w 93"/>
                <a:gd name="T19" fmla="*/ 99 h 148"/>
                <a:gd name="T20" fmla="*/ 51 w 93"/>
                <a:gd name="T21" fmla="*/ 93 h 148"/>
                <a:gd name="T22" fmla="*/ 34 w 93"/>
                <a:gd name="T23" fmla="*/ 85 h 148"/>
                <a:gd name="T24" fmla="*/ 13 w 93"/>
                <a:gd name="T25" fmla="*/ 73 h 148"/>
                <a:gd name="T26" fmla="*/ 3 w 93"/>
                <a:gd name="T27" fmla="*/ 61 h 148"/>
                <a:gd name="T28" fmla="*/ 0 w 93"/>
                <a:gd name="T29" fmla="*/ 43 h 148"/>
                <a:gd name="T30" fmla="*/ 15 w 93"/>
                <a:gd name="T31" fmla="*/ 12 h 148"/>
                <a:gd name="T32" fmla="*/ 54 w 93"/>
                <a:gd name="T33" fmla="*/ 0 h 148"/>
                <a:gd name="T34" fmla="*/ 70 w 93"/>
                <a:gd name="T35" fmla="*/ 2 h 148"/>
                <a:gd name="T36" fmla="*/ 85 w 93"/>
                <a:gd name="T37" fmla="*/ 6 h 148"/>
                <a:gd name="T38" fmla="*/ 85 w 93"/>
                <a:gd name="T39" fmla="*/ 35 h 148"/>
                <a:gd name="T40" fmla="*/ 70 w 93"/>
                <a:gd name="T41" fmla="*/ 28 h 148"/>
                <a:gd name="T42" fmla="*/ 53 w 93"/>
                <a:gd name="T43" fmla="*/ 25 h 148"/>
                <a:gd name="T44" fmla="*/ 38 w 93"/>
                <a:gd name="T45" fmla="*/ 30 h 148"/>
                <a:gd name="T46" fmla="*/ 32 w 93"/>
                <a:gd name="T47" fmla="*/ 40 h 148"/>
                <a:gd name="T48" fmla="*/ 37 w 93"/>
                <a:gd name="T49" fmla="*/ 52 h 148"/>
                <a:gd name="T50" fmla="*/ 57 w 93"/>
                <a:gd name="T51" fmla="*/ 63 h 148"/>
                <a:gd name="T52" fmla="*/ 85 w 93"/>
                <a:gd name="T53" fmla="*/ 80 h 148"/>
                <a:gd name="T54" fmla="*/ 93 w 93"/>
                <a:gd name="T55" fmla="*/ 104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93" h="148">
                  <a:moveTo>
                    <a:pt x="93" y="104"/>
                  </a:moveTo>
                  <a:cubicBezTo>
                    <a:pt x="93" y="117"/>
                    <a:pt x="88" y="128"/>
                    <a:pt x="78" y="136"/>
                  </a:cubicBezTo>
                  <a:cubicBezTo>
                    <a:pt x="68" y="144"/>
                    <a:pt x="54" y="148"/>
                    <a:pt x="37" y="148"/>
                  </a:cubicBezTo>
                  <a:cubicBezTo>
                    <a:pt x="31" y="148"/>
                    <a:pt x="25" y="147"/>
                    <a:pt x="18" y="146"/>
                  </a:cubicBezTo>
                  <a:cubicBezTo>
                    <a:pt x="11" y="144"/>
                    <a:pt x="5" y="142"/>
                    <a:pt x="0" y="140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6" y="114"/>
                    <a:pt x="12" y="117"/>
                    <a:pt x="19" y="120"/>
                  </a:cubicBezTo>
                  <a:cubicBezTo>
                    <a:pt x="26" y="122"/>
                    <a:pt x="33" y="123"/>
                    <a:pt x="38" y="123"/>
                  </a:cubicBezTo>
                  <a:cubicBezTo>
                    <a:pt x="53" y="123"/>
                    <a:pt x="61" y="118"/>
                    <a:pt x="61" y="108"/>
                  </a:cubicBezTo>
                  <a:cubicBezTo>
                    <a:pt x="61" y="104"/>
                    <a:pt x="60" y="102"/>
                    <a:pt x="59" y="99"/>
                  </a:cubicBezTo>
                  <a:cubicBezTo>
                    <a:pt x="57" y="97"/>
                    <a:pt x="55" y="95"/>
                    <a:pt x="51" y="93"/>
                  </a:cubicBezTo>
                  <a:cubicBezTo>
                    <a:pt x="47" y="91"/>
                    <a:pt x="41" y="88"/>
                    <a:pt x="34" y="85"/>
                  </a:cubicBezTo>
                  <a:cubicBezTo>
                    <a:pt x="24" y="81"/>
                    <a:pt x="18" y="77"/>
                    <a:pt x="13" y="73"/>
                  </a:cubicBezTo>
                  <a:cubicBezTo>
                    <a:pt x="9" y="70"/>
                    <a:pt x="5" y="65"/>
                    <a:pt x="3" y="61"/>
                  </a:cubicBezTo>
                  <a:cubicBezTo>
                    <a:pt x="1" y="56"/>
                    <a:pt x="0" y="50"/>
                    <a:pt x="0" y="43"/>
                  </a:cubicBezTo>
                  <a:cubicBezTo>
                    <a:pt x="0" y="31"/>
                    <a:pt x="5" y="20"/>
                    <a:pt x="15" y="12"/>
                  </a:cubicBezTo>
                  <a:cubicBezTo>
                    <a:pt x="25" y="4"/>
                    <a:pt x="38" y="0"/>
                    <a:pt x="54" y="0"/>
                  </a:cubicBezTo>
                  <a:cubicBezTo>
                    <a:pt x="59" y="0"/>
                    <a:pt x="64" y="1"/>
                    <a:pt x="70" y="2"/>
                  </a:cubicBezTo>
                  <a:cubicBezTo>
                    <a:pt x="77" y="3"/>
                    <a:pt x="82" y="5"/>
                    <a:pt x="85" y="6"/>
                  </a:cubicBezTo>
                  <a:cubicBezTo>
                    <a:pt x="85" y="35"/>
                    <a:pt x="85" y="35"/>
                    <a:pt x="85" y="35"/>
                  </a:cubicBezTo>
                  <a:cubicBezTo>
                    <a:pt x="81" y="32"/>
                    <a:pt x="76" y="30"/>
                    <a:pt x="70" y="28"/>
                  </a:cubicBezTo>
                  <a:cubicBezTo>
                    <a:pt x="64" y="26"/>
                    <a:pt x="58" y="25"/>
                    <a:pt x="53" y="25"/>
                  </a:cubicBezTo>
                  <a:cubicBezTo>
                    <a:pt x="46" y="25"/>
                    <a:pt x="41" y="27"/>
                    <a:pt x="38" y="30"/>
                  </a:cubicBezTo>
                  <a:cubicBezTo>
                    <a:pt x="34" y="32"/>
                    <a:pt x="32" y="36"/>
                    <a:pt x="32" y="40"/>
                  </a:cubicBezTo>
                  <a:cubicBezTo>
                    <a:pt x="32" y="45"/>
                    <a:pt x="34" y="49"/>
                    <a:pt x="37" y="52"/>
                  </a:cubicBezTo>
                  <a:cubicBezTo>
                    <a:pt x="39" y="55"/>
                    <a:pt x="46" y="58"/>
                    <a:pt x="57" y="63"/>
                  </a:cubicBezTo>
                  <a:cubicBezTo>
                    <a:pt x="70" y="68"/>
                    <a:pt x="79" y="74"/>
                    <a:pt x="85" y="80"/>
                  </a:cubicBezTo>
                  <a:cubicBezTo>
                    <a:pt x="90" y="87"/>
                    <a:pt x="93" y="95"/>
                    <a:pt x="93" y="104"/>
                  </a:cubicBez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31" name="Freeform 60"/>
            <p:cNvSpPr>
              <a:spLocks noEditPoints="1"/>
            </p:cNvSpPr>
            <p:nvPr userDrawn="1"/>
          </p:nvSpPr>
          <p:spPr bwMode="auto">
            <a:xfrm>
              <a:off x="4576763" y="2611438"/>
              <a:ext cx="207963" cy="239713"/>
            </a:xfrm>
            <a:custGeom>
              <a:avLst/>
              <a:gdLst>
                <a:gd name="T0" fmla="*/ 33 w 129"/>
                <a:gd name="T1" fmla="*/ 83 h 148"/>
                <a:gd name="T2" fmla="*/ 44 w 129"/>
                <a:gd name="T3" fmla="*/ 113 h 148"/>
                <a:gd name="T4" fmla="*/ 75 w 129"/>
                <a:gd name="T5" fmla="*/ 123 h 148"/>
                <a:gd name="T6" fmla="*/ 98 w 129"/>
                <a:gd name="T7" fmla="*/ 119 h 148"/>
                <a:gd name="T8" fmla="*/ 117 w 129"/>
                <a:gd name="T9" fmla="*/ 109 h 148"/>
                <a:gd name="T10" fmla="*/ 117 w 129"/>
                <a:gd name="T11" fmla="*/ 136 h 148"/>
                <a:gd name="T12" fmla="*/ 96 w 129"/>
                <a:gd name="T13" fmla="*/ 145 h 148"/>
                <a:gd name="T14" fmla="*/ 67 w 129"/>
                <a:gd name="T15" fmla="*/ 148 h 148"/>
                <a:gd name="T16" fmla="*/ 18 w 129"/>
                <a:gd name="T17" fmla="*/ 129 h 148"/>
                <a:gd name="T18" fmla="*/ 0 w 129"/>
                <a:gd name="T19" fmla="*/ 76 h 148"/>
                <a:gd name="T20" fmla="*/ 9 w 129"/>
                <a:gd name="T21" fmla="*/ 36 h 148"/>
                <a:gd name="T22" fmla="*/ 33 w 129"/>
                <a:gd name="T23" fmla="*/ 10 h 148"/>
                <a:gd name="T24" fmla="*/ 67 w 129"/>
                <a:gd name="T25" fmla="*/ 0 h 148"/>
                <a:gd name="T26" fmla="*/ 112 w 129"/>
                <a:gd name="T27" fmla="*/ 18 h 148"/>
                <a:gd name="T28" fmla="*/ 129 w 129"/>
                <a:gd name="T29" fmla="*/ 68 h 148"/>
                <a:gd name="T30" fmla="*/ 129 w 129"/>
                <a:gd name="T31" fmla="*/ 83 h 148"/>
                <a:gd name="T32" fmla="*/ 33 w 129"/>
                <a:gd name="T33" fmla="*/ 83 h 148"/>
                <a:gd name="T34" fmla="*/ 97 w 129"/>
                <a:gd name="T35" fmla="*/ 60 h 148"/>
                <a:gd name="T36" fmla="*/ 89 w 129"/>
                <a:gd name="T37" fmla="*/ 34 h 148"/>
                <a:gd name="T38" fmla="*/ 67 w 129"/>
                <a:gd name="T39" fmla="*/ 25 h 148"/>
                <a:gd name="T40" fmla="*/ 45 w 129"/>
                <a:gd name="T41" fmla="*/ 35 h 148"/>
                <a:gd name="T42" fmla="*/ 33 w 129"/>
                <a:gd name="T43" fmla="*/ 60 h 148"/>
                <a:gd name="T44" fmla="*/ 97 w 129"/>
                <a:gd name="T45" fmla="*/ 60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9" h="148">
                  <a:moveTo>
                    <a:pt x="33" y="83"/>
                  </a:moveTo>
                  <a:cubicBezTo>
                    <a:pt x="33" y="96"/>
                    <a:pt x="37" y="106"/>
                    <a:pt x="44" y="113"/>
                  </a:cubicBezTo>
                  <a:cubicBezTo>
                    <a:pt x="52" y="119"/>
                    <a:pt x="62" y="123"/>
                    <a:pt x="75" y="123"/>
                  </a:cubicBezTo>
                  <a:cubicBezTo>
                    <a:pt x="83" y="123"/>
                    <a:pt x="91" y="122"/>
                    <a:pt x="98" y="119"/>
                  </a:cubicBezTo>
                  <a:cubicBezTo>
                    <a:pt x="105" y="116"/>
                    <a:pt x="112" y="113"/>
                    <a:pt x="117" y="109"/>
                  </a:cubicBezTo>
                  <a:cubicBezTo>
                    <a:pt x="117" y="136"/>
                    <a:pt x="117" y="136"/>
                    <a:pt x="117" y="136"/>
                  </a:cubicBezTo>
                  <a:cubicBezTo>
                    <a:pt x="112" y="140"/>
                    <a:pt x="105" y="142"/>
                    <a:pt x="96" y="145"/>
                  </a:cubicBezTo>
                  <a:cubicBezTo>
                    <a:pt x="87" y="147"/>
                    <a:pt x="77" y="148"/>
                    <a:pt x="67" y="148"/>
                  </a:cubicBezTo>
                  <a:cubicBezTo>
                    <a:pt x="46" y="148"/>
                    <a:pt x="30" y="142"/>
                    <a:pt x="18" y="129"/>
                  </a:cubicBezTo>
                  <a:cubicBezTo>
                    <a:pt x="6" y="116"/>
                    <a:pt x="0" y="98"/>
                    <a:pt x="0" y="76"/>
                  </a:cubicBezTo>
                  <a:cubicBezTo>
                    <a:pt x="0" y="61"/>
                    <a:pt x="3" y="47"/>
                    <a:pt x="9" y="36"/>
                  </a:cubicBezTo>
                  <a:cubicBezTo>
                    <a:pt x="15" y="25"/>
                    <a:pt x="23" y="16"/>
                    <a:pt x="33" y="10"/>
                  </a:cubicBezTo>
                  <a:cubicBezTo>
                    <a:pt x="43" y="4"/>
                    <a:pt x="55" y="0"/>
                    <a:pt x="67" y="0"/>
                  </a:cubicBezTo>
                  <a:cubicBezTo>
                    <a:pt x="87" y="0"/>
                    <a:pt x="102" y="6"/>
                    <a:pt x="112" y="18"/>
                  </a:cubicBezTo>
                  <a:cubicBezTo>
                    <a:pt x="123" y="30"/>
                    <a:pt x="129" y="47"/>
                    <a:pt x="129" y="68"/>
                  </a:cubicBezTo>
                  <a:cubicBezTo>
                    <a:pt x="129" y="83"/>
                    <a:pt x="129" y="83"/>
                    <a:pt x="129" y="83"/>
                  </a:cubicBezTo>
                  <a:lnTo>
                    <a:pt x="33" y="83"/>
                  </a:lnTo>
                  <a:close/>
                  <a:moveTo>
                    <a:pt x="97" y="60"/>
                  </a:moveTo>
                  <a:cubicBezTo>
                    <a:pt x="97" y="48"/>
                    <a:pt x="94" y="40"/>
                    <a:pt x="89" y="34"/>
                  </a:cubicBezTo>
                  <a:cubicBezTo>
                    <a:pt x="84" y="28"/>
                    <a:pt x="77" y="25"/>
                    <a:pt x="67" y="25"/>
                  </a:cubicBezTo>
                  <a:cubicBezTo>
                    <a:pt x="59" y="25"/>
                    <a:pt x="51" y="28"/>
                    <a:pt x="45" y="35"/>
                  </a:cubicBezTo>
                  <a:cubicBezTo>
                    <a:pt x="38" y="41"/>
                    <a:pt x="34" y="49"/>
                    <a:pt x="33" y="60"/>
                  </a:cubicBezTo>
                  <a:lnTo>
                    <a:pt x="97" y="60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</p:grpSp>
      <p:grpSp>
        <p:nvGrpSpPr>
          <p:cNvPr id="132" name="Group 131"/>
          <p:cNvGrpSpPr/>
          <p:nvPr userDrawn="1"/>
        </p:nvGrpSpPr>
        <p:grpSpPr>
          <a:xfrm>
            <a:off x="4540484" y="888770"/>
            <a:ext cx="4776264" cy="4702229"/>
            <a:chOff x="3657600" y="-6505575"/>
            <a:chExt cx="4872038" cy="4795838"/>
          </a:xfrm>
        </p:grpSpPr>
        <p:sp>
          <p:nvSpPr>
            <p:cNvPr id="133" name="Freeform 78"/>
            <p:cNvSpPr>
              <a:spLocks/>
            </p:cNvSpPr>
            <p:nvPr userDrawn="1"/>
          </p:nvSpPr>
          <p:spPr bwMode="auto">
            <a:xfrm>
              <a:off x="6442075" y="-3392488"/>
              <a:ext cx="1101725" cy="520700"/>
            </a:xfrm>
            <a:custGeom>
              <a:avLst/>
              <a:gdLst>
                <a:gd name="T0" fmla="*/ 0 w 694"/>
                <a:gd name="T1" fmla="*/ 256 h 328"/>
                <a:gd name="T2" fmla="*/ 125 w 694"/>
                <a:gd name="T3" fmla="*/ 328 h 328"/>
                <a:gd name="T4" fmla="*/ 694 w 694"/>
                <a:gd name="T5" fmla="*/ 0 h 328"/>
                <a:gd name="T6" fmla="*/ 694 w 694"/>
                <a:gd name="T7" fmla="*/ 0 h 328"/>
                <a:gd name="T8" fmla="*/ 125 w 694"/>
                <a:gd name="T9" fmla="*/ 328 h 328"/>
                <a:gd name="T10" fmla="*/ 0 w 694"/>
                <a:gd name="T11" fmla="*/ 256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94" h="328">
                  <a:moveTo>
                    <a:pt x="0" y="256"/>
                  </a:moveTo>
                  <a:lnTo>
                    <a:pt x="125" y="328"/>
                  </a:lnTo>
                  <a:lnTo>
                    <a:pt x="694" y="0"/>
                  </a:lnTo>
                  <a:lnTo>
                    <a:pt x="694" y="0"/>
                  </a:lnTo>
                  <a:lnTo>
                    <a:pt x="125" y="328"/>
                  </a:lnTo>
                  <a:lnTo>
                    <a:pt x="0" y="256"/>
                  </a:lnTo>
                  <a:close/>
                </a:path>
              </a:pathLst>
            </a:custGeom>
            <a:solidFill>
              <a:srgbClr val="40CDF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34" name="Freeform 87"/>
            <p:cNvSpPr>
              <a:spLocks/>
            </p:cNvSpPr>
            <p:nvPr userDrawn="1"/>
          </p:nvSpPr>
          <p:spPr bwMode="auto">
            <a:xfrm>
              <a:off x="5737225" y="-5473700"/>
              <a:ext cx="903288" cy="1560513"/>
            </a:xfrm>
            <a:custGeom>
              <a:avLst/>
              <a:gdLst>
                <a:gd name="T0" fmla="*/ 569 w 569"/>
                <a:gd name="T1" fmla="*/ 983 h 983"/>
                <a:gd name="T2" fmla="*/ 0 w 569"/>
                <a:gd name="T3" fmla="*/ 655 h 983"/>
                <a:gd name="T4" fmla="*/ 0 w 569"/>
                <a:gd name="T5" fmla="*/ 0 h 983"/>
                <a:gd name="T6" fmla="*/ 569 w 569"/>
                <a:gd name="T7" fmla="*/ 329 h 983"/>
                <a:gd name="T8" fmla="*/ 569 w 569"/>
                <a:gd name="T9" fmla="*/ 983 h 9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9" h="983">
                  <a:moveTo>
                    <a:pt x="569" y="983"/>
                  </a:moveTo>
                  <a:lnTo>
                    <a:pt x="0" y="655"/>
                  </a:lnTo>
                  <a:lnTo>
                    <a:pt x="0" y="0"/>
                  </a:lnTo>
                  <a:lnTo>
                    <a:pt x="569" y="329"/>
                  </a:lnTo>
                  <a:lnTo>
                    <a:pt x="569" y="983"/>
                  </a:lnTo>
                  <a:close/>
                </a:path>
              </a:pathLst>
            </a:custGeom>
            <a:solidFill>
              <a:srgbClr val="CECEC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35" name="Freeform 88"/>
            <p:cNvSpPr>
              <a:spLocks/>
            </p:cNvSpPr>
            <p:nvPr userDrawn="1"/>
          </p:nvSpPr>
          <p:spPr bwMode="auto">
            <a:xfrm>
              <a:off x="5299075" y="-4183063"/>
              <a:ext cx="790575" cy="1233488"/>
            </a:xfrm>
            <a:custGeom>
              <a:avLst/>
              <a:gdLst>
                <a:gd name="T0" fmla="*/ 271 w 489"/>
                <a:gd name="T1" fmla="*/ 157 h 763"/>
                <a:gd name="T2" fmla="*/ 0 w 489"/>
                <a:gd name="T3" fmla="*/ 0 h 763"/>
                <a:gd name="T4" fmla="*/ 0 w 489"/>
                <a:gd name="T5" fmla="*/ 641 h 763"/>
                <a:gd name="T6" fmla="*/ 102 w 489"/>
                <a:gd name="T7" fmla="*/ 629 h 763"/>
                <a:gd name="T8" fmla="*/ 423 w 489"/>
                <a:gd name="T9" fmla="*/ 763 h 763"/>
                <a:gd name="T10" fmla="*/ 489 w 489"/>
                <a:gd name="T11" fmla="*/ 615 h 763"/>
                <a:gd name="T12" fmla="*/ 271 w 489"/>
                <a:gd name="T13" fmla="*/ 489 h 763"/>
                <a:gd name="T14" fmla="*/ 271 w 489"/>
                <a:gd name="T15" fmla="*/ 157 h 7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89" h="763">
                  <a:moveTo>
                    <a:pt x="271" y="157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641"/>
                    <a:pt x="0" y="641"/>
                    <a:pt x="0" y="641"/>
                  </a:cubicBezTo>
                  <a:cubicBezTo>
                    <a:pt x="33" y="633"/>
                    <a:pt x="67" y="629"/>
                    <a:pt x="102" y="629"/>
                  </a:cubicBezTo>
                  <a:cubicBezTo>
                    <a:pt x="229" y="629"/>
                    <a:pt x="341" y="681"/>
                    <a:pt x="423" y="763"/>
                  </a:cubicBezTo>
                  <a:cubicBezTo>
                    <a:pt x="439" y="711"/>
                    <a:pt x="461" y="661"/>
                    <a:pt x="489" y="615"/>
                  </a:cubicBezTo>
                  <a:cubicBezTo>
                    <a:pt x="271" y="489"/>
                    <a:pt x="271" y="489"/>
                    <a:pt x="271" y="489"/>
                  </a:cubicBezTo>
                  <a:lnTo>
                    <a:pt x="271" y="157"/>
                  </a:lnTo>
                  <a:close/>
                </a:path>
              </a:pathLst>
            </a:custGeom>
            <a:solidFill>
              <a:srgbClr val="40CDF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36" name="Freeform 97"/>
            <p:cNvSpPr>
              <a:spLocks/>
            </p:cNvSpPr>
            <p:nvPr userDrawn="1"/>
          </p:nvSpPr>
          <p:spPr bwMode="auto">
            <a:xfrm>
              <a:off x="5956300" y="-3586163"/>
              <a:ext cx="57150" cy="228600"/>
            </a:xfrm>
            <a:custGeom>
              <a:avLst/>
              <a:gdLst>
                <a:gd name="T0" fmla="*/ 0 w 36"/>
                <a:gd name="T1" fmla="*/ 144 h 144"/>
                <a:gd name="T2" fmla="*/ 36 w 36"/>
                <a:gd name="T3" fmla="*/ 122 h 144"/>
                <a:gd name="T4" fmla="*/ 36 w 36"/>
                <a:gd name="T5" fmla="*/ 21 h 144"/>
                <a:gd name="T6" fmla="*/ 0 w 36"/>
                <a:gd name="T7" fmla="*/ 0 h 144"/>
                <a:gd name="T8" fmla="*/ 0 w 36"/>
                <a:gd name="T9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44">
                  <a:moveTo>
                    <a:pt x="0" y="144"/>
                  </a:moveTo>
                  <a:lnTo>
                    <a:pt x="36" y="122"/>
                  </a:lnTo>
                  <a:lnTo>
                    <a:pt x="36" y="21"/>
                  </a:lnTo>
                  <a:lnTo>
                    <a:pt x="0" y="0"/>
                  </a:lnTo>
                  <a:lnTo>
                    <a:pt x="0" y="144"/>
                  </a:lnTo>
                  <a:close/>
                </a:path>
              </a:pathLst>
            </a:custGeom>
            <a:solidFill>
              <a:srgbClr val="91A80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37" name="Freeform 98"/>
            <p:cNvSpPr>
              <a:spLocks/>
            </p:cNvSpPr>
            <p:nvPr userDrawn="1"/>
          </p:nvSpPr>
          <p:spPr bwMode="auto">
            <a:xfrm>
              <a:off x="5930900" y="-3598863"/>
              <a:ext cx="25400" cy="255588"/>
            </a:xfrm>
            <a:custGeom>
              <a:avLst/>
              <a:gdLst>
                <a:gd name="T0" fmla="*/ 0 w 16"/>
                <a:gd name="T1" fmla="*/ 161 h 161"/>
                <a:gd name="T2" fmla="*/ 16 w 16"/>
                <a:gd name="T3" fmla="*/ 152 h 161"/>
                <a:gd name="T4" fmla="*/ 16 w 16"/>
                <a:gd name="T5" fmla="*/ 8 h 161"/>
                <a:gd name="T6" fmla="*/ 0 w 16"/>
                <a:gd name="T7" fmla="*/ 0 h 161"/>
                <a:gd name="T8" fmla="*/ 0 w 16"/>
                <a:gd name="T9" fmla="*/ 161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61">
                  <a:moveTo>
                    <a:pt x="0" y="161"/>
                  </a:moveTo>
                  <a:lnTo>
                    <a:pt x="16" y="152"/>
                  </a:lnTo>
                  <a:lnTo>
                    <a:pt x="16" y="8"/>
                  </a:lnTo>
                  <a:lnTo>
                    <a:pt x="0" y="0"/>
                  </a:lnTo>
                  <a:lnTo>
                    <a:pt x="0" y="161"/>
                  </a:lnTo>
                  <a:close/>
                </a:path>
              </a:pathLst>
            </a:custGeom>
            <a:solidFill>
              <a:srgbClr val="004B1C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38" name="Freeform 99"/>
            <p:cNvSpPr>
              <a:spLocks/>
            </p:cNvSpPr>
            <p:nvPr userDrawn="1"/>
          </p:nvSpPr>
          <p:spPr bwMode="auto">
            <a:xfrm>
              <a:off x="5881688" y="-3629025"/>
              <a:ext cx="49213" cy="314325"/>
            </a:xfrm>
            <a:custGeom>
              <a:avLst/>
              <a:gdLst>
                <a:gd name="T0" fmla="*/ 0 w 31"/>
                <a:gd name="T1" fmla="*/ 198 h 198"/>
                <a:gd name="T2" fmla="*/ 31 w 31"/>
                <a:gd name="T3" fmla="*/ 180 h 198"/>
                <a:gd name="T4" fmla="*/ 31 w 31"/>
                <a:gd name="T5" fmla="*/ 19 h 198"/>
                <a:gd name="T6" fmla="*/ 0 w 31"/>
                <a:gd name="T7" fmla="*/ 0 h 198"/>
                <a:gd name="T8" fmla="*/ 0 w 31"/>
                <a:gd name="T9" fmla="*/ 19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98">
                  <a:moveTo>
                    <a:pt x="0" y="198"/>
                  </a:moveTo>
                  <a:lnTo>
                    <a:pt x="31" y="180"/>
                  </a:lnTo>
                  <a:lnTo>
                    <a:pt x="31" y="19"/>
                  </a:lnTo>
                  <a:lnTo>
                    <a:pt x="0" y="0"/>
                  </a:lnTo>
                  <a:lnTo>
                    <a:pt x="0" y="198"/>
                  </a:lnTo>
                  <a:close/>
                </a:path>
              </a:pathLst>
            </a:custGeom>
            <a:solidFill>
              <a:srgbClr val="BAD80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39" name="Freeform 100"/>
            <p:cNvSpPr>
              <a:spLocks/>
            </p:cNvSpPr>
            <p:nvPr userDrawn="1"/>
          </p:nvSpPr>
          <p:spPr bwMode="auto">
            <a:xfrm>
              <a:off x="5737225" y="-3632200"/>
              <a:ext cx="144463" cy="320675"/>
            </a:xfrm>
            <a:custGeom>
              <a:avLst/>
              <a:gdLst>
                <a:gd name="T0" fmla="*/ 91 w 91"/>
                <a:gd name="T1" fmla="*/ 2 h 202"/>
                <a:gd name="T2" fmla="*/ 87 w 91"/>
                <a:gd name="T3" fmla="*/ 0 h 202"/>
                <a:gd name="T4" fmla="*/ 0 w 91"/>
                <a:gd name="T5" fmla="*/ 50 h 202"/>
                <a:gd name="T6" fmla="*/ 0 w 91"/>
                <a:gd name="T7" fmla="*/ 151 h 202"/>
                <a:gd name="T8" fmla="*/ 87 w 91"/>
                <a:gd name="T9" fmla="*/ 202 h 202"/>
                <a:gd name="T10" fmla="*/ 91 w 91"/>
                <a:gd name="T11" fmla="*/ 200 h 202"/>
                <a:gd name="T12" fmla="*/ 91 w 91"/>
                <a:gd name="T13" fmla="*/ 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1" h="202">
                  <a:moveTo>
                    <a:pt x="91" y="2"/>
                  </a:moveTo>
                  <a:lnTo>
                    <a:pt x="87" y="0"/>
                  </a:lnTo>
                  <a:lnTo>
                    <a:pt x="0" y="50"/>
                  </a:lnTo>
                  <a:lnTo>
                    <a:pt x="0" y="151"/>
                  </a:lnTo>
                  <a:lnTo>
                    <a:pt x="87" y="202"/>
                  </a:lnTo>
                  <a:lnTo>
                    <a:pt x="91" y="200"/>
                  </a:lnTo>
                  <a:lnTo>
                    <a:pt x="91" y="2"/>
                  </a:lnTo>
                  <a:close/>
                </a:path>
              </a:pathLst>
            </a:custGeom>
            <a:solidFill>
              <a:srgbClr val="107C1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40" name="Freeform 129"/>
            <p:cNvSpPr>
              <a:spLocks/>
            </p:cNvSpPr>
            <p:nvPr userDrawn="1"/>
          </p:nvSpPr>
          <p:spPr bwMode="auto">
            <a:xfrm>
              <a:off x="6640513" y="-4192588"/>
              <a:ext cx="1343025" cy="1831975"/>
            </a:xfrm>
            <a:custGeom>
              <a:avLst/>
              <a:gdLst>
                <a:gd name="T0" fmla="*/ 0 w 846"/>
                <a:gd name="T1" fmla="*/ 1154 h 1154"/>
                <a:gd name="T2" fmla="*/ 846 w 846"/>
                <a:gd name="T3" fmla="*/ 660 h 1154"/>
                <a:gd name="T4" fmla="*/ 846 w 846"/>
                <a:gd name="T5" fmla="*/ 0 h 1154"/>
                <a:gd name="T6" fmla="*/ 0 w 846"/>
                <a:gd name="T7" fmla="*/ 494 h 1154"/>
                <a:gd name="T8" fmla="*/ 0 w 846"/>
                <a:gd name="T9" fmla="*/ 1154 h 1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6" h="1154">
                  <a:moveTo>
                    <a:pt x="0" y="1154"/>
                  </a:moveTo>
                  <a:lnTo>
                    <a:pt x="846" y="660"/>
                  </a:lnTo>
                  <a:lnTo>
                    <a:pt x="846" y="0"/>
                  </a:lnTo>
                  <a:lnTo>
                    <a:pt x="0" y="494"/>
                  </a:lnTo>
                  <a:lnTo>
                    <a:pt x="0" y="1154"/>
                  </a:lnTo>
                  <a:close/>
                </a:path>
              </a:pathLst>
            </a:custGeom>
            <a:solidFill>
              <a:srgbClr val="00205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41" name="Freeform 132"/>
            <p:cNvSpPr>
              <a:spLocks/>
            </p:cNvSpPr>
            <p:nvPr userDrawn="1"/>
          </p:nvSpPr>
          <p:spPr bwMode="auto">
            <a:xfrm>
              <a:off x="5299075" y="-3189288"/>
              <a:ext cx="1341438" cy="823913"/>
            </a:xfrm>
            <a:custGeom>
              <a:avLst/>
              <a:gdLst>
                <a:gd name="T0" fmla="*/ 829 w 829"/>
                <a:gd name="T1" fmla="*/ 196 h 509"/>
                <a:gd name="T2" fmla="*/ 829 w 829"/>
                <a:gd name="T3" fmla="*/ 196 h 509"/>
                <a:gd name="T4" fmla="*/ 489 w 829"/>
                <a:gd name="T5" fmla="*/ 0 h 509"/>
                <a:gd name="T6" fmla="*/ 423 w 829"/>
                <a:gd name="T7" fmla="*/ 148 h 509"/>
                <a:gd name="T8" fmla="*/ 102 w 829"/>
                <a:gd name="T9" fmla="*/ 14 h 509"/>
                <a:gd name="T10" fmla="*/ 0 w 829"/>
                <a:gd name="T11" fmla="*/ 26 h 509"/>
                <a:gd name="T12" fmla="*/ 0 w 829"/>
                <a:gd name="T13" fmla="*/ 31 h 509"/>
                <a:gd name="T14" fmla="*/ 829 w 829"/>
                <a:gd name="T15" fmla="*/ 509 h 509"/>
                <a:gd name="T16" fmla="*/ 829 w 829"/>
                <a:gd name="T17" fmla="*/ 509 h 509"/>
                <a:gd name="T18" fmla="*/ 829 w 829"/>
                <a:gd name="T19" fmla="*/ 196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29" h="509">
                  <a:moveTo>
                    <a:pt x="829" y="196"/>
                  </a:moveTo>
                  <a:cubicBezTo>
                    <a:pt x="829" y="196"/>
                    <a:pt x="829" y="196"/>
                    <a:pt x="829" y="196"/>
                  </a:cubicBezTo>
                  <a:cubicBezTo>
                    <a:pt x="489" y="0"/>
                    <a:pt x="489" y="0"/>
                    <a:pt x="489" y="0"/>
                  </a:cubicBezTo>
                  <a:cubicBezTo>
                    <a:pt x="461" y="46"/>
                    <a:pt x="439" y="96"/>
                    <a:pt x="423" y="148"/>
                  </a:cubicBezTo>
                  <a:cubicBezTo>
                    <a:pt x="341" y="66"/>
                    <a:pt x="229" y="14"/>
                    <a:pt x="102" y="14"/>
                  </a:cubicBezTo>
                  <a:cubicBezTo>
                    <a:pt x="67" y="14"/>
                    <a:pt x="33" y="18"/>
                    <a:pt x="0" y="26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829" y="509"/>
                    <a:pt x="829" y="509"/>
                    <a:pt x="829" y="509"/>
                  </a:cubicBezTo>
                  <a:cubicBezTo>
                    <a:pt x="829" y="509"/>
                    <a:pt x="829" y="509"/>
                    <a:pt x="829" y="509"/>
                  </a:cubicBezTo>
                  <a:lnTo>
                    <a:pt x="829" y="196"/>
                  </a:lnTo>
                  <a:close/>
                </a:path>
              </a:pathLst>
            </a:custGeom>
            <a:solidFill>
              <a:srgbClr val="A0E6F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42" name="Freeform 133"/>
            <p:cNvSpPr>
              <a:spLocks/>
            </p:cNvSpPr>
            <p:nvPr userDrawn="1"/>
          </p:nvSpPr>
          <p:spPr bwMode="auto">
            <a:xfrm>
              <a:off x="6199188" y="-5461000"/>
              <a:ext cx="885825" cy="509588"/>
            </a:xfrm>
            <a:custGeom>
              <a:avLst/>
              <a:gdLst>
                <a:gd name="T0" fmla="*/ 558 w 558"/>
                <a:gd name="T1" fmla="*/ 161 h 321"/>
                <a:gd name="T2" fmla="*/ 278 w 558"/>
                <a:gd name="T3" fmla="*/ 0 h 321"/>
                <a:gd name="T4" fmla="*/ 0 w 558"/>
                <a:gd name="T5" fmla="*/ 160 h 321"/>
                <a:gd name="T6" fmla="*/ 276 w 558"/>
                <a:gd name="T7" fmla="*/ 320 h 321"/>
                <a:gd name="T8" fmla="*/ 278 w 558"/>
                <a:gd name="T9" fmla="*/ 319 h 321"/>
                <a:gd name="T10" fmla="*/ 282 w 558"/>
                <a:gd name="T11" fmla="*/ 321 h 321"/>
                <a:gd name="T12" fmla="*/ 558 w 558"/>
                <a:gd name="T13" fmla="*/ 161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58" h="321">
                  <a:moveTo>
                    <a:pt x="558" y="161"/>
                  </a:moveTo>
                  <a:lnTo>
                    <a:pt x="278" y="0"/>
                  </a:lnTo>
                  <a:lnTo>
                    <a:pt x="0" y="160"/>
                  </a:lnTo>
                  <a:lnTo>
                    <a:pt x="276" y="320"/>
                  </a:lnTo>
                  <a:lnTo>
                    <a:pt x="278" y="319"/>
                  </a:lnTo>
                  <a:lnTo>
                    <a:pt x="282" y="321"/>
                  </a:lnTo>
                  <a:lnTo>
                    <a:pt x="558" y="161"/>
                  </a:lnTo>
                  <a:close/>
                </a:path>
              </a:pathLst>
            </a:custGeom>
            <a:solidFill>
              <a:srgbClr val="40CDF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43" name="Freeform 134"/>
            <p:cNvSpPr>
              <a:spLocks/>
            </p:cNvSpPr>
            <p:nvPr userDrawn="1"/>
          </p:nvSpPr>
          <p:spPr bwMode="auto">
            <a:xfrm>
              <a:off x="5299075" y="-6505575"/>
              <a:ext cx="2684463" cy="3097213"/>
            </a:xfrm>
            <a:custGeom>
              <a:avLst/>
              <a:gdLst>
                <a:gd name="T0" fmla="*/ 1691 w 1691"/>
                <a:gd name="T1" fmla="*/ 488 h 1951"/>
                <a:gd name="T2" fmla="*/ 845 w 1691"/>
                <a:gd name="T3" fmla="*/ 0 h 1951"/>
                <a:gd name="T4" fmla="*/ 0 w 1691"/>
                <a:gd name="T5" fmla="*/ 488 h 1951"/>
                <a:gd name="T6" fmla="*/ 0 w 1691"/>
                <a:gd name="T7" fmla="*/ 1463 h 1951"/>
                <a:gd name="T8" fmla="*/ 845 w 1691"/>
                <a:gd name="T9" fmla="*/ 1951 h 1951"/>
                <a:gd name="T10" fmla="*/ 845 w 1691"/>
                <a:gd name="T11" fmla="*/ 1951 h 1951"/>
                <a:gd name="T12" fmla="*/ 845 w 1691"/>
                <a:gd name="T13" fmla="*/ 1632 h 1951"/>
                <a:gd name="T14" fmla="*/ 845 w 1691"/>
                <a:gd name="T15" fmla="*/ 1632 h 1951"/>
                <a:gd name="T16" fmla="*/ 276 w 1691"/>
                <a:gd name="T17" fmla="*/ 1304 h 1951"/>
                <a:gd name="T18" fmla="*/ 276 w 1691"/>
                <a:gd name="T19" fmla="*/ 647 h 1951"/>
                <a:gd name="T20" fmla="*/ 845 w 1691"/>
                <a:gd name="T21" fmla="*/ 319 h 1951"/>
                <a:gd name="T22" fmla="*/ 1414 w 1691"/>
                <a:gd name="T23" fmla="*/ 647 h 1951"/>
                <a:gd name="T24" fmla="*/ 1414 w 1691"/>
                <a:gd name="T25" fmla="*/ 649 h 1951"/>
                <a:gd name="T26" fmla="*/ 845 w 1691"/>
                <a:gd name="T27" fmla="*/ 982 h 1951"/>
                <a:gd name="T28" fmla="*/ 845 w 1691"/>
                <a:gd name="T29" fmla="*/ 1632 h 1951"/>
                <a:gd name="T30" fmla="*/ 1691 w 1691"/>
                <a:gd name="T31" fmla="*/ 1137 h 1951"/>
                <a:gd name="T32" fmla="*/ 1691 w 1691"/>
                <a:gd name="T33" fmla="*/ 488 h 1951"/>
                <a:gd name="T34" fmla="*/ 1691 w 1691"/>
                <a:gd name="T35" fmla="*/ 488 h 19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691" h="1951">
                  <a:moveTo>
                    <a:pt x="1691" y="488"/>
                  </a:moveTo>
                  <a:lnTo>
                    <a:pt x="845" y="0"/>
                  </a:lnTo>
                  <a:lnTo>
                    <a:pt x="0" y="488"/>
                  </a:lnTo>
                  <a:lnTo>
                    <a:pt x="0" y="1463"/>
                  </a:lnTo>
                  <a:lnTo>
                    <a:pt x="845" y="1951"/>
                  </a:lnTo>
                  <a:lnTo>
                    <a:pt x="845" y="1951"/>
                  </a:lnTo>
                  <a:lnTo>
                    <a:pt x="845" y="1632"/>
                  </a:lnTo>
                  <a:lnTo>
                    <a:pt x="845" y="1632"/>
                  </a:lnTo>
                  <a:lnTo>
                    <a:pt x="276" y="1304"/>
                  </a:lnTo>
                  <a:lnTo>
                    <a:pt x="276" y="647"/>
                  </a:lnTo>
                  <a:lnTo>
                    <a:pt x="845" y="319"/>
                  </a:lnTo>
                  <a:lnTo>
                    <a:pt x="1414" y="647"/>
                  </a:lnTo>
                  <a:lnTo>
                    <a:pt x="1414" y="649"/>
                  </a:lnTo>
                  <a:lnTo>
                    <a:pt x="845" y="982"/>
                  </a:lnTo>
                  <a:lnTo>
                    <a:pt x="845" y="1632"/>
                  </a:lnTo>
                  <a:lnTo>
                    <a:pt x="1691" y="1137"/>
                  </a:lnTo>
                  <a:lnTo>
                    <a:pt x="1691" y="488"/>
                  </a:lnTo>
                  <a:lnTo>
                    <a:pt x="1691" y="488"/>
                  </a:lnTo>
                  <a:close/>
                </a:path>
              </a:pathLst>
            </a:custGeom>
            <a:solidFill>
              <a:srgbClr val="00205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44" name="Freeform 135"/>
            <p:cNvSpPr>
              <a:spLocks/>
            </p:cNvSpPr>
            <p:nvPr userDrawn="1"/>
          </p:nvSpPr>
          <p:spPr bwMode="auto">
            <a:xfrm>
              <a:off x="6640513" y="-4712993"/>
              <a:ext cx="1343025" cy="1304630"/>
            </a:xfrm>
            <a:custGeom>
              <a:avLst/>
              <a:gdLst>
                <a:gd name="T0" fmla="*/ 0 w 846"/>
                <a:gd name="T1" fmla="*/ 814 h 814"/>
                <a:gd name="T2" fmla="*/ 0 w 846"/>
                <a:gd name="T3" fmla="*/ 814 h 814"/>
                <a:gd name="T4" fmla="*/ 846 w 846"/>
                <a:gd name="T5" fmla="*/ 326 h 814"/>
                <a:gd name="T6" fmla="*/ 846 w 846"/>
                <a:gd name="T7" fmla="*/ 0 h 814"/>
                <a:gd name="T8" fmla="*/ 0 w 846"/>
                <a:gd name="T9" fmla="*/ 495 h 814"/>
                <a:gd name="T10" fmla="*/ 0 w 846"/>
                <a:gd name="T11" fmla="*/ 814 h 814"/>
                <a:gd name="connsiteX0" fmla="*/ 0 w 10000"/>
                <a:gd name="connsiteY0" fmla="*/ 10096 h 10096"/>
                <a:gd name="connsiteX1" fmla="*/ 0 w 10000"/>
                <a:gd name="connsiteY1" fmla="*/ 10096 h 10096"/>
                <a:gd name="connsiteX2" fmla="*/ 10000 w 10000"/>
                <a:gd name="connsiteY2" fmla="*/ 4101 h 10096"/>
                <a:gd name="connsiteX3" fmla="*/ 10000 w 10000"/>
                <a:gd name="connsiteY3" fmla="*/ 0 h 10096"/>
                <a:gd name="connsiteX4" fmla="*/ 0 w 10000"/>
                <a:gd name="connsiteY4" fmla="*/ 6177 h 10096"/>
                <a:gd name="connsiteX5" fmla="*/ 0 w 10000"/>
                <a:gd name="connsiteY5" fmla="*/ 10096 h 10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00" h="10096">
                  <a:moveTo>
                    <a:pt x="0" y="10096"/>
                  </a:moveTo>
                  <a:lnTo>
                    <a:pt x="0" y="10096"/>
                  </a:lnTo>
                  <a:lnTo>
                    <a:pt x="10000" y="4101"/>
                  </a:lnTo>
                  <a:lnTo>
                    <a:pt x="10000" y="0"/>
                  </a:lnTo>
                  <a:lnTo>
                    <a:pt x="0" y="6177"/>
                  </a:lnTo>
                  <a:lnTo>
                    <a:pt x="0" y="10096"/>
                  </a:lnTo>
                  <a:close/>
                </a:path>
              </a:pathLst>
            </a:custGeom>
            <a:solidFill>
              <a:srgbClr val="7B7B7B"/>
            </a:solidFill>
            <a:ln w="9525">
              <a:solidFill>
                <a:srgbClr val="7B7B7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45" name="Freeform 144"/>
            <p:cNvSpPr>
              <a:spLocks/>
            </p:cNvSpPr>
            <p:nvPr userDrawn="1"/>
          </p:nvSpPr>
          <p:spPr bwMode="auto">
            <a:xfrm>
              <a:off x="6091238" y="-3529013"/>
              <a:ext cx="549275" cy="657225"/>
            </a:xfrm>
            <a:custGeom>
              <a:avLst/>
              <a:gdLst>
                <a:gd name="T0" fmla="*/ 339 w 339"/>
                <a:gd name="T1" fmla="*/ 407 h 407"/>
                <a:gd name="T2" fmla="*/ 339 w 339"/>
                <a:gd name="T3" fmla="*/ 75 h 407"/>
                <a:gd name="T4" fmla="*/ 339 w 339"/>
                <a:gd name="T5" fmla="*/ 75 h 407"/>
                <a:gd name="T6" fmla="*/ 210 w 339"/>
                <a:gd name="T7" fmla="*/ 0 h 407"/>
                <a:gd name="T8" fmla="*/ 0 w 339"/>
                <a:gd name="T9" fmla="*/ 212 h 407"/>
                <a:gd name="T10" fmla="*/ 339 w 339"/>
                <a:gd name="T11" fmla="*/ 407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9" h="407">
                  <a:moveTo>
                    <a:pt x="339" y="407"/>
                  </a:moveTo>
                  <a:cubicBezTo>
                    <a:pt x="339" y="75"/>
                    <a:pt x="339" y="75"/>
                    <a:pt x="339" y="75"/>
                  </a:cubicBezTo>
                  <a:cubicBezTo>
                    <a:pt x="339" y="75"/>
                    <a:pt x="339" y="75"/>
                    <a:pt x="339" y="75"/>
                  </a:cubicBezTo>
                  <a:cubicBezTo>
                    <a:pt x="210" y="0"/>
                    <a:pt x="210" y="0"/>
                    <a:pt x="210" y="0"/>
                  </a:cubicBezTo>
                  <a:cubicBezTo>
                    <a:pt x="111" y="61"/>
                    <a:pt x="18" y="187"/>
                    <a:pt x="0" y="212"/>
                  </a:cubicBezTo>
                  <a:cubicBezTo>
                    <a:pt x="339" y="407"/>
                    <a:pt x="339" y="407"/>
                    <a:pt x="339" y="407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46" name="Freeform 145"/>
            <p:cNvSpPr>
              <a:spLocks/>
            </p:cNvSpPr>
            <p:nvPr userDrawn="1"/>
          </p:nvSpPr>
          <p:spPr bwMode="auto">
            <a:xfrm>
              <a:off x="6083300" y="-3189288"/>
              <a:ext cx="7938" cy="11113"/>
            </a:xfrm>
            <a:custGeom>
              <a:avLst/>
              <a:gdLst>
                <a:gd name="T0" fmla="*/ 5 w 5"/>
                <a:gd name="T1" fmla="*/ 1 h 6"/>
                <a:gd name="T2" fmla="*/ 4 w 5"/>
                <a:gd name="T3" fmla="*/ 0 h 6"/>
                <a:gd name="T4" fmla="*/ 5 w 5"/>
                <a:gd name="T5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6">
                  <a:moveTo>
                    <a:pt x="5" y="1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6"/>
                    <a:pt x="1" y="6"/>
                    <a:pt x="5" y="1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47" name="Freeform 146"/>
            <p:cNvSpPr>
              <a:spLocks/>
            </p:cNvSpPr>
            <p:nvPr userDrawn="1"/>
          </p:nvSpPr>
          <p:spPr bwMode="auto">
            <a:xfrm>
              <a:off x="3657600" y="-3146425"/>
              <a:ext cx="4872038" cy="1436688"/>
            </a:xfrm>
            <a:custGeom>
              <a:avLst/>
              <a:gdLst>
                <a:gd name="T0" fmla="*/ 2686 w 3008"/>
                <a:gd name="T1" fmla="*/ 249 h 888"/>
                <a:gd name="T2" fmla="*/ 2634 w 3008"/>
                <a:gd name="T3" fmla="*/ 249 h 888"/>
                <a:gd name="T4" fmla="*/ 2590 w 3008"/>
                <a:gd name="T5" fmla="*/ 49 h 888"/>
                <a:gd name="T6" fmla="*/ 1842 w 3008"/>
                <a:gd name="T7" fmla="*/ 486 h 888"/>
                <a:gd name="T8" fmla="*/ 1842 w 3008"/>
                <a:gd name="T9" fmla="*/ 483 h 888"/>
                <a:gd name="T10" fmla="*/ 1842 w 3008"/>
                <a:gd name="T11" fmla="*/ 483 h 888"/>
                <a:gd name="T12" fmla="*/ 1013 w 3008"/>
                <a:gd name="T13" fmla="*/ 5 h 888"/>
                <a:gd name="T14" fmla="*/ 1013 w 3008"/>
                <a:gd name="T15" fmla="*/ 0 h 888"/>
                <a:gd name="T16" fmla="*/ 1012 w 3008"/>
                <a:gd name="T17" fmla="*/ 0 h 888"/>
                <a:gd name="T18" fmla="*/ 666 w 3008"/>
                <a:gd name="T19" fmla="*/ 397 h 888"/>
                <a:gd name="T20" fmla="*/ 456 w 3008"/>
                <a:gd name="T21" fmla="*/ 494 h 888"/>
                <a:gd name="T22" fmla="*/ 254 w 3008"/>
                <a:gd name="T23" fmla="*/ 390 h 888"/>
                <a:gd name="T24" fmla="*/ 0 w 3008"/>
                <a:gd name="T25" fmla="*/ 635 h 888"/>
                <a:gd name="T26" fmla="*/ 254 w 3008"/>
                <a:gd name="T27" fmla="*/ 888 h 888"/>
                <a:gd name="T28" fmla="*/ 321 w 3008"/>
                <a:gd name="T29" fmla="*/ 888 h 888"/>
                <a:gd name="T30" fmla="*/ 1145 w 3008"/>
                <a:gd name="T31" fmla="*/ 888 h 888"/>
                <a:gd name="T32" fmla="*/ 1601 w 3008"/>
                <a:gd name="T33" fmla="*/ 888 h 888"/>
                <a:gd name="T34" fmla="*/ 2709 w 3008"/>
                <a:gd name="T35" fmla="*/ 888 h 888"/>
                <a:gd name="T36" fmla="*/ 3008 w 3008"/>
                <a:gd name="T37" fmla="*/ 568 h 888"/>
                <a:gd name="T38" fmla="*/ 2686 w 3008"/>
                <a:gd name="T39" fmla="*/ 249 h 8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008" h="888">
                  <a:moveTo>
                    <a:pt x="2686" y="249"/>
                  </a:moveTo>
                  <a:cubicBezTo>
                    <a:pt x="2671" y="249"/>
                    <a:pt x="2656" y="249"/>
                    <a:pt x="2634" y="249"/>
                  </a:cubicBezTo>
                  <a:cubicBezTo>
                    <a:pt x="2631" y="178"/>
                    <a:pt x="2615" y="111"/>
                    <a:pt x="2590" y="49"/>
                  </a:cubicBezTo>
                  <a:cubicBezTo>
                    <a:pt x="1842" y="486"/>
                    <a:pt x="1842" y="486"/>
                    <a:pt x="1842" y="486"/>
                  </a:cubicBezTo>
                  <a:cubicBezTo>
                    <a:pt x="1842" y="483"/>
                    <a:pt x="1842" y="483"/>
                    <a:pt x="1842" y="483"/>
                  </a:cubicBezTo>
                  <a:cubicBezTo>
                    <a:pt x="1842" y="483"/>
                    <a:pt x="1842" y="483"/>
                    <a:pt x="1842" y="483"/>
                  </a:cubicBezTo>
                  <a:cubicBezTo>
                    <a:pt x="1013" y="5"/>
                    <a:pt x="1013" y="5"/>
                    <a:pt x="1013" y="5"/>
                  </a:cubicBezTo>
                  <a:cubicBezTo>
                    <a:pt x="1013" y="0"/>
                    <a:pt x="1013" y="0"/>
                    <a:pt x="1013" y="0"/>
                  </a:cubicBezTo>
                  <a:cubicBezTo>
                    <a:pt x="1012" y="0"/>
                    <a:pt x="1012" y="0"/>
                    <a:pt x="1012" y="0"/>
                  </a:cubicBezTo>
                  <a:cubicBezTo>
                    <a:pt x="827" y="44"/>
                    <a:pt x="685" y="202"/>
                    <a:pt x="666" y="397"/>
                  </a:cubicBezTo>
                  <a:cubicBezTo>
                    <a:pt x="591" y="405"/>
                    <a:pt x="516" y="442"/>
                    <a:pt x="456" y="494"/>
                  </a:cubicBezTo>
                  <a:cubicBezTo>
                    <a:pt x="411" y="427"/>
                    <a:pt x="336" y="390"/>
                    <a:pt x="254" y="390"/>
                  </a:cubicBezTo>
                  <a:cubicBezTo>
                    <a:pt x="112" y="390"/>
                    <a:pt x="0" y="501"/>
                    <a:pt x="0" y="635"/>
                  </a:cubicBezTo>
                  <a:cubicBezTo>
                    <a:pt x="0" y="776"/>
                    <a:pt x="112" y="888"/>
                    <a:pt x="254" y="888"/>
                  </a:cubicBezTo>
                  <a:cubicBezTo>
                    <a:pt x="321" y="888"/>
                    <a:pt x="321" y="888"/>
                    <a:pt x="321" y="888"/>
                  </a:cubicBezTo>
                  <a:cubicBezTo>
                    <a:pt x="1145" y="888"/>
                    <a:pt x="1145" y="888"/>
                    <a:pt x="1145" y="888"/>
                  </a:cubicBezTo>
                  <a:cubicBezTo>
                    <a:pt x="1601" y="888"/>
                    <a:pt x="1601" y="888"/>
                    <a:pt x="1601" y="888"/>
                  </a:cubicBezTo>
                  <a:cubicBezTo>
                    <a:pt x="2709" y="888"/>
                    <a:pt x="2709" y="888"/>
                    <a:pt x="2709" y="888"/>
                  </a:cubicBezTo>
                  <a:cubicBezTo>
                    <a:pt x="2873" y="873"/>
                    <a:pt x="3008" y="739"/>
                    <a:pt x="3008" y="568"/>
                  </a:cubicBezTo>
                  <a:cubicBezTo>
                    <a:pt x="3008" y="390"/>
                    <a:pt x="2866" y="249"/>
                    <a:pt x="2686" y="249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</p:grpSp>
      <p:grpSp>
        <p:nvGrpSpPr>
          <p:cNvPr id="148" name="Group 147"/>
          <p:cNvGrpSpPr/>
          <p:nvPr userDrawn="1"/>
        </p:nvGrpSpPr>
        <p:grpSpPr>
          <a:xfrm>
            <a:off x="8070936" y="6101534"/>
            <a:ext cx="445100" cy="689535"/>
            <a:chOff x="7259638" y="4756151"/>
            <a:chExt cx="454025" cy="703262"/>
          </a:xfrm>
        </p:grpSpPr>
        <p:sp>
          <p:nvSpPr>
            <p:cNvPr id="149" name="Freeform 10"/>
            <p:cNvSpPr>
              <a:spLocks/>
            </p:cNvSpPr>
            <p:nvPr userDrawn="1"/>
          </p:nvSpPr>
          <p:spPr bwMode="auto">
            <a:xfrm>
              <a:off x="7410450" y="4933951"/>
              <a:ext cx="152400" cy="87313"/>
            </a:xfrm>
            <a:custGeom>
              <a:avLst/>
              <a:gdLst>
                <a:gd name="T0" fmla="*/ 96 w 96"/>
                <a:gd name="T1" fmla="*/ 27 h 55"/>
                <a:gd name="T2" fmla="*/ 47 w 96"/>
                <a:gd name="T3" fmla="*/ 0 h 55"/>
                <a:gd name="T4" fmla="*/ 0 w 96"/>
                <a:gd name="T5" fmla="*/ 27 h 55"/>
                <a:gd name="T6" fmla="*/ 48 w 96"/>
                <a:gd name="T7" fmla="*/ 55 h 55"/>
                <a:gd name="T8" fmla="*/ 96 w 96"/>
                <a:gd name="T9" fmla="*/ 27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" h="55">
                  <a:moveTo>
                    <a:pt x="96" y="27"/>
                  </a:moveTo>
                  <a:lnTo>
                    <a:pt x="47" y="0"/>
                  </a:lnTo>
                  <a:lnTo>
                    <a:pt x="0" y="27"/>
                  </a:lnTo>
                  <a:lnTo>
                    <a:pt x="48" y="55"/>
                  </a:lnTo>
                  <a:lnTo>
                    <a:pt x="96" y="27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50" name="Freeform 11"/>
            <p:cNvSpPr>
              <a:spLocks/>
            </p:cNvSpPr>
            <p:nvPr userDrawn="1"/>
          </p:nvSpPr>
          <p:spPr bwMode="auto">
            <a:xfrm>
              <a:off x="7486650" y="4887913"/>
              <a:ext cx="227013" cy="307975"/>
            </a:xfrm>
            <a:custGeom>
              <a:avLst/>
              <a:gdLst>
                <a:gd name="T0" fmla="*/ 0 w 143"/>
                <a:gd name="T1" fmla="*/ 194 h 194"/>
                <a:gd name="T2" fmla="*/ 143 w 143"/>
                <a:gd name="T3" fmla="*/ 110 h 194"/>
                <a:gd name="T4" fmla="*/ 143 w 143"/>
                <a:gd name="T5" fmla="*/ 0 h 194"/>
                <a:gd name="T6" fmla="*/ 0 w 143"/>
                <a:gd name="T7" fmla="*/ 84 h 194"/>
                <a:gd name="T8" fmla="*/ 0 w 143"/>
                <a:gd name="T9" fmla="*/ 194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3" h="194">
                  <a:moveTo>
                    <a:pt x="0" y="194"/>
                  </a:moveTo>
                  <a:lnTo>
                    <a:pt x="143" y="110"/>
                  </a:lnTo>
                  <a:lnTo>
                    <a:pt x="143" y="0"/>
                  </a:lnTo>
                  <a:lnTo>
                    <a:pt x="0" y="84"/>
                  </a:lnTo>
                  <a:lnTo>
                    <a:pt x="0" y="19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51" name="Freeform 12"/>
            <p:cNvSpPr>
              <a:spLocks/>
            </p:cNvSpPr>
            <p:nvPr userDrawn="1"/>
          </p:nvSpPr>
          <p:spPr bwMode="auto">
            <a:xfrm>
              <a:off x="7332663" y="4930776"/>
              <a:ext cx="153988" cy="266700"/>
            </a:xfrm>
            <a:custGeom>
              <a:avLst/>
              <a:gdLst>
                <a:gd name="T0" fmla="*/ 97 w 97"/>
                <a:gd name="T1" fmla="*/ 168 h 168"/>
                <a:gd name="T2" fmla="*/ 0 w 97"/>
                <a:gd name="T3" fmla="*/ 112 h 168"/>
                <a:gd name="T4" fmla="*/ 0 w 97"/>
                <a:gd name="T5" fmla="*/ 0 h 168"/>
                <a:gd name="T6" fmla="*/ 97 w 97"/>
                <a:gd name="T7" fmla="*/ 57 h 168"/>
                <a:gd name="T8" fmla="*/ 97 w 97"/>
                <a:gd name="T9" fmla="*/ 16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168">
                  <a:moveTo>
                    <a:pt x="97" y="168"/>
                  </a:moveTo>
                  <a:lnTo>
                    <a:pt x="0" y="112"/>
                  </a:lnTo>
                  <a:lnTo>
                    <a:pt x="0" y="0"/>
                  </a:lnTo>
                  <a:lnTo>
                    <a:pt x="97" y="57"/>
                  </a:lnTo>
                  <a:lnTo>
                    <a:pt x="97" y="168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52" name="Freeform 13"/>
            <p:cNvSpPr>
              <a:spLocks/>
            </p:cNvSpPr>
            <p:nvPr userDrawn="1"/>
          </p:nvSpPr>
          <p:spPr bwMode="auto">
            <a:xfrm>
              <a:off x="7259638" y="5149851"/>
              <a:ext cx="133350" cy="209550"/>
            </a:xfrm>
            <a:custGeom>
              <a:avLst/>
              <a:gdLst>
                <a:gd name="T0" fmla="*/ 45 w 82"/>
                <a:gd name="T1" fmla="*/ 27 h 130"/>
                <a:gd name="T2" fmla="*/ 0 w 82"/>
                <a:gd name="T3" fmla="*/ 0 h 130"/>
                <a:gd name="T4" fmla="*/ 0 w 82"/>
                <a:gd name="T5" fmla="*/ 109 h 130"/>
                <a:gd name="T6" fmla="*/ 17 w 82"/>
                <a:gd name="T7" fmla="*/ 107 h 130"/>
                <a:gd name="T8" fmla="*/ 71 w 82"/>
                <a:gd name="T9" fmla="*/ 130 h 130"/>
                <a:gd name="T10" fmla="*/ 82 w 82"/>
                <a:gd name="T11" fmla="*/ 105 h 130"/>
                <a:gd name="T12" fmla="*/ 45 w 82"/>
                <a:gd name="T13" fmla="*/ 83 h 130"/>
                <a:gd name="T14" fmla="*/ 45 w 82"/>
                <a:gd name="T15" fmla="*/ 27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2" h="130">
                  <a:moveTo>
                    <a:pt x="45" y="27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09"/>
                    <a:pt x="0" y="109"/>
                    <a:pt x="0" y="109"/>
                  </a:cubicBezTo>
                  <a:cubicBezTo>
                    <a:pt x="5" y="108"/>
                    <a:pt x="11" y="107"/>
                    <a:pt x="17" y="107"/>
                  </a:cubicBezTo>
                  <a:cubicBezTo>
                    <a:pt x="38" y="107"/>
                    <a:pt x="57" y="116"/>
                    <a:pt x="71" y="130"/>
                  </a:cubicBezTo>
                  <a:cubicBezTo>
                    <a:pt x="74" y="121"/>
                    <a:pt x="78" y="112"/>
                    <a:pt x="82" y="105"/>
                  </a:cubicBezTo>
                  <a:cubicBezTo>
                    <a:pt x="45" y="83"/>
                    <a:pt x="45" y="83"/>
                    <a:pt x="45" y="83"/>
                  </a:cubicBezTo>
                  <a:lnTo>
                    <a:pt x="45" y="27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53" name="Freeform 14"/>
            <p:cNvSpPr>
              <a:spLocks/>
            </p:cNvSpPr>
            <p:nvPr userDrawn="1"/>
          </p:nvSpPr>
          <p:spPr bwMode="auto">
            <a:xfrm>
              <a:off x="7486650" y="5062538"/>
              <a:ext cx="227013" cy="217488"/>
            </a:xfrm>
            <a:custGeom>
              <a:avLst/>
              <a:gdLst>
                <a:gd name="T0" fmla="*/ 0 w 143"/>
                <a:gd name="T1" fmla="*/ 137 h 137"/>
                <a:gd name="T2" fmla="*/ 143 w 143"/>
                <a:gd name="T3" fmla="*/ 55 h 137"/>
                <a:gd name="T4" fmla="*/ 143 w 143"/>
                <a:gd name="T5" fmla="*/ 0 h 137"/>
                <a:gd name="T6" fmla="*/ 0 w 143"/>
                <a:gd name="T7" fmla="*/ 85 h 137"/>
                <a:gd name="T8" fmla="*/ 0 w 143"/>
                <a:gd name="T9" fmla="*/ 137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3" h="137">
                  <a:moveTo>
                    <a:pt x="0" y="137"/>
                  </a:moveTo>
                  <a:lnTo>
                    <a:pt x="143" y="55"/>
                  </a:lnTo>
                  <a:lnTo>
                    <a:pt x="143" y="0"/>
                  </a:lnTo>
                  <a:lnTo>
                    <a:pt x="0" y="85"/>
                  </a:lnTo>
                  <a:lnTo>
                    <a:pt x="0" y="137"/>
                  </a:lnTo>
                  <a:close/>
                </a:path>
              </a:pathLst>
            </a:custGeom>
            <a:solidFill>
              <a:srgbClr val="7B7B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54" name="Freeform 15"/>
            <p:cNvSpPr>
              <a:spLocks/>
            </p:cNvSpPr>
            <p:nvPr userDrawn="1"/>
          </p:nvSpPr>
          <p:spPr bwMode="auto">
            <a:xfrm>
              <a:off x="7486650" y="5148263"/>
              <a:ext cx="227013" cy="311150"/>
            </a:xfrm>
            <a:custGeom>
              <a:avLst/>
              <a:gdLst>
                <a:gd name="T0" fmla="*/ 0 w 143"/>
                <a:gd name="T1" fmla="*/ 196 h 196"/>
                <a:gd name="T2" fmla="*/ 143 w 143"/>
                <a:gd name="T3" fmla="*/ 112 h 196"/>
                <a:gd name="T4" fmla="*/ 143 w 143"/>
                <a:gd name="T5" fmla="*/ 0 h 196"/>
                <a:gd name="T6" fmla="*/ 0 w 143"/>
                <a:gd name="T7" fmla="*/ 83 h 196"/>
                <a:gd name="T8" fmla="*/ 0 w 143"/>
                <a:gd name="T9" fmla="*/ 196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3" h="196">
                  <a:moveTo>
                    <a:pt x="0" y="196"/>
                  </a:moveTo>
                  <a:lnTo>
                    <a:pt x="143" y="112"/>
                  </a:lnTo>
                  <a:lnTo>
                    <a:pt x="143" y="0"/>
                  </a:lnTo>
                  <a:lnTo>
                    <a:pt x="0" y="83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55" name="Freeform 16"/>
            <p:cNvSpPr>
              <a:spLocks/>
            </p:cNvSpPr>
            <p:nvPr userDrawn="1"/>
          </p:nvSpPr>
          <p:spPr bwMode="auto">
            <a:xfrm>
              <a:off x="7259638" y="5319713"/>
              <a:ext cx="227013" cy="139700"/>
            </a:xfrm>
            <a:custGeom>
              <a:avLst/>
              <a:gdLst>
                <a:gd name="T0" fmla="*/ 140 w 140"/>
                <a:gd name="T1" fmla="*/ 33 h 86"/>
                <a:gd name="T2" fmla="*/ 140 w 140"/>
                <a:gd name="T3" fmla="*/ 33 h 86"/>
                <a:gd name="T4" fmla="*/ 82 w 140"/>
                <a:gd name="T5" fmla="*/ 0 h 86"/>
                <a:gd name="T6" fmla="*/ 71 w 140"/>
                <a:gd name="T7" fmla="*/ 25 h 86"/>
                <a:gd name="T8" fmla="*/ 17 w 140"/>
                <a:gd name="T9" fmla="*/ 2 h 86"/>
                <a:gd name="T10" fmla="*/ 0 w 140"/>
                <a:gd name="T11" fmla="*/ 4 h 86"/>
                <a:gd name="T12" fmla="*/ 0 w 140"/>
                <a:gd name="T13" fmla="*/ 5 h 86"/>
                <a:gd name="T14" fmla="*/ 140 w 140"/>
                <a:gd name="T15" fmla="*/ 86 h 86"/>
                <a:gd name="T16" fmla="*/ 140 w 140"/>
                <a:gd name="T17" fmla="*/ 86 h 86"/>
                <a:gd name="T18" fmla="*/ 140 w 140"/>
                <a:gd name="T19" fmla="*/ 3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0" h="86">
                  <a:moveTo>
                    <a:pt x="140" y="33"/>
                  </a:moveTo>
                  <a:cubicBezTo>
                    <a:pt x="140" y="33"/>
                    <a:pt x="140" y="33"/>
                    <a:pt x="140" y="33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78" y="7"/>
                    <a:pt x="74" y="16"/>
                    <a:pt x="71" y="25"/>
                  </a:cubicBezTo>
                  <a:cubicBezTo>
                    <a:pt x="57" y="11"/>
                    <a:pt x="38" y="2"/>
                    <a:pt x="17" y="2"/>
                  </a:cubicBezTo>
                  <a:cubicBezTo>
                    <a:pt x="11" y="2"/>
                    <a:pt x="5" y="3"/>
                    <a:pt x="0" y="4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40" y="86"/>
                    <a:pt x="140" y="86"/>
                    <a:pt x="140" y="86"/>
                  </a:cubicBezTo>
                  <a:cubicBezTo>
                    <a:pt x="140" y="86"/>
                    <a:pt x="140" y="86"/>
                    <a:pt x="140" y="86"/>
                  </a:cubicBezTo>
                  <a:lnTo>
                    <a:pt x="140" y="33"/>
                  </a:lnTo>
                  <a:close/>
                </a:path>
              </a:pathLst>
            </a:custGeom>
            <a:solidFill>
              <a:srgbClr val="A0E6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56" name="Freeform 17"/>
            <p:cNvSpPr>
              <a:spLocks/>
            </p:cNvSpPr>
            <p:nvPr userDrawn="1"/>
          </p:nvSpPr>
          <p:spPr bwMode="auto">
            <a:xfrm>
              <a:off x="7259638" y="4756151"/>
              <a:ext cx="454025" cy="523875"/>
            </a:xfrm>
            <a:custGeom>
              <a:avLst/>
              <a:gdLst>
                <a:gd name="T0" fmla="*/ 143 w 286"/>
                <a:gd name="T1" fmla="*/ 277 h 330"/>
                <a:gd name="T2" fmla="*/ 143 w 286"/>
                <a:gd name="T3" fmla="*/ 277 h 330"/>
                <a:gd name="T4" fmla="*/ 46 w 286"/>
                <a:gd name="T5" fmla="*/ 222 h 330"/>
                <a:gd name="T6" fmla="*/ 46 w 286"/>
                <a:gd name="T7" fmla="*/ 110 h 330"/>
                <a:gd name="T8" fmla="*/ 143 w 286"/>
                <a:gd name="T9" fmla="*/ 54 h 330"/>
                <a:gd name="T10" fmla="*/ 239 w 286"/>
                <a:gd name="T11" fmla="*/ 110 h 330"/>
                <a:gd name="T12" fmla="*/ 239 w 286"/>
                <a:gd name="T13" fmla="*/ 110 h 330"/>
                <a:gd name="T14" fmla="*/ 286 w 286"/>
                <a:gd name="T15" fmla="*/ 83 h 330"/>
                <a:gd name="T16" fmla="*/ 143 w 286"/>
                <a:gd name="T17" fmla="*/ 0 h 330"/>
                <a:gd name="T18" fmla="*/ 0 w 286"/>
                <a:gd name="T19" fmla="*/ 83 h 330"/>
                <a:gd name="T20" fmla="*/ 0 w 286"/>
                <a:gd name="T21" fmla="*/ 248 h 330"/>
                <a:gd name="T22" fmla="*/ 143 w 286"/>
                <a:gd name="T23" fmla="*/ 330 h 330"/>
                <a:gd name="T24" fmla="*/ 143 w 286"/>
                <a:gd name="T25" fmla="*/ 330 h 330"/>
                <a:gd name="T26" fmla="*/ 143 w 286"/>
                <a:gd name="T27" fmla="*/ 277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86" h="330">
                  <a:moveTo>
                    <a:pt x="143" y="277"/>
                  </a:moveTo>
                  <a:lnTo>
                    <a:pt x="143" y="277"/>
                  </a:lnTo>
                  <a:lnTo>
                    <a:pt x="46" y="222"/>
                  </a:lnTo>
                  <a:lnTo>
                    <a:pt x="46" y="110"/>
                  </a:lnTo>
                  <a:lnTo>
                    <a:pt x="143" y="54"/>
                  </a:lnTo>
                  <a:lnTo>
                    <a:pt x="239" y="110"/>
                  </a:lnTo>
                  <a:lnTo>
                    <a:pt x="239" y="110"/>
                  </a:lnTo>
                  <a:lnTo>
                    <a:pt x="286" y="83"/>
                  </a:lnTo>
                  <a:lnTo>
                    <a:pt x="143" y="0"/>
                  </a:lnTo>
                  <a:lnTo>
                    <a:pt x="0" y="83"/>
                  </a:lnTo>
                  <a:lnTo>
                    <a:pt x="0" y="248"/>
                  </a:lnTo>
                  <a:lnTo>
                    <a:pt x="143" y="330"/>
                  </a:lnTo>
                  <a:lnTo>
                    <a:pt x="143" y="330"/>
                  </a:lnTo>
                  <a:lnTo>
                    <a:pt x="143" y="277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</p:grpSp>
    </p:spTree>
    <p:extLst>
      <p:ext uri="{BB962C8B-B14F-4D97-AF65-F5344CB8AC3E}">
        <p14:creationId xmlns:p14="http://schemas.microsoft.com/office/powerpoint/2010/main" val="397099351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2" presetClass="path" presetSubtype="0" accel="5000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4.5928E-6 -1.32547E-6 L 0.06932 0.00023 " pathEditMode="relative" rAng="0" ptsTypes="AA">
                                      <p:cBhvr>
                                        <p:cTn id="17" dur="1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59" y="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42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2.09599E-6 -8.17068E-7 L 0.06931 0.00023 " pathEditMode="relative" rAng="0" ptsTypes="AA">
                                      <p:cBhvr>
                                        <p:cTn id="19" dur="125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59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3.2193E-6 -4.82524E-6 L -0.10326 -4.82524E-6 " pathEditMode="relative" rAng="0" ptsTypes="AA">
                                      <p:cBhvr>
                                        <p:cTn id="24" dur="125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170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accel="5000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1.99132E-7 -9.30549E-7 L -0.00064 -0.20608 " pathEditMode="relative" rAng="0" ptsTypes="AA">
                                      <p:cBhvr>
                                        <p:cTn id="29" dur="75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" y="-10304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2.04238E-8 -4.74353E-6 L -0.00064 -0.20608 " pathEditMode="relative" rAng="0" ptsTypes="AA">
                                      <p:cBhvr>
                                        <p:cTn id="34" dur="75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" y="-10304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-7.1228E-7 -4.95234E-6 L 0.00498 -0.21402 " pathEditMode="relative" rAng="0" ptsTypes="AA">
                                      <p:cBhvr>
                                        <p:cTn id="39" dur="75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3" y="-1071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" grpId="0" animBg="1"/>
      <p:bldP spid="101" grpId="1" animBg="1"/>
    </p:bldLst>
  </p:timing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lki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9811959"/>
      </p:ext>
    </p:extLst>
  </p:cSld>
  <p:clrMapOvr>
    <a:masterClrMapping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3877272"/>
            <a:ext cx="6273418" cy="1794661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528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3" y="2075840"/>
            <a:ext cx="9860610" cy="1801436"/>
          </a:xfrm>
          <a:noFill/>
        </p:spPr>
        <p:txBody>
          <a:bodyPr lIns="146304" tIns="91440" rIns="146304" bIns="91440" anchor="t" anchorCtr="0"/>
          <a:lstStyle>
            <a:lvl1pPr>
              <a:defRPr sz="5881" spc="-98" baseline="0">
                <a:gradFill>
                  <a:gsLst>
                    <a:gs pos="3333">
                      <a:schemeClr val="tx2"/>
                    </a:gs>
                    <a:gs pos="3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invGray">
          <a:xfrm>
            <a:off x="449820" y="471738"/>
            <a:ext cx="2135184" cy="456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0293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3877272"/>
            <a:ext cx="6273418" cy="1794661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528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3" y="2075840"/>
            <a:ext cx="9860610" cy="1801436"/>
          </a:xfrm>
          <a:noFill/>
        </p:spPr>
        <p:txBody>
          <a:bodyPr lIns="146304" tIns="91440" rIns="146304" bIns="91440" anchor="t" anchorCtr="0"/>
          <a:lstStyle>
            <a:lvl1pPr>
              <a:defRPr sz="5881" spc="-98" baseline="0">
                <a:gradFill>
                  <a:gsLst>
                    <a:gs pos="3333">
                      <a:schemeClr val="tx2"/>
                    </a:gs>
                    <a:gs pos="3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49820" y="471124"/>
            <a:ext cx="2134206" cy="457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76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0" y="1189178"/>
            <a:ext cx="11653523" cy="168110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54" indent="0">
              <a:buNone/>
              <a:defRPr/>
            </a:lvl3pPr>
            <a:lvl4pPr marL="448107" indent="0">
              <a:buNone/>
              <a:defRPr/>
            </a:lvl4pPr>
            <a:lvl5pPr marL="672161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73770231"/>
      </p:ext>
    </p:extLst>
  </p:cSld>
  <p:clrMapOvr>
    <a:masterClrMapping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1" y="1189178"/>
            <a:ext cx="5826760" cy="168110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54" indent="0">
              <a:buNone/>
              <a:defRPr/>
            </a:lvl3pPr>
            <a:lvl4pPr marL="448107" indent="0">
              <a:buNone/>
              <a:defRPr/>
            </a:lvl4pPr>
            <a:lvl5pPr marL="672161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53133334"/>
      </p:ext>
    </p:extLst>
  </p:cSld>
  <p:clrMapOvr>
    <a:masterClrMapping/>
  </p:clrMapOvr>
  <p:transition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0" y="1189178"/>
            <a:ext cx="11653523" cy="168110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54" indent="0">
              <a:buNone/>
              <a:defRPr/>
            </a:lvl3pPr>
            <a:lvl4pPr marL="448107" indent="0">
              <a:buNone/>
              <a:defRPr/>
            </a:lvl4pPr>
            <a:lvl5pPr marL="672161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22878104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7644"/>
            <a:ext cx="5378548" cy="2115402"/>
          </a:xfrm>
        </p:spPr>
        <p:txBody>
          <a:bodyPr wrap="square">
            <a:spAutoFit/>
          </a:bodyPr>
          <a:lstStyle>
            <a:lvl1pPr marL="227209" indent="-227209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941" b="0">
                <a:latin typeface="+mn-lt"/>
              </a:defRPr>
            </a:lvl1pPr>
            <a:lvl2pPr marL="418625" indent="-168072">
              <a:buFont typeface="Wingdings" panose="05000000000000000000" pitchFamily="2" charset="2"/>
              <a:buChar char=""/>
              <a:defRPr sz="2353" b="0"/>
            </a:lvl2pPr>
            <a:lvl3pPr marL="627160" indent="-185191">
              <a:buFont typeface="Wingdings" panose="05000000000000000000" pitchFamily="2" charset="2"/>
              <a:buChar char=""/>
              <a:tabLst/>
              <a:defRPr sz="2157" b="0"/>
            </a:lvl3pPr>
            <a:lvl4pPr marL="812350" indent="-172742">
              <a:buFont typeface="Wingdings" panose="05000000000000000000" pitchFamily="2" charset="2"/>
              <a:buChar char=""/>
              <a:defRPr sz="2157" b="0"/>
            </a:lvl4pPr>
            <a:lvl5pPr marL="1003766" indent="-166517">
              <a:buFont typeface="Wingdings" panose="05000000000000000000" pitchFamily="2" charset="2"/>
              <a:buChar char=""/>
              <a:tabLst/>
              <a:defRPr sz="2157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7644"/>
            <a:ext cx="5378548" cy="2429576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lang="en-US" sz="2941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86698" indent="-336145">
              <a:defRPr lang="en-US" sz="2353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78113" indent="-336145"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75753" indent="-336145"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73395" indent="-336145"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27209" marR="0" lvl="0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Edit Master text styles</a:t>
            </a:r>
          </a:p>
          <a:p>
            <a:pPr marL="227209" marR="0" lvl="1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Second level</a:t>
            </a:r>
          </a:p>
          <a:p>
            <a:pPr marL="227209" marR="0" lvl="2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Third level</a:t>
            </a:r>
          </a:p>
          <a:p>
            <a:pPr marL="227209" marR="0" lvl="3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Fourth level</a:t>
            </a:r>
          </a:p>
          <a:p>
            <a:pPr marL="227209" marR="0" lvl="4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36865440"/>
      </p:ext>
    </p:extLst>
  </p:cSld>
  <p:clrMapOvr>
    <a:masterClrMapping/>
  </p:clrMapOvr>
  <p:transition spd="med">
    <p:fade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3523" cy="1647952"/>
          </a:xfrm>
        </p:spPr>
        <p:txBody>
          <a:bodyPr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60038354"/>
      </p:ext>
    </p:extLst>
  </p:cSld>
  <p:clrMapOvr>
    <a:masterClrMapping/>
  </p:clrMapOvr>
  <p:transition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3523" cy="1647952"/>
          </a:xfrm>
        </p:spPr>
        <p:txBody>
          <a:bodyPr>
            <a:spAutoFit/>
          </a:bodyPr>
          <a:lstStyle>
            <a:lvl1pPr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70688972"/>
      </p:ext>
    </p:extLst>
  </p:cSld>
  <p:clrMapOvr>
    <a:masterClrMapping/>
  </p:clrMapOvr>
  <p:transition>
    <p:fad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6"/>
            <a:ext cx="5378548" cy="1801840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8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801840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8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28250674"/>
      </p:ext>
    </p:extLst>
  </p:cSld>
  <p:clrMapOvr>
    <a:masterClrMapping/>
  </p:clrMapOvr>
  <p:transition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6"/>
            <a:ext cx="5378548" cy="1801840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8"/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801840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8"/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40599706"/>
      </p:ext>
    </p:extLst>
  </p:cSld>
  <p:clrMapOvr>
    <a:masterClrMapping/>
  </p:clrMapOvr>
  <p:transition>
    <p:fad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6"/>
            <a:ext cx="5378548" cy="1868204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528"/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868204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528"/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83882939"/>
      </p:ext>
    </p:extLst>
  </p:cSld>
  <p:clrMapOvr>
    <a:masterClrMapping/>
  </p:clrMapOvr>
  <p:transition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6"/>
            <a:ext cx="5378548" cy="1868204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528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868204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528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52299551"/>
      </p:ext>
    </p:extLst>
  </p:cSld>
  <p:clrMapOvr>
    <a:masterClrMapping/>
  </p:clrMapOvr>
  <p:transition>
    <p:fade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85202289"/>
      </p:ext>
    </p:extLst>
  </p:cSld>
  <p:clrMapOvr>
    <a:masterClrMapping/>
  </p:clrMapOvr>
  <p:transition>
    <p:fade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Only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727701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| Sub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89966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267684" y="963482"/>
            <a:ext cx="11655078" cy="561290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745">
                <a:solidFill>
                  <a:schemeClr val="tx2"/>
                </a:solidFill>
              </a:defRPr>
            </a:lvl1pPr>
            <a:lvl2pPr marL="336080" indent="0">
              <a:buNone/>
              <a:defRPr/>
            </a:lvl2pPr>
            <a:lvl3pPr marL="560134" indent="0">
              <a:buNone/>
              <a:defRPr/>
            </a:lvl3pPr>
            <a:lvl4pPr marL="784187" indent="0">
              <a:buNone/>
              <a:defRPr/>
            </a:lvl4pPr>
            <a:lvl5pPr marL="1008241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4315539"/>
      </p:ext>
    </p:extLst>
  </p:cSld>
  <p:clrMapOvr>
    <a:masterClrMapping/>
  </p:clrMapOvr>
  <p:transition>
    <p:fad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| Sub  - pictur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1" y="289512"/>
            <a:ext cx="6125968" cy="89966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269241" y="1803528"/>
            <a:ext cx="6125568" cy="561290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745">
                <a:solidFill>
                  <a:schemeClr val="tx2"/>
                </a:solidFill>
              </a:defRPr>
            </a:lvl1pPr>
            <a:lvl2pPr marL="336080" indent="0">
              <a:buNone/>
              <a:defRPr/>
            </a:lvl2pPr>
            <a:lvl3pPr marL="560134" indent="0">
              <a:buNone/>
              <a:defRPr/>
            </a:lvl3pPr>
            <a:lvl4pPr marL="784187" indent="0">
              <a:buNone/>
              <a:defRPr/>
            </a:lvl4pPr>
            <a:lvl5pPr marL="1008241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Rectangle 2"/>
          <p:cNvSpPr/>
          <p:nvPr/>
        </p:nvSpPr>
        <p:spPr bwMode="auto">
          <a:xfrm>
            <a:off x="6545770" y="0"/>
            <a:ext cx="5646230" cy="685800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5964204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2579481"/>
      </p:ext>
    </p:extLst>
  </p:cSld>
  <p:clrMapOvr>
    <a:masterClrMapping/>
  </p:clrMapOvr>
  <p:transition spd="med">
    <p:fade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| Sub |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89966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7683" y="1710608"/>
            <a:ext cx="11877629" cy="1644641"/>
          </a:xfrm>
        </p:spPr>
        <p:txBody>
          <a:bodyPr/>
          <a:lstStyle>
            <a:lvl1pPr marL="0" indent="0">
              <a:buNone/>
              <a:defRPr/>
            </a:lvl1pPr>
            <a:lvl2pPr marL="336080" indent="0">
              <a:buNone/>
              <a:defRPr/>
            </a:lvl2pPr>
            <a:lvl3pPr marL="560134" indent="0">
              <a:buNone/>
              <a:defRPr/>
            </a:lvl3pPr>
            <a:lvl4pPr marL="784187" indent="0">
              <a:buNone/>
              <a:defRPr/>
            </a:lvl4pPr>
            <a:lvl5pPr marL="1008241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267684" y="963482"/>
            <a:ext cx="11655078" cy="561290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745">
                <a:solidFill>
                  <a:schemeClr val="tx2"/>
                </a:solidFill>
              </a:defRPr>
            </a:lvl1pPr>
            <a:lvl2pPr marL="336080" indent="0">
              <a:buNone/>
              <a:defRPr/>
            </a:lvl2pPr>
            <a:lvl3pPr marL="560134" indent="0">
              <a:buNone/>
              <a:defRPr/>
            </a:lvl3pPr>
            <a:lvl4pPr marL="784187" indent="0">
              <a:buNone/>
              <a:defRPr/>
            </a:lvl4pPr>
            <a:lvl5pPr marL="1008241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91358232"/>
      </p:ext>
    </p:extLst>
  </p:cSld>
  <p:clrMapOvr>
    <a:masterClrMapping/>
  </p:clrMapOvr>
  <p:transition>
    <p:fad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77788617"/>
      </p:ext>
    </p:extLst>
  </p:cSld>
  <p:clrMapOvr>
    <a:masterClrMapping/>
  </p:clrMapOvr>
  <p:transition>
    <p:fade/>
  </p:transition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09460"/>
            <a:ext cx="9859116" cy="1874884"/>
          </a:xfrm>
          <a:noFill/>
        </p:spPr>
        <p:txBody>
          <a:bodyPr tIns="91440" bIns="91440" anchor="t" anchorCtr="0"/>
          <a:lstStyle>
            <a:lvl1pPr>
              <a:defRPr sz="7056" spc="-98" baseline="0">
                <a:solidFill>
                  <a:schemeClr val="bg2"/>
                </a:soli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1" y="3877278"/>
            <a:ext cx="9860674" cy="1793881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3528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3" name="Rectangle 2"/>
          <p:cNvSpPr/>
          <p:nvPr/>
        </p:nvSpPr>
        <p:spPr>
          <a:xfrm>
            <a:off x="448213" y="291069"/>
            <a:ext cx="1563248" cy="7077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920" b="1">
                <a:solidFill>
                  <a:schemeClr val="bg1"/>
                </a:solidFill>
              </a:rPr>
              <a:t>demo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320106" y="1337045"/>
            <a:ext cx="362136" cy="622056"/>
          </a:xfrm>
          <a:prstGeom prst="rect">
            <a:avLst/>
          </a:prstGeom>
          <a:noFill/>
        </p:spPr>
        <p:txBody>
          <a:bodyPr wrap="none" lIns="179259" tIns="143407" rIns="179259" bIns="143407" rtlCol="0">
            <a:spAutoFit/>
          </a:bodyPr>
          <a:lstStyle/>
          <a:p>
            <a:pPr marL="0" marR="0" lvl="0" indent="0" defTabSz="896214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gradFill>
                <a:gsLst>
                  <a:gs pos="16000">
                    <a:srgbClr val="FFFFFF">
                      <a:alpha val="90000"/>
                    </a:srgbClr>
                  </a:gs>
                  <a:gs pos="90000">
                    <a:srgbClr val="FFFFFF">
                      <a:alpha val="90000"/>
                    </a:srgbClr>
                  </a:gs>
                </a:gsLst>
                <a:lin ang="16200000" scaled="0"/>
              </a:gradFill>
              <a:effectLst/>
              <a:uLnTx/>
              <a:uFillTx/>
              <a:latin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2578111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Video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09460"/>
            <a:ext cx="4577398" cy="1874884"/>
          </a:xfrm>
          <a:noFill/>
        </p:spPr>
        <p:txBody>
          <a:bodyPr tIns="91440" bIns="91440" anchor="t" anchorCtr="0"/>
          <a:lstStyle>
            <a:lvl1pPr>
              <a:defRPr sz="7054" spc="-98" baseline="0">
                <a:solidFill>
                  <a:schemeClr val="bg2"/>
                </a:solidFill>
              </a:defRPr>
            </a:lvl1pPr>
          </a:lstStyle>
          <a:p>
            <a:r>
              <a:rPr lang="en-US"/>
              <a:t>Video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9"/>
            <a:ext cx="4578121" cy="1793881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3527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3" name="Rectangle 2"/>
          <p:cNvSpPr/>
          <p:nvPr/>
        </p:nvSpPr>
        <p:spPr>
          <a:xfrm>
            <a:off x="448212" y="291069"/>
            <a:ext cx="1516762" cy="7077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919" b="1">
                <a:solidFill>
                  <a:schemeClr val="bg1"/>
                </a:solidFill>
              </a:rPr>
              <a:t>video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1038" y="1705680"/>
            <a:ext cx="6218237" cy="360826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977017" y="864543"/>
            <a:ext cx="5083622" cy="538956"/>
          </a:xfrm>
          <a:prstGeom prst="rect">
            <a:avLst/>
          </a:prstGeom>
          <a:noFill/>
        </p:spPr>
        <p:txBody>
          <a:bodyPr wrap="none" lIns="179259" tIns="143407" rIns="179259" bIns="143407" rtlCol="0">
            <a:spAutoFit/>
          </a:bodyPr>
          <a:lstStyle/>
          <a:p>
            <a:pPr algn="r">
              <a:lnSpc>
                <a:spcPct val="90000"/>
              </a:lnSpc>
              <a:spcAft>
                <a:spcPts val="588"/>
              </a:spcAft>
            </a:pPr>
            <a:r>
              <a:rPr lang="en-US" sz="1765" kern="1200">
                <a:solidFill>
                  <a:schemeClr val="bg2"/>
                </a:solidFill>
                <a:effectLst/>
                <a:latin typeface="+mn-lt"/>
                <a:ea typeface="+mn-ea"/>
                <a:cs typeface="+mn-cs"/>
              </a:rPr>
              <a:t>Analytics &amp; Business Intelligence Partner Airlift</a:t>
            </a:r>
            <a:endParaRPr lang="en-US" sz="2353">
              <a:solidFill>
                <a:schemeClr val="bg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16504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09460"/>
            <a:ext cx="9859116" cy="1874884"/>
          </a:xfrm>
          <a:noFill/>
        </p:spPr>
        <p:txBody>
          <a:bodyPr tIns="91440" bIns="91440" anchor="t" anchorCtr="0"/>
          <a:lstStyle>
            <a:lvl1pPr>
              <a:defRPr sz="7056" spc="-98" baseline="0">
                <a:solidFill>
                  <a:schemeClr val="bg2"/>
                </a:solidFill>
              </a:defRPr>
            </a:lvl1pPr>
          </a:lstStyle>
          <a:p>
            <a:r>
              <a:rPr lang="en-US"/>
              <a:t>Video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1" y="3877278"/>
            <a:ext cx="9860674" cy="1793881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3528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3" name="Rectangle 2"/>
          <p:cNvSpPr/>
          <p:nvPr/>
        </p:nvSpPr>
        <p:spPr>
          <a:xfrm>
            <a:off x="448212" y="291069"/>
            <a:ext cx="1516762" cy="7077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920" b="1">
                <a:solidFill>
                  <a:schemeClr val="bg1"/>
                </a:solidFill>
              </a:rPr>
              <a:t>video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977017" y="864543"/>
            <a:ext cx="5083622" cy="538956"/>
          </a:xfrm>
          <a:prstGeom prst="rect">
            <a:avLst/>
          </a:prstGeom>
          <a:noFill/>
        </p:spPr>
        <p:txBody>
          <a:bodyPr wrap="none" lIns="179259" tIns="143407" rIns="179259" bIns="143407" rtlCol="0">
            <a:spAutoFit/>
          </a:bodyPr>
          <a:lstStyle/>
          <a:p>
            <a:pPr algn="r">
              <a:lnSpc>
                <a:spcPct val="90000"/>
              </a:lnSpc>
              <a:spcAft>
                <a:spcPts val="588"/>
              </a:spcAft>
            </a:pPr>
            <a:r>
              <a:rPr lang="en-US" sz="1765" kern="1200">
                <a:solidFill>
                  <a:schemeClr val="bg2"/>
                </a:solidFill>
                <a:effectLst/>
                <a:latin typeface="+mn-lt"/>
                <a:ea typeface="+mn-ea"/>
                <a:cs typeface="+mn-cs"/>
              </a:rPr>
              <a:t>Analytics &amp; Business Intelligence Partner Airlift</a:t>
            </a:r>
            <a:endParaRPr lang="en-US" sz="2353">
              <a:solidFill>
                <a:schemeClr val="bg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22592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457736"/>
            <a:ext cx="11653523" cy="1796217"/>
          </a:xfrm>
          <a:noFill/>
        </p:spPr>
        <p:txBody>
          <a:bodyPr tIns="91440" bIns="91440" anchor="ctr" anchorCtr="0"/>
          <a:lstStyle>
            <a:lvl1pPr>
              <a:defRPr sz="5881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6510975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796217"/>
          </a:xfrm>
          <a:noFill/>
        </p:spPr>
        <p:txBody>
          <a:bodyPr tIns="91440" bIns="91440" anchor="ctr" anchorCtr="0"/>
          <a:lstStyle>
            <a:lvl1pPr>
              <a:defRPr sz="6469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6979639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812508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5" tIns="45715" rIns="45715" bIns="4571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spcBef>
                <a:spcPct val="0"/>
              </a:spcBef>
              <a:spcAft>
                <a:spcPct val="0"/>
              </a:spcAft>
            </a:pPr>
            <a:endParaRPr lang="en-US" sz="1765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1661545"/>
          </a:xfrm>
        </p:spPr>
        <p:txBody>
          <a:bodyPr/>
          <a:lstStyle>
            <a:lvl1pPr marL="0" indent="0">
              <a:buNone/>
              <a:defRPr sz="3234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cs typeface="Segoe UI" pitchFamily="34" charset="0"/>
              </a:defRPr>
            </a:lvl1pPr>
            <a:lvl2pPr marL="339661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cs typeface="Segoe UI" pitchFamily="34" charset="0"/>
              </a:defRPr>
            </a:lvl2pPr>
            <a:lvl3pPr marL="572979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cs typeface="Segoe UI" pitchFamily="34" charset="0"/>
              </a:defRPr>
            </a:lvl3pPr>
            <a:lvl4pPr marL="79836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cs typeface="Segoe UI" pitchFamily="34" charset="0"/>
              </a:defRPr>
            </a:lvl4pPr>
            <a:lvl5pPr marL="1030094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25609388"/>
      </p:ext>
    </p:extLst>
  </p:cSld>
  <p:clrMapOvr>
    <a:masterClrMapping/>
  </p:clrMapOvr>
  <p:transition>
    <p:fade/>
  </p:transition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40" y="1189178"/>
            <a:ext cx="11653523" cy="2396047"/>
          </a:xfrm>
          <a:prstGeom prst="rect">
            <a:avLst/>
          </a:prstGeom>
        </p:spPr>
        <p:txBody>
          <a:bodyPr/>
          <a:lstStyle>
            <a:lvl1pPr marL="284735" indent="-284735">
              <a:buClr>
                <a:schemeClr val="tx1"/>
              </a:buClr>
              <a:buSzPct val="90000"/>
              <a:buFont typeface="Arial" pitchFamily="34" charset="0"/>
              <a:buChar char="•"/>
              <a:defRPr sz="3528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134" indent="-275401">
              <a:buClr>
                <a:schemeClr val="tx1"/>
              </a:buClr>
              <a:buSzPct val="90000"/>
              <a:buFont typeface="Arial" pitchFamily="34" charset="0"/>
              <a:buChar char="•"/>
              <a:defRPr sz="3136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4869" indent="-284735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8923" indent="-224054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2976" indent="-224054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6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515984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9860674" cy="724246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4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b="0" spc="147" baseline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34328600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invGray">
          <a:xfrm>
            <a:off x="353714" y="3134846"/>
            <a:ext cx="3320351" cy="709743"/>
          </a:xfrm>
          <a:prstGeom prst="rect">
            <a:avLst/>
          </a:prstGeom>
        </p:spPr>
      </p:pic>
      <p:sp>
        <p:nvSpPr>
          <p:cNvPr id="4" name="Text Box 3"/>
          <p:cNvSpPr txBox="1">
            <a:spLocks noChangeArrowheads="1"/>
          </p:cNvSpPr>
          <p:nvPr/>
        </p:nvSpPr>
        <p:spPr bwMode="blackWhite">
          <a:xfrm>
            <a:off x="194537" y="5296816"/>
            <a:ext cx="10758655" cy="44812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59" tIns="143407" rIns="179259" bIns="143407" numCol="1" anchor="t" anchorCtr="0" compatLnSpc="1">
            <a:prstTxWarp prst="textNoShape">
              <a:avLst/>
            </a:prstTxWarp>
            <a:spAutoFit/>
          </a:bodyPr>
          <a:lstStyle/>
          <a:p>
            <a:pPr defTabSz="913748" eaLnBrk="0" hangingPunct="0"/>
            <a:r>
              <a:rPr lang="en-US" sz="1028">
                <a:gradFill>
                  <a:gsLst>
                    <a:gs pos="7500">
                      <a:schemeClr val="tx1"/>
                    </a:gs>
                    <a:gs pos="19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12139570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69875" y="1015471"/>
            <a:ext cx="11709400" cy="517065"/>
          </a:xfr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tx2"/>
                </a:solidFill>
              </a:defRPr>
            </a:lvl1pPr>
            <a:lvl2pPr marL="0" indent="0">
              <a:buFontTx/>
              <a:buNone/>
              <a:defRPr/>
            </a:lvl2pPr>
            <a:lvl3pPr marL="0" indent="0">
              <a:buFontTx/>
              <a:buNone/>
              <a:defRPr/>
            </a:lvl3pPr>
            <a:lvl4pPr marL="0" indent="0">
              <a:buFontTx/>
              <a:buNone/>
              <a:defRPr/>
            </a:lvl4pPr>
            <a:lvl5pPr marL="0" indent="0">
              <a:buFontTx/>
              <a:buNone/>
              <a:defRPr/>
            </a:lvl5pPr>
          </a:lstStyle>
          <a:p>
            <a:pPr lvl="0"/>
            <a:r>
              <a:rPr lang="en-US"/>
              <a:t>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28504448"/>
      </p:ext>
    </p:extLst>
  </p:cSld>
  <p:clrMapOvr>
    <a:masterClrMapping/>
  </p:clrMapOvr>
  <p:transition>
    <p:fade/>
  </p:transition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| Sub |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89966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7684" y="1710608"/>
            <a:ext cx="5833712" cy="1644641"/>
          </a:xfrm>
        </p:spPr>
        <p:txBody>
          <a:bodyPr/>
          <a:lstStyle>
            <a:lvl1pPr marL="0" indent="0">
              <a:buNone/>
              <a:defRPr/>
            </a:lvl1pPr>
            <a:lvl2pPr marL="0" indent="0">
              <a:buNone/>
              <a:defRPr>
                <a:solidFill>
                  <a:schemeClr val="tx2"/>
                </a:solidFill>
              </a:defRPr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267684" y="963482"/>
            <a:ext cx="11655078" cy="561290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745">
                <a:solidFill>
                  <a:schemeClr val="tx2"/>
                </a:solidFill>
              </a:defRPr>
            </a:lvl1pPr>
            <a:lvl2pPr marL="336080" indent="0">
              <a:buNone/>
              <a:defRPr/>
            </a:lvl2pPr>
            <a:lvl3pPr marL="560134" indent="0">
              <a:buNone/>
              <a:defRPr/>
            </a:lvl3pPr>
            <a:lvl4pPr marL="784187" indent="0">
              <a:buNone/>
              <a:defRPr/>
            </a:lvl4pPr>
            <a:lvl5pPr marL="1008241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5709329"/>
      </p:ext>
    </p:extLst>
  </p:cSld>
  <p:clrMapOvr>
    <a:masterClrMapping/>
  </p:clrMapOvr>
  <p:transition>
    <p:fade/>
  </p:transition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Title Accent Color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328425"/>
            <a:ext cx="11653523" cy="1796217"/>
          </a:xfrm>
          <a:noFill/>
        </p:spPr>
        <p:txBody>
          <a:bodyPr tIns="91440" bIns="91440" anchor="ctr" anchorCtr="0"/>
          <a:lstStyle>
            <a:lvl1pPr>
              <a:defRPr sz="5881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Key takeaways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2457736"/>
            <a:ext cx="5378549" cy="1644641"/>
          </a:xfrm>
        </p:spPr>
        <p:txBody>
          <a:bodyPr lIns="603504"/>
          <a:lstStyle>
            <a:lvl1pPr marL="0" indent="0">
              <a:buNone/>
              <a:defRPr/>
            </a:lvl1pPr>
            <a:lvl2pPr marL="336080" indent="0">
              <a:buNone/>
              <a:defRPr/>
            </a:lvl2pPr>
            <a:lvl3pPr marL="560134" indent="0">
              <a:buNone/>
              <a:defRPr/>
            </a:lvl3pPr>
            <a:lvl4pPr marL="784187" indent="0">
              <a:buNone/>
              <a:defRPr/>
            </a:lvl4pPr>
            <a:lvl5pPr marL="1008241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5946596" y="2457736"/>
            <a:ext cx="5976166" cy="1644641"/>
          </a:xfrm>
        </p:spPr>
        <p:txBody>
          <a:bodyPr lIns="603504"/>
          <a:lstStyle>
            <a:lvl1pPr marL="0" indent="0">
              <a:buNone/>
              <a:defRPr/>
            </a:lvl1pPr>
            <a:lvl2pPr marL="336080" indent="0">
              <a:buNone/>
              <a:defRPr/>
            </a:lvl2pPr>
            <a:lvl3pPr marL="560134" indent="0">
              <a:buNone/>
              <a:defRPr/>
            </a:lvl3pPr>
            <a:lvl4pPr marL="784187" indent="0">
              <a:buNone/>
              <a:defRPr/>
            </a:lvl4pPr>
            <a:lvl5pPr marL="1008241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194534" y="1710609"/>
            <a:ext cx="1120533" cy="954326"/>
          </a:xfrm>
          <a:prstGeom prst="rect">
            <a:avLst/>
          </a:prstGeom>
          <a:noFill/>
        </p:spPr>
        <p:txBody>
          <a:bodyPr wrap="square" lIns="179259" tIns="143407" rIns="179259" bIns="143407" rtlCol="0">
            <a:spAutoFit/>
          </a:bodyPr>
          <a:lstStyle/>
          <a:p>
            <a:pPr algn="ctr">
              <a:lnSpc>
                <a:spcPct val="90000"/>
              </a:lnSpc>
              <a:spcAft>
                <a:spcPts val="588"/>
              </a:spcAft>
            </a:pPr>
            <a:r>
              <a:rPr lang="en-US" sz="4704">
                <a:solidFill>
                  <a:srgbClr val="3C6F82"/>
                </a:solidFill>
                <a:cs typeface="Segoe UI Semilight" panose="020B0402040204020203" pitchFamily="34" charset="0"/>
              </a:rPr>
              <a:t>01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5795635" y="1710609"/>
            <a:ext cx="1419339" cy="954326"/>
          </a:xfrm>
          <a:prstGeom prst="rect">
            <a:avLst/>
          </a:prstGeom>
          <a:noFill/>
        </p:spPr>
        <p:txBody>
          <a:bodyPr wrap="square" lIns="179259" tIns="143407" rIns="179259" bIns="143407" rtlCol="0">
            <a:spAutoFit/>
          </a:bodyPr>
          <a:lstStyle/>
          <a:p>
            <a:pPr algn="ctr">
              <a:lnSpc>
                <a:spcPct val="90000"/>
              </a:lnSpc>
              <a:spcAft>
                <a:spcPts val="588"/>
              </a:spcAft>
            </a:pPr>
            <a:r>
              <a:rPr lang="en-US" sz="4704">
                <a:solidFill>
                  <a:srgbClr val="3C6F82"/>
                </a:solidFill>
                <a:cs typeface="Segoe UI Semilight" panose="020B0402040204020203" pitchFamily="34" charset="0"/>
              </a:rPr>
              <a:t>02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6094443" y="2457736"/>
            <a:ext cx="821723" cy="0"/>
          </a:xfrm>
          <a:prstGeom prst="line">
            <a:avLst/>
          </a:prstGeom>
          <a:ln w="38100">
            <a:solidFill>
              <a:srgbClr val="36678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>
            <a:off x="343939" y="2457736"/>
            <a:ext cx="821723" cy="0"/>
          </a:xfrm>
          <a:prstGeom prst="line">
            <a:avLst/>
          </a:prstGeom>
          <a:ln w="38100">
            <a:solidFill>
              <a:srgbClr val="36678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25506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3878574"/>
            <a:ext cx="7171337" cy="1792326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6" name="MS logo white - EMF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1632" y="470067"/>
            <a:ext cx="1423303" cy="304828"/>
          </a:xfrm>
          <a:prstGeom prst="rect">
            <a:avLst/>
          </a:prstGeom>
        </p:spPr>
      </p:pic>
      <p:sp>
        <p:nvSpPr>
          <p:cNvPr id="8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269303" y="5997080"/>
            <a:ext cx="3585699" cy="567015"/>
          </a:xfrm>
        </p:spPr>
        <p:txBody>
          <a:bodyPr lIns="182880" tIns="146304" rIns="182880" bIns="146304" anchor="b"/>
          <a:lstStyle>
            <a:lvl1pPr marL="0" indent="0" algn="l">
              <a:buNone/>
              <a:defRPr sz="1961">
                <a:latin typeface="+mn-lt"/>
              </a:defRPr>
            </a:lvl1pPr>
            <a:lvl2pPr marL="336145" indent="0">
              <a:buNone/>
              <a:defRPr sz="1961"/>
            </a:lvl2pPr>
            <a:lvl3pPr marL="560241" indent="0">
              <a:buNone/>
              <a:defRPr sz="1961"/>
            </a:lvl3pPr>
            <a:lvl4pPr marL="784338" indent="0">
              <a:buNone/>
              <a:defRPr sz="1961"/>
            </a:lvl4pPr>
            <a:lvl5pPr marL="1008435" indent="0">
              <a:buNone/>
              <a:defRPr sz="1961"/>
            </a:lvl5pPr>
          </a:lstStyle>
          <a:p>
            <a:pPr lvl="0"/>
            <a:r>
              <a:rPr lang="en-US"/>
              <a:t>Yammer hashtag</a:t>
            </a:r>
          </a:p>
        </p:txBody>
      </p:sp>
    </p:spTree>
    <p:extLst>
      <p:ext uri="{BB962C8B-B14F-4D97-AF65-F5344CB8AC3E}">
        <p14:creationId xmlns:p14="http://schemas.microsoft.com/office/powerpoint/2010/main" val="24675391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9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0.01455 -2.09714E-6 L -4.54174E-6 -2.09714E-6 " pathEditMode="relative" rAng="0" ptsTypes="AA">
                                      <p:cBhvr>
                                        <p:cTn id="9" dur="9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6" presetClass="emph" presetSubtype="0" accel="100000" autoRev="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>
        <p:tmplLst>
          <p:tmpl>
            <p:tnLst>
              <p:par>
                <p:cTn presetID="10" presetClass="entr" presetSubtype="0" fill="hold" nodeType="withEffect">
                  <p:stCondLst>
                    <p:cond delay="7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95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1"/>
      <p:bldP spid="8" grpId="2"/>
    </p:bldLst>
  </p:timing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Sectio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459231" y="3145041"/>
            <a:ext cx="3288506" cy="704445"/>
          </a:xfrm>
          <a:prstGeom prst="rect">
            <a:avLst/>
          </a:prstGeom>
        </p:spPr>
      </p:pic>
      <p:sp>
        <p:nvSpPr>
          <p:cNvPr id="4" name="TextBox 3"/>
          <p:cNvSpPr txBox="1">
            <a:spLocks noChangeArrowheads="1"/>
          </p:cNvSpPr>
          <p:nvPr userDrawn="1"/>
        </p:nvSpPr>
        <p:spPr bwMode="auto">
          <a:xfrm>
            <a:off x="266127" y="5819468"/>
            <a:ext cx="11659748" cy="888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79259" tIns="143409" rIns="179259" bIns="143409"/>
          <a:lstStyle>
            <a:lvl1pPr>
              <a:defRPr>
                <a:solidFill>
                  <a:schemeClr val="tx1"/>
                </a:solidFill>
                <a:latin typeface="Segoe U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charset="0"/>
                <a:ea typeface="ＭＳ Ｐゴシック" charset="0"/>
              </a:defRPr>
            </a:lvl5pPr>
            <a:lvl6pPr marL="2514600" indent="-228600" defTabSz="9318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charset="0"/>
                <a:ea typeface="ＭＳ Ｐゴシック" charset="0"/>
              </a:defRPr>
            </a:lvl6pPr>
            <a:lvl7pPr marL="2971800" indent="-228600" defTabSz="9318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charset="0"/>
                <a:ea typeface="ＭＳ Ｐゴシック" charset="0"/>
              </a:defRPr>
            </a:lvl7pPr>
            <a:lvl8pPr marL="3429000" indent="-228600" defTabSz="9318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charset="0"/>
                <a:ea typeface="ＭＳ Ｐゴシック" charset="0"/>
              </a:defRPr>
            </a:lvl8pPr>
            <a:lvl9pPr marL="3886200" indent="-228600" defTabSz="9318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charset="0"/>
                <a:ea typeface="ＭＳ Ｐゴシック" charset="0"/>
              </a:defRPr>
            </a:lvl9pPr>
          </a:lstStyle>
          <a:p>
            <a:pPr defTabSz="913330" fontAlgn="base">
              <a:lnSpc>
                <a:spcPts val="1175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80">
                <a:solidFill>
                  <a:srgbClr val="FFFFFF"/>
                </a:solidFill>
              </a:rPr>
              <a:t>© 2017 Microsoft Corporation. All rights reserved. Microsoft, Windows, and other product names are or may be registered trademarks and/or trademarks in the U.S. and/or other countries.</a:t>
            </a:r>
          </a:p>
          <a:p>
            <a:pPr defTabSz="913330" fontAlgn="base">
              <a:lnSpc>
                <a:spcPts val="1175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80">
                <a:solidFill>
                  <a:srgbClr val="FFFFFF"/>
                </a:solidFill>
              </a:rPr>
              <a:t>The information herein is for informational purposes only and represents the current view of Microsoft Corporation as of the date of this presentation. Because Microsoft must respond to changing market</a:t>
            </a:r>
          </a:p>
          <a:p>
            <a:pPr defTabSz="913330" fontAlgn="base">
              <a:lnSpc>
                <a:spcPts val="1175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80">
                <a:solidFill>
                  <a:srgbClr val="FFFFFF"/>
                </a:solidFill>
              </a:rPr>
              <a:t>conditions, it should not be interpreted to be a commitment on the part of Microsoft, and Microsoft cannot guarantee the accuracy of any information provided after the date of this presentation.</a:t>
            </a:r>
          </a:p>
          <a:p>
            <a:pPr defTabSz="913330" fontAlgn="base">
              <a:lnSpc>
                <a:spcPts val="1175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80">
                <a:solidFill>
                  <a:srgbClr val="FFFFFF"/>
                </a:solidFill>
              </a:rPr>
              <a:t>MICROSOFT MAKES NO WARRANTIES, EXPRESS, IMPLIED OR STATUTORY, AS TO THE INFORMATION IN THIS PRESENTATION.</a:t>
            </a:r>
          </a:p>
        </p:txBody>
      </p:sp>
    </p:spTree>
    <p:extLst>
      <p:ext uri="{BB962C8B-B14F-4D97-AF65-F5344CB8AC3E}">
        <p14:creationId xmlns:p14="http://schemas.microsoft.com/office/powerpoint/2010/main" val="2279143630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0" name="Group 1819">
            <a:extLst>
              <a:ext uri="{FF2B5EF4-FFF2-40B4-BE49-F238E27FC236}">
                <a16:creationId xmlns:a16="http://schemas.microsoft.com/office/drawing/2014/main" id="{869BE5D7-E829-4961-B1B7-41D71CE1884E}"/>
              </a:ext>
            </a:extLst>
          </p:cNvPr>
          <p:cNvGrpSpPr/>
          <p:nvPr userDrawn="1"/>
        </p:nvGrpSpPr>
        <p:grpSpPr>
          <a:xfrm>
            <a:off x="83663" y="2629143"/>
            <a:ext cx="12009863" cy="176637"/>
            <a:chOff x="83663" y="2532000"/>
            <a:chExt cx="12009863" cy="176637"/>
          </a:xfrm>
        </p:grpSpPr>
        <p:sp>
          <p:nvSpPr>
            <p:cNvPr id="95" name="Freeform 29">
              <a:extLst>
                <a:ext uri="{FF2B5EF4-FFF2-40B4-BE49-F238E27FC236}">
                  <a16:creationId xmlns:a16="http://schemas.microsoft.com/office/drawing/2014/main" id="{CCBD172E-16C3-403C-9368-0328FC2671A5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196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6" name="Freeform 30">
              <a:extLst>
                <a:ext uri="{FF2B5EF4-FFF2-40B4-BE49-F238E27FC236}">
                  <a16:creationId xmlns:a16="http://schemas.microsoft.com/office/drawing/2014/main" id="{84166227-46D8-4126-BE4E-CF716C3737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337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7" name="Freeform 31">
              <a:extLst>
                <a:ext uri="{FF2B5EF4-FFF2-40B4-BE49-F238E27FC236}">
                  <a16:creationId xmlns:a16="http://schemas.microsoft.com/office/drawing/2014/main" id="{F496A010-B395-4C51-9623-DA6CD1623178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63" y="253200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8" name="Freeform 32">
              <a:extLst>
                <a:ext uri="{FF2B5EF4-FFF2-40B4-BE49-F238E27FC236}">
                  <a16:creationId xmlns:a16="http://schemas.microsoft.com/office/drawing/2014/main" id="{5916D425-6CDB-41B5-8E77-75822A85FDCA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290" y="253200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012D95EC-09AB-4721-B118-9BA4766A7456}"/>
                </a:ext>
              </a:extLst>
            </p:cNvPr>
            <p:cNvSpPr>
              <a:spLocks/>
            </p:cNvSpPr>
            <p:nvPr/>
          </p:nvSpPr>
          <p:spPr bwMode="auto">
            <a:xfrm>
              <a:off x="959966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60B0623A-5ABE-4597-85FE-45CE83A411E1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6106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291EE3F5-F099-4209-940E-84AC8C171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738432" y="253200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18A93BB8-784F-40C4-939D-AFCAF7AD88E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7060" y="253200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3" name="Freeform 29">
              <a:extLst>
                <a:ext uri="{FF2B5EF4-FFF2-40B4-BE49-F238E27FC236}">
                  <a16:creationId xmlns:a16="http://schemas.microsoft.com/office/drawing/2014/main" id="{108DA4D1-7460-47F0-A30E-54A8DCEC12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614734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4" name="Freeform 30">
              <a:extLst>
                <a:ext uri="{FF2B5EF4-FFF2-40B4-BE49-F238E27FC236}">
                  <a16:creationId xmlns:a16="http://schemas.microsoft.com/office/drawing/2014/main" id="{F522BDAA-9591-4786-94F5-82E3C052D0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0875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5" name="Freeform 31">
              <a:extLst>
                <a:ext uri="{FF2B5EF4-FFF2-40B4-BE49-F238E27FC236}">
                  <a16:creationId xmlns:a16="http://schemas.microsoft.com/office/drawing/2014/main" id="{5F9C50EC-F569-443B-85EF-7C5E1EA56A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3201" y="253200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6" name="Freeform 32">
              <a:extLst>
                <a:ext uri="{FF2B5EF4-FFF2-40B4-BE49-F238E27FC236}">
                  <a16:creationId xmlns:a16="http://schemas.microsoft.com/office/drawing/2014/main" id="{11618BDE-C8F1-4FDF-BCF5-6A2DD760E0E4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1829" y="253200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7" name="Freeform 29">
              <a:extLst>
                <a:ext uri="{FF2B5EF4-FFF2-40B4-BE49-F238E27FC236}">
                  <a16:creationId xmlns:a16="http://schemas.microsoft.com/office/drawing/2014/main" id="{0D88A09E-CACD-44DB-B6EB-EAB7D76C3722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9503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8" name="Freeform 30">
              <a:extLst>
                <a:ext uri="{FF2B5EF4-FFF2-40B4-BE49-F238E27FC236}">
                  <a16:creationId xmlns:a16="http://schemas.microsoft.com/office/drawing/2014/main" id="{7F6ACAEE-E6E1-44B7-B6F8-227B118F24B2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5644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9" name="Freeform 31">
              <a:extLst>
                <a:ext uri="{FF2B5EF4-FFF2-40B4-BE49-F238E27FC236}">
                  <a16:creationId xmlns:a16="http://schemas.microsoft.com/office/drawing/2014/main" id="{65A89059-0D60-4DEE-9B08-00CDB0C3E03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7969" y="253200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0" name="Freeform 32">
              <a:extLst>
                <a:ext uri="{FF2B5EF4-FFF2-40B4-BE49-F238E27FC236}">
                  <a16:creationId xmlns:a16="http://schemas.microsoft.com/office/drawing/2014/main" id="{066CF743-D39B-4687-8FC2-DF849C855364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6598" y="253200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1" name="Freeform 477">
              <a:extLst>
                <a:ext uri="{FF2B5EF4-FFF2-40B4-BE49-F238E27FC236}">
                  <a16:creationId xmlns:a16="http://schemas.microsoft.com/office/drawing/2014/main" id="{CBACD5E4-8FF3-4456-B84A-4E3D9628C5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4272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2" name="Freeform 478">
              <a:extLst>
                <a:ext uri="{FF2B5EF4-FFF2-40B4-BE49-F238E27FC236}">
                  <a16:creationId xmlns:a16="http://schemas.microsoft.com/office/drawing/2014/main" id="{E44D2C0F-4D6E-4A3B-8922-E8FBDED993A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0413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3" name="Freeform 479">
              <a:extLst>
                <a:ext uri="{FF2B5EF4-FFF2-40B4-BE49-F238E27FC236}">
                  <a16:creationId xmlns:a16="http://schemas.microsoft.com/office/drawing/2014/main" id="{93E94D2F-3E31-4530-B785-FE1E593A356F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2739" y="253200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4" name="Freeform 480">
              <a:extLst>
                <a:ext uri="{FF2B5EF4-FFF2-40B4-BE49-F238E27FC236}">
                  <a16:creationId xmlns:a16="http://schemas.microsoft.com/office/drawing/2014/main" id="{E9FA8B68-98B1-4358-BBCA-6B19E7A11544}"/>
                </a:ext>
              </a:extLst>
            </p:cNvPr>
            <p:cNvSpPr>
              <a:spLocks/>
            </p:cNvSpPr>
            <p:nvPr/>
          </p:nvSpPr>
          <p:spPr bwMode="auto">
            <a:xfrm>
              <a:off x="3031366" y="253200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5" name="Freeform 29">
              <a:extLst>
                <a:ext uri="{FF2B5EF4-FFF2-40B4-BE49-F238E27FC236}">
                  <a16:creationId xmlns:a16="http://schemas.microsoft.com/office/drawing/2014/main" id="{415C3169-48A8-4AC5-A000-A7127C39DD53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9042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6" name="Freeform 31">
              <a:extLst>
                <a:ext uri="{FF2B5EF4-FFF2-40B4-BE49-F238E27FC236}">
                  <a16:creationId xmlns:a16="http://schemas.microsoft.com/office/drawing/2014/main" id="{2A4F40AE-C31A-4D77-9C89-75874B35209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7508" y="253200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7" name="Freeform 29">
              <a:extLst>
                <a:ext uri="{FF2B5EF4-FFF2-40B4-BE49-F238E27FC236}">
                  <a16:creationId xmlns:a16="http://schemas.microsoft.com/office/drawing/2014/main" id="{5142232A-1C77-4605-965B-70AD28366523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7670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8" name="Freeform 30">
              <a:extLst>
                <a:ext uri="{FF2B5EF4-FFF2-40B4-BE49-F238E27FC236}">
                  <a16:creationId xmlns:a16="http://schemas.microsoft.com/office/drawing/2014/main" id="{D45B0B9A-BF71-4870-9246-CEECA898B64F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3811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9" name="Freeform 31">
              <a:extLst>
                <a:ext uri="{FF2B5EF4-FFF2-40B4-BE49-F238E27FC236}">
                  <a16:creationId xmlns:a16="http://schemas.microsoft.com/office/drawing/2014/main" id="{11B583FD-5FBE-4729-9126-00D9ADCBDCF2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6136" y="253200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0" name="Freeform 32">
              <a:extLst>
                <a:ext uri="{FF2B5EF4-FFF2-40B4-BE49-F238E27FC236}">
                  <a16:creationId xmlns:a16="http://schemas.microsoft.com/office/drawing/2014/main" id="{024EF891-8DDC-4FA4-8A0E-75CBDF3BDEDA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4764" y="253200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1" name="Freeform 29">
              <a:extLst>
                <a:ext uri="{FF2B5EF4-FFF2-40B4-BE49-F238E27FC236}">
                  <a16:creationId xmlns:a16="http://schemas.microsoft.com/office/drawing/2014/main" id="{ED799D22-D0AC-4014-AA84-E85E3C4A05B4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2439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2" name="Freeform 30">
              <a:extLst>
                <a:ext uri="{FF2B5EF4-FFF2-40B4-BE49-F238E27FC236}">
                  <a16:creationId xmlns:a16="http://schemas.microsoft.com/office/drawing/2014/main" id="{C97C26A2-4463-4835-9537-7D2159CF75B2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8580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3" name="Freeform 31">
              <a:extLst>
                <a:ext uri="{FF2B5EF4-FFF2-40B4-BE49-F238E27FC236}">
                  <a16:creationId xmlns:a16="http://schemas.microsoft.com/office/drawing/2014/main" id="{8E1EEBB4-DACF-49D9-BF85-8078CC861A97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0905" y="253200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4" name="Freeform 32">
              <a:extLst>
                <a:ext uri="{FF2B5EF4-FFF2-40B4-BE49-F238E27FC236}">
                  <a16:creationId xmlns:a16="http://schemas.microsoft.com/office/drawing/2014/main" id="{06B51FDA-6279-43D8-A952-E0699AC46A39}"/>
                </a:ext>
              </a:extLst>
            </p:cNvPr>
            <p:cNvSpPr>
              <a:spLocks/>
            </p:cNvSpPr>
            <p:nvPr/>
          </p:nvSpPr>
          <p:spPr bwMode="auto">
            <a:xfrm>
              <a:off x="4669534" y="253200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5" name="Freeform 29">
              <a:extLst>
                <a:ext uri="{FF2B5EF4-FFF2-40B4-BE49-F238E27FC236}">
                  <a16:creationId xmlns:a16="http://schemas.microsoft.com/office/drawing/2014/main" id="{518708C8-E6CE-4A36-AFCA-2C25AEA5D5D4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7208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6" name="Freeform 30">
              <a:extLst>
                <a:ext uri="{FF2B5EF4-FFF2-40B4-BE49-F238E27FC236}">
                  <a16:creationId xmlns:a16="http://schemas.microsoft.com/office/drawing/2014/main" id="{75492816-856E-43B2-ADF9-DC9B9E29BAE8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3348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7" name="Freeform 31">
              <a:extLst>
                <a:ext uri="{FF2B5EF4-FFF2-40B4-BE49-F238E27FC236}">
                  <a16:creationId xmlns:a16="http://schemas.microsoft.com/office/drawing/2014/main" id="{5BF10B53-E727-48B6-BD89-92DA47E252C2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5674" y="253200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8" name="Freeform 32">
              <a:extLst>
                <a:ext uri="{FF2B5EF4-FFF2-40B4-BE49-F238E27FC236}">
                  <a16:creationId xmlns:a16="http://schemas.microsoft.com/office/drawing/2014/main" id="{F0D56552-E5A7-43CF-8DEA-2FCB0F10905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4302" y="253200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9" name="Freeform 29">
              <a:extLst>
                <a:ext uri="{FF2B5EF4-FFF2-40B4-BE49-F238E27FC236}">
                  <a16:creationId xmlns:a16="http://schemas.microsoft.com/office/drawing/2014/main" id="{2E108B6F-B79F-4BAC-9160-22525B59FBF5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1977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0" name="Freeform 30">
              <a:extLst>
                <a:ext uri="{FF2B5EF4-FFF2-40B4-BE49-F238E27FC236}">
                  <a16:creationId xmlns:a16="http://schemas.microsoft.com/office/drawing/2014/main" id="{4A741E74-F57F-438F-A7AA-9BF8056EDF29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8118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1" name="Freeform 31">
              <a:extLst>
                <a:ext uri="{FF2B5EF4-FFF2-40B4-BE49-F238E27FC236}">
                  <a16:creationId xmlns:a16="http://schemas.microsoft.com/office/drawing/2014/main" id="{AF9783B9-D24A-45A6-AB36-BE5F72179A39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0443" y="253200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2" name="Freeform 32">
              <a:extLst>
                <a:ext uri="{FF2B5EF4-FFF2-40B4-BE49-F238E27FC236}">
                  <a16:creationId xmlns:a16="http://schemas.microsoft.com/office/drawing/2014/main" id="{4C5E6AEC-0A32-49D8-AEBD-BE7BBB73404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9071" y="253200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3" name="Freeform 499">
              <a:extLst>
                <a:ext uri="{FF2B5EF4-FFF2-40B4-BE49-F238E27FC236}">
                  <a16:creationId xmlns:a16="http://schemas.microsoft.com/office/drawing/2014/main" id="{4F350EC0-231D-425B-83BC-083222A91D7A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6745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4" name="Freeform 500">
              <a:extLst>
                <a:ext uri="{FF2B5EF4-FFF2-40B4-BE49-F238E27FC236}">
                  <a16:creationId xmlns:a16="http://schemas.microsoft.com/office/drawing/2014/main" id="{3CBA4DBC-2AB8-4107-84AE-839424F13CB7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2887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5" name="Freeform 501">
              <a:extLst>
                <a:ext uri="{FF2B5EF4-FFF2-40B4-BE49-F238E27FC236}">
                  <a16:creationId xmlns:a16="http://schemas.microsoft.com/office/drawing/2014/main" id="{E53A1FBA-56C4-4BF2-B6DA-1216FFEF750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05212" y="253200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6" name="Freeform 502">
              <a:extLst>
                <a:ext uri="{FF2B5EF4-FFF2-40B4-BE49-F238E27FC236}">
                  <a16:creationId xmlns:a16="http://schemas.microsoft.com/office/drawing/2014/main" id="{4F211093-459C-48AC-B7BB-2D49045B8131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3840" y="253200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7" name="Freeform 29">
              <a:extLst>
                <a:ext uri="{FF2B5EF4-FFF2-40B4-BE49-F238E27FC236}">
                  <a16:creationId xmlns:a16="http://schemas.microsoft.com/office/drawing/2014/main" id="{39B16233-3EBE-48D1-800E-BF3CB251974A}"/>
                </a:ext>
              </a:extLst>
            </p:cNvPr>
            <p:cNvSpPr>
              <a:spLocks/>
            </p:cNvSpPr>
            <p:nvPr/>
          </p:nvSpPr>
          <p:spPr bwMode="auto">
            <a:xfrm>
              <a:off x="7181515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8" name="Freeform 31">
              <a:extLst>
                <a:ext uri="{FF2B5EF4-FFF2-40B4-BE49-F238E27FC236}">
                  <a16:creationId xmlns:a16="http://schemas.microsoft.com/office/drawing/2014/main" id="{7CC94C21-6884-4456-B340-96114274BB06}"/>
                </a:ext>
              </a:extLst>
            </p:cNvPr>
            <p:cNvSpPr>
              <a:spLocks/>
            </p:cNvSpPr>
            <p:nvPr/>
          </p:nvSpPr>
          <p:spPr bwMode="auto">
            <a:xfrm>
              <a:off x="6959981" y="253200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" name="Freeform 29">
              <a:extLst>
                <a:ext uri="{FF2B5EF4-FFF2-40B4-BE49-F238E27FC236}">
                  <a16:creationId xmlns:a16="http://schemas.microsoft.com/office/drawing/2014/main" id="{7F725FE8-8769-4D43-8EC0-E75FD958954A}"/>
                </a:ext>
              </a:extLst>
            </p:cNvPr>
            <p:cNvSpPr>
              <a:spLocks/>
            </p:cNvSpPr>
            <p:nvPr/>
          </p:nvSpPr>
          <p:spPr bwMode="auto">
            <a:xfrm>
              <a:off x="7510142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" name="Freeform 30">
              <a:extLst>
                <a:ext uri="{FF2B5EF4-FFF2-40B4-BE49-F238E27FC236}">
                  <a16:creationId xmlns:a16="http://schemas.microsoft.com/office/drawing/2014/main" id="{306A062D-B9AA-4B2F-808D-1E38DB11C512}"/>
                </a:ext>
              </a:extLst>
            </p:cNvPr>
            <p:cNvSpPr>
              <a:spLocks/>
            </p:cNvSpPr>
            <p:nvPr/>
          </p:nvSpPr>
          <p:spPr bwMode="auto">
            <a:xfrm>
              <a:off x="7836283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" name="Freeform 31">
              <a:extLst>
                <a:ext uri="{FF2B5EF4-FFF2-40B4-BE49-F238E27FC236}">
                  <a16:creationId xmlns:a16="http://schemas.microsoft.com/office/drawing/2014/main" id="{9ED87787-11CD-4341-88DC-D372868B4065}"/>
                </a:ext>
              </a:extLst>
            </p:cNvPr>
            <p:cNvSpPr>
              <a:spLocks/>
            </p:cNvSpPr>
            <p:nvPr/>
          </p:nvSpPr>
          <p:spPr bwMode="auto">
            <a:xfrm>
              <a:off x="7288609" y="253200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" name="Freeform 32">
              <a:extLst>
                <a:ext uri="{FF2B5EF4-FFF2-40B4-BE49-F238E27FC236}">
                  <a16:creationId xmlns:a16="http://schemas.microsoft.com/office/drawing/2014/main" id="{60FE8B75-05EC-45DD-B240-F50477883FA7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7237" y="253200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" name="Freeform 29">
              <a:extLst>
                <a:ext uri="{FF2B5EF4-FFF2-40B4-BE49-F238E27FC236}">
                  <a16:creationId xmlns:a16="http://schemas.microsoft.com/office/drawing/2014/main" id="{B29EDD4B-995B-4A76-8F4F-EEFF8977D1F9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4912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" name="Freeform 30">
              <a:extLst>
                <a:ext uri="{FF2B5EF4-FFF2-40B4-BE49-F238E27FC236}">
                  <a16:creationId xmlns:a16="http://schemas.microsoft.com/office/drawing/2014/main" id="{D0B7A114-1E0F-42C0-A06F-002FAECA8B3C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1052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" name="Freeform 31">
              <a:extLst>
                <a:ext uri="{FF2B5EF4-FFF2-40B4-BE49-F238E27FC236}">
                  <a16:creationId xmlns:a16="http://schemas.microsoft.com/office/drawing/2014/main" id="{C7E21293-CF99-4DE4-BC50-8C88B221528E}"/>
                </a:ext>
              </a:extLst>
            </p:cNvPr>
            <p:cNvSpPr>
              <a:spLocks/>
            </p:cNvSpPr>
            <p:nvPr/>
          </p:nvSpPr>
          <p:spPr bwMode="auto">
            <a:xfrm>
              <a:off x="7943378" y="253200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" name="Freeform 32">
              <a:extLst>
                <a:ext uri="{FF2B5EF4-FFF2-40B4-BE49-F238E27FC236}">
                  <a16:creationId xmlns:a16="http://schemas.microsoft.com/office/drawing/2014/main" id="{63E2689F-1B2E-407A-94DF-BCC715398F41}"/>
                </a:ext>
              </a:extLst>
            </p:cNvPr>
            <p:cNvSpPr>
              <a:spLocks/>
            </p:cNvSpPr>
            <p:nvPr/>
          </p:nvSpPr>
          <p:spPr bwMode="auto">
            <a:xfrm>
              <a:off x="8272007" y="253200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" name="Freeform 29">
              <a:extLst>
                <a:ext uri="{FF2B5EF4-FFF2-40B4-BE49-F238E27FC236}">
                  <a16:creationId xmlns:a16="http://schemas.microsoft.com/office/drawing/2014/main" id="{ACF08AAD-25CD-4EAD-88D5-DDCA62AFB1A6}"/>
                </a:ext>
              </a:extLst>
            </p:cNvPr>
            <p:cNvSpPr>
              <a:spLocks/>
            </p:cNvSpPr>
            <p:nvPr/>
          </p:nvSpPr>
          <p:spPr bwMode="auto">
            <a:xfrm>
              <a:off x="8819680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" name="Freeform 30">
              <a:extLst>
                <a:ext uri="{FF2B5EF4-FFF2-40B4-BE49-F238E27FC236}">
                  <a16:creationId xmlns:a16="http://schemas.microsoft.com/office/drawing/2014/main" id="{53D227F5-24F5-4133-B688-1CE3CE4DCD38}"/>
                </a:ext>
              </a:extLst>
            </p:cNvPr>
            <p:cNvSpPr>
              <a:spLocks/>
            </p:cNvSpPr>
            <p:nvPr/>
          </p:nvSpPr>
          <p:spPr bwMode="auto">
            <a:xfrm>
              <a:off x="9145821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" name="Freeform 31">
              <a:extLst>
                <a:ext uri="{FF2B5EF4-FFF2-40B4-BE49-F238E27FC236}">
                  <a16:creationId xmlns:a16="http://schemas.microsoft.com/office/drawing/2014/main" id="{8C36492D-136D-4944-8295-90556935D604}"/>
                </a:ext>
              </a:extLst>
            </p:cNvPr>
            <p:cNvSpPr>
              <a:spLocks/>
            </p:cNvSpPr>
            <p:nvPr/>
          </p:nvSpPr>
          <p:spPr bwMode="auto">
            <a:xfrm>
              <a:off x="8598147" y="253200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" name="Freeform 32">
              <a:extLst>
                <a:ext uri="{FF2B5EF4-FFF2-40B4-BE49-F238E27FC236}">
                  <a16:creationId xmlns:a16="http://schemas.microsoft.com/office/drawing/2014/main" id="{24894DC3-ED0E-4D69-BC29-9C80D94B7BF2}"/>
                </a:ext>
              </a:extLst>
            </p:cNvPr>
            <p:cNvSpPr>
              <a:spLocks/>
            </p:cNvSpPr>
            <p:nvPr/>
          </p:nvSpPr>
          <p:spPr bwMode="auto">
            <a:xfrm>
              <a:off x="8926774" y="253200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" name="Freeform 29">
              <a:extLst>
                <a:ext uri="{FF2B5EF4-FFF2-40B4-BE49-F238E27FC236}">
                  <a16:creationId xmlns:a16="http://schemas.microsoft.com/office/drawing/2014/main" id="{E9822D78-886C-45DE-964C-ED98826D0895}"/>
                </a:ext>
              </a:extLst>
            </p:cNvPr>
            <p:cNvSpPr>
              <a:spLocks/>
            </p:cNvSpPr>
            <p:nvPr/>
          </p:nvSpPr>
          <p:spPr bwMode="auto">
            <a:xfrm>
              <a:off x="9474450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" name="Freeform 30">
              <a:extLst>
                <a:ext uri="{FF2B5EF4-FFF2-40B4-BE49-F238E27FC236}">
                  <a16:creationId xmlns:a16="http://schemas.microsoft.com/office/drawing/2014/main" id="{EAFDE785-1593-4030-B8A3-E28F9B7925E3}"/>
                </a:ext>
              </a:extLst>
            </p:cNvPr>
            <p:cNvSpPr>
              <a:spLocks/>
            </p:cNvSpPr>
            <p:nvPr/>
          </p:nvSpPr>
          <p:spPr bwMode="auto">
            <a:xfrm>
              <a:off x="9800591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" name="Freeform 31">
              <a:extLst>
                <a:ext uri="{FF2B5EF4-FFF2-40B4-BE49-F238E27FC236}">
                  <a16:creationId xmlns:a16="http://schemas.microsoft.com/office/drawing/2014/main" id="{7ADB6A5E-4343-4DE6-B32F-425A4D7C2C91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2915" y="253200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" name="Freeform 32">
              <a:extLst>
                <a:ext uri="{FF2B5EF4-FFF2-40B4-BE49-F238E27FC236}">
                  <a16:creationId xmlns:a16="http://schemas.microsoft.com/office/drawing/2014/main" id="{79349E14-3453-4AF4-91FF-41CBD0D17C93}"/>
                </a:ext>
              </a:extLst>
            </p:cNvPr>
            <p:cNvSpPr>
              <a:spLocks/>
            </p:cNvSpPr>
            <p:nvPr/>
          </p:nvSpPr>
          <p:spPr bwMode="auto">
            <a:xfrm>
              <a:off x="9581544" y="253200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" name="Freeform 387">
              <a:extLst>
                <a:ext uri="{FF2B5EF4-FFF2-40B4-BE49-F238E27FC236}">
                  <a16:creationId xmlns:a16="http://schemas.microsoft.com/office/drawing/2014/main" id="{921140D9-4822-45E9-A60E-AED9160970A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9218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" name="Freeform 388">
              <a:extLst>
                <a:ext uri="{FF2B5EF4-FFF2-40B4-BE49-F238E27FC236}">
                  <a16:creationId xmlns:a16="http://schemas.microsoft.com/office/drawing/2014/main" id="{FE3AD08C-AD3E-436B-BB97-FB7C33DE145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55360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" name="Freeform 389">
              <a:extLst>
                <a:ext uri="{FF2B5EF4-FFF2-40B4-BE49-F238E27FC236}">
                  <a16:creationId xmlns:a16="http://schemas.microsoft.com/office/drawing/2014/main" id="{39C0BAE7-EBBB-4CBF-BA1D-0D9A4A186FE6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7685" y="253200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4" name="Freeform 390">
              <a:extLst>
                <a:ext uri="{FF2B5EF4-FFF2-40B4-BE49-F238E27FC236}">
                  <a16:creationId xmlns:a16="http://schemas.microsoft.com/office/drawing/2014/main" id="{41F162C2-D61F-4066-AC29-E526004EC68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36312" y="253200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5" name="Freeform 29">
              <a:extLst>
                <a:ext uri="{FF2B5EF4-FFF2-40B4-BE49-F238E27FC236}">
                  <a16:creationId xmlns:a16="http://schemas.microsoft.com/office/drawing/2014/main" id="{D3D8F3DE-DE89-4F1C-9EEA-BEC6A0837BC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83987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" name="Freeform 31">
              <a:extLst>
                <a:ext uri="{FF2B5EF4-FFF2-40B4-BE49-F238E27FC236}">
                  <a16:creationId xmlns:a16="http://schemas.microsoft.com/office/drawing/2014/main" id="{4033DAC1-3D0E-4F6B-A5A1-4E94E4638C8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2454" y="253200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" name="Freeform 29">
              <a:extLst>
                <a:ext uri="{FF2B5EF4-FFF2-40B4-BE49-F238E27FC236}">
                  <a16:creationId xmlns:a16="http://schemas.microsoft.com/office/drawing/2014/main" id="{75C22129-CB78-47BA-BAA6-293A233B61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2615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" name="Freeform 30">
              <a:extLst>
                <a:ext uri="{FF2B5EF4-FFF2-40B4-BE49-F238E27FC236}">
                  <a16:creationId xmlns:a16="http://schemas.microsoft.com/office/drawing/2014/main" id="{1A009602-8130-4467-B236-C31E56EDB28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38757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" name="Freeform 31">
              <a:extLst>
                <a:ext uri="{FF2B5EF4-FFF2-40B4-BE49-F238E27FC236}">
                  <a16:creationId xmlns:a16="http://schemas.microsoft.com/office/drawing/2014/main" id="{201C9EC7-5F39-4BCC-931A-C7091A16B8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91083" y="253200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" name="Freeform 32">
              <a:extLst>
                <a:ext uri="{FF2B5EF4-FFF2-40B4-BE49-F238E27FC236}">
                  <a16:creationId xmlns:a16="http://schemas.microsoft.com/office/drawing/2014/main" id="{9BEC48DA-611C-400E-908F-148AEBA749C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19710" y="253200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" name="Freeform 397">
              <a:extLst>
                <a:ext uri="{FF2B5EF4-FFF2-40B4-BE49-F238E27FC236}">
                  <a16:creationId xmlns:a16="http://schemas.microsoft.com/office/drawing/2014/main" id="{B6F78119-9F59-4A0C-8FB7-BC39DF0619D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67385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" name="Freeform 398">
              <a:extLst>
                <a:ext uri="{FF2B5EF4-FFF2-40B4-BE49-F238E27FC236}">
                  <a16:creationId xmlns:a16="http://schemas.microsoft.com/office/drawing/2014/main" id="{AE8ED7F9-EF3A-4FB0-B8A9-72264EB1D11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93526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" name="Freeform 399">
              <a:extLst>
                <a:ext uri="{FF2B5EF4-FFF2-40B4-BE49-F238E27FC236}">
                  <a16:creationId xmlns:a16="http://schemas.microsoft.com/office/drawing/2014/main" id="{4138168E-982E-4AFC-8C92-FF3DDB370B6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45852" y="253200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4" name="Freeform 400">
              <a:extLst>
                <a:ext uri="{FF2B5EF4-FFF2-40B4-BE49-F238E27FC236}">
                  <a16:creationId xmlns:a16="http://schemas.microsoft.com/office/drawing/2014/main" id="{98E761A4-1830-473A-BF95-0212FD10E90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74480" y="253200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821" name="Group 1820">
            <a:extLst>
              <a:ext uri="{FF2B5EF4-FFF2-40B4-BE49-F238E27FC236}">
                <a16:creationId xmlns:a16="http://schemas.microsoft.com/office/drawing/2014/main" id="{541099ED-BB8B-4885-9A17-74E3BE69FE69}"/>
              </a:ext>
            </a:extLst>
          </p:cNvPr>
          <p:cNvGrpSpPr/>
          <p:nvPr userDrawn="1"/>
        </p:nvGrpSpPr>
        <p:grpSpPr>
          <a:xfrm>
            <a:off x="83663" y="2914177"/>
            <a:ext cx="12009864" cy="176637"/>
            <a:chOff x="83663" y="2829776"/>
            <a:chExt cx="12009864" cy="176637"/>
          </a:xfrm>
        </p:grpSpPr>
        <p:sp>
          <p:nvSpPr>
            <p:cNvPr id="139" name="Freeform 29">
              <a:extLst>
                <a:ext uri="{FF2B5EF4-FFF2-40B4-BE49-F238E27FC236}">
                  <a16:creationId xmlns:a16="http://schemas.microsoft.com/office/drawing/2014/main" id="{392D5171-716F-4E9C-BF22-4B7104D3B7C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959982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0" name="Freeform 30">
              <a:extLst>
                <a:ext uri="{FF2B5EF4-FFF2-40B4-BE49-F238E27FC236}">
                  <a16:creationId xmlns:a16="http://schemas.microsoft.com/office/drawing/2014/main" id="{DCEDB26D-2B2C-4A79-84E8-29D5180F45B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633841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1" name="Freeform 31">
              <a:extLst>
                <a:ext uri="{FF2B5EF4-FFF2-40B4-BE49-F238E27FC236}">
                  <a16:creationId xmlns:a16="http://schemas.microsoft.com/office/drawing/2014/main" id="{5FD3B6F3-7F10-4E81-8C9E-8260BAEAAEE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067076" y="282977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2" name="Freeform 32">
              <a:extLst>
                <a:ext uri="{FF2B5EF4-FFF2-40B4-BE49-F238E27FC236}">
                  <a16:creationId xmlns:a16="http://schemas.microsoft.com/office/drawing/2014/main" id="{079B1FCE-2F35-45CA-AD93-576F409DE12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740936" y="282977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3" name="Freeform 29">
              <a:extLst>
                <a:ext uri="{FF2B5EF4-FFF2-40B4-BE49-F238E27FC236}">
                  <a16:creationId xmlns:a16="http://schemas.microsoft.com/office/drawing/2014/main" id="{8653C7C2-32D9-4ED5-9DAB-D5BB2263F48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305212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4" name="Freeform 30">
              <a:extLst>
                <a:ext uri="{FF2B5EF4-FFF2-40B4-BE49-F238E27FC236}">
                  <a16:creationId xmlns:a16="http://schemas.microsoft.com/office/drawing/2014/main" id="{D00E0DE5-59F4-4E4F-A7BC-057006E01A8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979072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5" name="Freeform 31">
              <a:extLst>
                <a:ext uri="{FF2B5EF4-FFF2-40B4-BE49-F238E27FC236}">
                  <a16:creationId xmlns:a16="http://schemas.microsoft.com/office/drawing/2014/main" id="{9C01E611-D666-425A-A43A-C43D23A9504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412307" y="282977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6" name="Freeform 32">
              <a:extLst>
                <a:ext uri="{FF2B5EF4-FFF2-40B4-BE49-F238E27FC236}">
                  <a16:creationId xmlns:a16="http://schemas.microsoft.com/office/drawing/2014/main" id="{97953A47-D89F-495A-AFB5-79DE3894208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086166" y="282977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7" name="Freeform 29">
              <a:extLst>
                <a:ext uri="{FF2B5EF4-FFF2-40B4-BE49-F238E27FC236}">
                  <a16:creationId xmlns:a16="http://schemas.microsoft.com/office/drawing/2014/main" id="{1CB10BF6-B594-4F75-B2B7-E7414DD119E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650444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8" name="Freeform 30">
              <a:extLst>
                <a:ext uri="{FF2B5EF4-FFF2-40B4-BE49-F238E27FC236}">
                  <a16:creationId xmlns:a16="http://schemas.microsoft.com/office/drawing/2014/main" id="{C2ACE534-4295-4F9E-A562-6021A82C91A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324303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9" name="Freeform 31">
              <a:extLst>
                <a:ext uri="{FF2B5EF4-FFF2-40B4-BE49-F238E27FC236}">
                  <a16:creationId xmlns:a16="http://schemas.microsoft.com/office/drawing/2014/main" id="{90A6E9B8-5D7F-43AE-899C-2365797E239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757538" y="282977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0" name="Freeform 32">
              <a:extLst>
                <a:ext uri="{FF2B5EF4-FFF2-40B4-BE49-F238E27FC236}">
                  <a16:creationId xmlns:a16="http://schemas.microsoft.com/office/drawing/2014/main" id="{3BA98D26-8488-4CC9-84A8-F3985D4F249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431398" y="282977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1" name="Freeform 29">
              <a:extLst>
                <a:ext uri="{FF2B5EF4-FFF2-40B4-BE49-F238E27FC236}">
                  <a16:creationId xmlns:a16="http://schemas.microsoft.com/office/drawing/2014/main" id="{FFA98111-E386-40D2-8E50-D76EDCD7025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995675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2" name="Freeform 30">
              <a:extLst>
                <a:ext uri="{FF2B5EF4-FFF2-40B4-BE49-F238E27FC236}">
                  <a16:creationId xmlns:a16="http://schemas.microsoft.com/office/drawing/2014/main" id="{912729D7-A693-410D-9E9E-46EE3FB71C9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669534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3" name="Freeform 31">
              <a:extLst>
                <a:ext uri="{FF2B5EF4-FFF2-40B4-BE49-F238E27FC236}">
                  <a16:creationId xmlns:a16="http://schemas.microsoft.com/office/drawing/2014/main" id="{A4E052D0-5A95-4818-9A47-5D996151082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102769" y="282977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4" name="Freeform 32">
              <a:extLst>
                <a:ext uri="{FF2B5EF4-FFF2-40B4-BE49-F238E27FC236}">
                  <a16:creationId xmlns:a16="http://schemas.microsoft.com/office/drawing/2014/main" id="{21D30B51-3DD1-4A0B-AB27-1ADD452BEFA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776629" y="282977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5" name="Freeform 521">
              <a:extLst>
                <a:ext uri="{FF2B5EF4-FFF2-40B4-BE49-F238E27FC236}">
                  <a16:creationId xmlns:a16="http://schemas.microsoft.com/office/drawing/2014/main" id="{9E5973D7-880B-4444-8EF4-CBD4AE8F7D2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340906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6" name="Freeform 522">
              <a:extLst>
                <a:ext uri="{FF2B5EF4-FFF2-40B4-BE49-F238E27FC236}">
                  <a16:creationId xmlns:a16="http://schemas.microsoft.com/office/drawing/2014/main" id="{D315560E-A118-4E8F-828D-4107FAF7A1E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014765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7" name="Freeform 523">
              <a:extLst>
                <a:ext uri="{FF2B5EF4-FFF2-40B4-BE49-F238E27FC236}">
                  <a16:creationId xmlns:a16="http://schemas.microsoft.com/office/drawing/2014/main" id="{00311F17-B541-4EFB-802A-4EA0D9EAD69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447999" y="282977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8" name="Freeform 524">
              <a:extLst>
                <a:ext uri="{FF2B5EF4-FFF2-40B4-BE49-F238E27FC236}">
                  <a16:creationId xmlns:a16="http://schemas.microsoft.com/office/drawing/2014/main" id="{8F69C512-5E5D-47B6-9217-03280343810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121860" y="282977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9" name="Freeform 29">
              <a:extLst>
                <a:ext uri="{FF2B5EF4-FFF2-40B4-BE49-F238E27FC236}">
                  <a16:creationId xmlns:a16="http://schemas.microsoft.com/office/drawing/2014/main" id="{6FEA9CBB-0677-4F45-95EC-E422E354E83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686136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0" name="Freeform 31">
              <a:extLst>
                <a:ext uri="{FF2B5EF4-FFF2-40B4-BE49-F238E27FC236}">
                  <a16:creationId xmlns:a16="http://schemas.microsoft.com/office/drawing/2014/main" id="{15949574-D408-47D4-A07D-0867D9E08F9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93231" y="282977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1" name="Freeform 29">
              <a:extLst>
                <a:ext uri="{FF2B5EF4-FFF2-40B4-BE49-F238E27FC236}">
                  <a16:creationId xmlns:a16="http://schemas.microsoft.com/office/drawing/2014/main" id="{7446A109-2341-441F-84FD-248EF7A8871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357508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2" name="Freeform 30">
              <a:extLst>
                <a:ext uri="{FF2B5EF4-FFF2-40B4-BE49-F238E27FC236}">
                  <a16:creationId xmlns:a16="http://schemas.microsoft.com/office/drawing/2014/main" id="{841ED32C-A397-44AE-9ABB-B53E7ABC1C2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031367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3" name="Freeform 31">
              <a:extLst>
                <a:ext uri="{FF2B5EF4-FFF2-40B4-BE49-F238E27FC236}">
                  <a16:creationId xmlns:a16="http://schemas.microsoft.com/office/drawing/2014/main" id="{51B10CBE-0B0F-4B26-A807-436E08E06E9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464602" y="282977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4" name="Freeform 32">
              <a:extLst>
                <a:ext uri="{FF2B5EF4-FFF2-40B4-BE49-F238E27FC236}">
                  <a16:creationId xmlns:a16="http://schemas.microsoft.com/office/drawing/2014/main" id="{E5BCBA0D-52F0-4729-83A3-CE8AFBFA6C7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138462" y="282977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5" name="Freeform 29">
              <a:extLst>
                <a:ext uri="{FF2B5EF4-FFF2-40B4-BE49-F238E27FC236}">
                  <a16:creationId xmlns:a16="http://schemas.microsoft.com/office/drawing/2014/main" id="{9B13DDD3-0BB3-42C1-9BB0-CE1BE1BB337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702739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6" name="Freeform 30">
              <a:extLst>
                <a:ext uri="{FF2B5EF4-FFF2-40B4-BE49-F238E27FC236}">
                  <a16:creationId xmlns:a16="http://schemas.microsoft.com/office/drawing/2014/main" id="{FCF3C257-8A6C-453E-9854-C2A1726FCAB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376598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7" name="Freeform 31">
              <a:extLst>
                <a:ext uri="{FF2B5EF4-FFF2-40B4-BE49-F238E27FC236}">
                  <a16:creationId xmlns:a16="http://schemas.microsoft.com/office/drawing/2014/main" id="{095C4FC6-0599-4414-B78A-D8932580453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809833" y="282977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8" name="Freeform 32">
              <a:extLst>
                <a:ext uri="{FF2B5EF4-FFF2-40B4-BE49-F238E27FC236}">
                  <a16:creationId xmlns:a16="http://schemas.microsoft.com/office/drawing/2014/main" id="{54BE86A6-25DD-4E30-A39E-6A6D17E1299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483693" y="282977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9" name="Freeform 29">
              <a:extLst>
                <a:ext uri="{FF2B5EF4-FFF2-40B4-BE49-F238E27FC236}">
                  <a16:creationId xmlns:a16="http://schemas.microsoft.com/office/drawing/2014/main" id="{D5159BF3-46CC-4873-B033-147D962CC72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047970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0" name="Freeform 30">
              <a:extLst>
                <a:ext uri="{FF2B5EF4-FFF2-40B4-BE49-F238E27FC236}">
                  <a16:creationId xmlns:a16="http://schemas.microsoft.com/office/drawing/2014/main" id="{38002703-9597-49E1-B0D0-88FDB381A95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21830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1" name="Freeform 31">
              <a:extLst>
                <a:ext uri="{FF2B5EF4-FFF2-40B4-BE49-F238E27FC236}">
                  <a16:creationId xmlns:a16="http://schemas.microsoft.com/office/drawing/2014/main" id="{67909967-4B73-406F-BE30-678D64DD544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155065" y="282977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2" name="Freeform 32">
              <a:extLst>
                <a:ext uri="{FF2B5EF4-FFF2-40B4-BE49-F238E27FC236}">
                  <a16:creationId xmlns:a16="http://schemas.microsoft.com/office/drawing/2014/main" id="{88C614BB-C047-40F9-85CF-0893A0FA211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828924" y="282977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3" name="Freeform 29">
              <a:extLst>
                <a:ext uri="{FF2B5EF4-FFF2-40B4-BE49-F238E27FC236}">
                  <a16:creationId xmlns:a16="http://schemas.microsoft.com/office/drawing/2014/main" id="{7BF5FD84-9A4D-4DBC-A1FA-C3205A075E9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93201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4" name="Freeform 30">
              <a:extLst>
                <a:ext uri="{FF2B5EF4-FFF2-40B4-BE49-F238E27FC236}">
                  <a16:creationId xmlns:a16="http://schemas.microsoft.com/office/drawing/2014/main" id="{407C8742-71A7-4E71-9A5D-D06BB9EEE18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67060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5" name="Freeform 31">
              <a:extLst>
                <a:ext uri="{FF2B5EF4-FFF2-40B4-BE49-F238E27FC236}">
                  <a16:creationId xmlns:a16="http://schemas.microsoft.com/office/drawing/2014/main" id="{CBE2FDD1-B43A-41F8-9EDF-A30939285F6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500296" y="282977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6" name="Freeform 32">
              <a:extLst>
                <a:ext uri="{FF2B5EF4-FFF2-40B4-BE49-F238E27FC236}">
                  <a16:creationId xmlns:a16="http://schemas.microsoft.com/office/drawing/2014/main" id="{41156166-9A63-4FBF-9D3D-3DD9ECEA7A0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74155" y="282977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7" name="Freeform 543">
              <a:extLst>
                <a:ext uri="{FF2B5EF4-FFF2-40B4-BE49-F238E27FC236}">
                  <a16:creationId xmlns:a16="http://schemas.microsoft.com/office/drawing/2014/main" id="{0521FBB5-5E11-4227-9C46-7C05BC0540B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8433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8" name="Freeform 544">
              <a:extLst>
                <a:ext uri="{FF2B5EF4-FFF2-40B4-BE49-F238E27FC236}">
                  <a16:creationId xmlns:a16="http://schemas.microsoft.com/office/drawing/2014/main" id="{DD963703-A5E9-4193-B7AE-D716B7A45C6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12291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9" name="Freeform 545">
              <a:extLst>
                <a:ext uri="{FF2B5EF4-FFF2-40B4-BE49-F238E27FC236}">
                  <a16:creationId xmlns:a16="http://schemas.microsoft.com/office/drawing/2014/main" id="{B0E795AF-9183-4BFA-B235-C57F24C856A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45526" y="282977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0" name="Freeform 546">
              <a:extLst>
                <a:ext uri="{FF2B5EF4-FFF2-40B4-BE49-F238E27FC236}">
                  <a16:creationId xmlns:a16="http://schemas.microsoft.com/office/drawing/2014/main" id="{296D1392-E439-4296-9778-4D770C79A2E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19387" y="282977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1" name="Freeform 29">
              <a:extLst>
                <a:ext uri="{FF2B5EF4-FFF2-40B4-BE49-F238E27FC236}">
                  <a16:creationId xmlns:a16="http://schemas.microsoft.com/office/drawing/2014/main" id="{A7DE2403-60C7-4025-AC46-8669B87D922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663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2" name="Freeform 31">
              <a:extLst>
                <a:ext uri="{FF2B5EF4-FFF2-40B4-BE49-F238E27FC236}">
                  <a16:creationId xmlns:a16="http://schemas.microsoft.com/office/drawing/2014/main" id="{10729E0B-C412-43C5-9E5B-8622F1E24BF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90757" y="282977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" name="Freeform 30">
              <a:extLst>
                <a:ext uri="{FF2B5EF4-FFF2-40B4-BE49-F238E27FC236}">
                  <a16:creationId xmlns:a16="http://schemas.microsoft.com/office/drawing/2014/main" id="{EBC16467-A8FC-4767-B479-821C5AACEBC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874480" y="2833506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6" name="Freeform 32">
              <a:extLst>
                <a:ext uri="{FF2B5EF4-FFF2-40B4-BE49-F238E27FC236}">
                  <a16:creationId xmlns:a16="http://schemas.microsoft.com/office/drawing/2014/main" id="{8582C6D7-D089-4BD2-B086-3B28915FD22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981575" y="282977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7" name="Freeform 403">
              <a:extLst>
                <a:ext uri="{FF2B5EF4-FFF2-40B4-BE49-F238E27FC236}">
                  <a16:creationId xmlns:a16="http://schemas.microsoft.com/office/drawing/2014/main" id="{606F5F8A-8CC4-440F-86B9-EA3776B2BA4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545853" y="2833506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8" name="Freeform 404">
              <a:extLst>
                <a:ext uri="{FF2B5EF4-FFF2-40B4-BE49-F238E27FC236}">
                  <a16:creationId xmlns:a16="http://schemas.microsoft.com/office/drawing/2014/main" id="{1528F21E-EB99-4A5A-9E43-FD5D55A545C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219711" y="2833506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9" name="Freeform 405">
              <a:extLst>
                <a:ext uri="{FF2B5EF4-FFF2-40B4-BE49-F238E27FC236}">
                  <a16:creationId xmlns:a16="http://schemas.microsoft.com/office/drawing/2014/main" id="{4B0EAE85-0C97-4A97-9332-66097D717A6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652945" y="282977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0" name="Freeform 406">
              <a:extLst>
                <a:ext uri="{FF2B5EF4-FFF2-40B4-BE49-F238E27FC236}">
                  <a16:creationId xmlns:a16="http://schemas.microsoft.com/office/drawing/2014/main" id="{B2CF78D2-78D4-4FF0-A9CB-63AF612D320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326806" y="282977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1" name="Freeform 29">
              <a:extLst>
                <a:ext uri="{FF2B5EF4-FFF2-40B4-BE49-F238E27FC236}">
                  <a16:creationId xmlns:a16="http://schemas.microsoft.com/office/drawing/2014/main" id="{381A07A5-4B99-4ABB-9659-2B16C60BD3D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891083" y="2833506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2" name="Freeform 31">
              <a:extLst>
                <a:ext uri="{FF2B5EF4-FFF2-40B4-BE49-F238E27FC236}">
                  <a16:creationId xmlns:a16="http://schemas.microsoft.com/office/drawing/2014/main" id="{D54498B5-A780-4F4C-A49E-23D947DDD3D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998177" y="282977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3" name="Freeform 29">
              <a:extLst>
                <a:ext uri="{FF2B5EF4-FFF2-40B4-BE49-F238E27FC236}">
                  <a16:creationId xmlns:a16="http://schemas.microsoft.com/office/drawing/2014/main" id="{816AC04F-87E4-4453-8955-4F5B6AC63B4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562455" y="2833506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4" name="Freeform 30">
              <a:extLst>
                <a:ext uri="{FF2B5EF4-FFF2-40B4-BE49-F238E27FC236}">
                  <a16:creationId xmlns:a16="http://schemas.microsoft.com/office/drawing/2014/main" id="{D10180E1-5136-4852-A120-2FA6F99D68E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236313" y="2833506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5" name="Freeform 31">
              <a:extLst>
                <a:ext uri="{FF2B5EF4-FFF2-40B4-BE49-F238E27FC236}">
                  <a16:creationId xmlns:a16="http://schemas.microsoft.com/office/drawing/2014/main" id="{CBB855A4-1E9D-42A6-9F78-FC43E68A630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669548" y="282977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6" name="Freeform 32">
              <a:extLst>
                <a:ext uri="{FF2B5EF4-FFF2-40B4-BE49-F238E27FC236}">
                  <a16:creationId xmlns:a16="http://schemas.microsoft.com/office/drawing/2014/main" id="{1B8A5A80-3541-497F-B6C5-D54C9B55433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343408" y="282977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7" name="Freeform 29">
              <a:extLst>
                <a:ext uri="{FF2B5EF4-FFF2-40B4-BE49-F238E27FC236}">
                  <a16:creationId xmlns:a16="http://schemas.microsoft.com/office/drawing/2014/main" id="{4A5DA074-0347-42CE-A3CC-05EDDB2F1B2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907685" y="2833506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8" name="Freeform 30">
              <a:extLst>
                <a:ext uri="{FF2B5EF4-FFF2-40B4-BE49-F238E27FC236}">
                  <a16:creationId xmlns:a16="http://schemas.microsoft.com/office/drawing/2014/main" id="{0832DEEF-DDC8-4E3B-9E70-AED27E53E56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581544" y="2833506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9" name="Freeform 31">
              <a:extLst>
                <a:ext uri="{FF2B5EF4-FFF2-40B4-BE49-F238E27FC236}">
                  <a16:creationId xmlns:a16="http://schemas.microsoft.com/office/drawing/2014/main" id="{B01C2F5E-6796-4EED-854B-917C31A51E7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014780" y="282977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0" name="Freeform 32">
              <a:extLst>
                <a:ext uri="{FF2B5EF4-FFF2-40B4-BE49-F238E27FC236}">
                  <a16:creationId xmlns:a16="http://schemas.microsoft.com/office/drawing/2014/main" id="{B3E0B317-DD1F-4BEF-874B-EFA24AB1540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688639" y="282977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1" name="Freeform 29">
              <a:extLst>
                <a:ext uri="{FF2B5EF4-FFF2-40B4-BE49-F238E27FC236}">
                  <a16:creationId xmlns:a16="http://schemas.microsoft.com/office/drawing/2014/main" id="{8384A136-FACA-4243-9386-CEE3B7FF236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252916" y="2833506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2" name="Freeform 30">
              <a:extLst>
                <a:ext uri="{FF2B5EF4-FFF2-40B4-BE49-F238E27FC236}">
                  <a16:creationId xmlns:a16="http://schemas.microsoft.com/office/drawing/2014/main" id="{30C7A2AD-148E-4F74-82FE-A20AA30DF11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926775" y="2833506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3" name="Freeform 31">
              <a:extLst>
                <a:ext uri="{FF2B5EF4-FFF2-40B4-BE49-F238E27FC236}">
                  <a16:creationId xmlns:a16="http://schemas.microsoft.com/office/drawing/2014/main" id="{867C3ECA-9BCB-41C1-81F3-13A7FBB3A62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360011" y="282977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4" name="Freeform 32">
              <a:extLst>
                <a:ext uri="{FF2B5EF4-FFF2-40B4-BE49-F238E27FC236}">
                  <a16:creationId xmlns:a16="http://schemas.microsoft.com/office/drawing/2014/main" id="{71AF6C65-04D1-44BE-B8F8-455F881F5EB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033870" y="282977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5" name="Freeform 29">
              <a:extLst>
                <a:ext uri="{FF2B5EF4-FFF2-40B4-BE49-F238E27FC236}">
                  <a16:creationId xmlns:a16="http://schemas.microsoft.com/office/drawing/2014/main" id="{3F00F70B-8021-4B4F-A6CA-FB292957867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598148" y="2833506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6" name="Freeform 30">
              <a:extLst>
                <a:ext uri="{FF2B5EF4-FFF2-40B4-BE49-F238E27FC236}">
                  <a16:creationId xmlns:a16="http://schemas.microsoft.com/office/drawing/2014/main" id="{B4EBCF14-7DA3-4676-91BD-09C9739D490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272007" y="2833506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7" name="Freeform 31">
              <a:extLst>
                <a:ext uri="{FF2B5EF4-FFF2-40B4-BE49-F238E27FC236}">
                  <a16:creationId xmlns:a16="http://schemas.microsoft.com/office/drawing/2014/main" id="{3C8A097F-DD68-4725-A275-728839BB554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705242" y="282977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8" name="Freeform 32">
              <a:extLst>
                <a:ext uri="{FF2B5EF4-FFF2-40B4-BE49-F238E27FC236}">
                  <a16:creationId xmlns:a16="http://schemas.microsoft.com/office/drawing/2014/main" id="{4B6A36A2-898B-4FC6-9109-1231547373C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79101" y="282977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9" name="Freeform 425">
              <a:extLst>
                <a:ext uri="{FF2B5EF4-FFF2-40B4-BE49-F238E27FC236}">
                  <a16:creationId xmlns:a16="http://schemas.microsoft.com/office/drawing/2014/main" id="{021DA16D-21AD-463B-AB5E-98D37FC65AA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943379" y="2833506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0" name="Freeform 426">
              <a:extLst>
                <a:ext uri="{FF2B5EF4-FFF2-40B4-BE49-F238E27FC236}">
                  <a16:creationId xmlns:a16="http://schemas.microsoft.com/office/drawing/2014/main" id="{977918E1-3770-416B-A895-14206573EBA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617237" y="2833506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1" name="Freeform 427">
              <a:extLst>
                <a:ext uri="{FF2B5EF4-FFF2-40B4-BE49-F238E27FC236}">
                  <a16:creationId xmlns:a16="http://schemas.microsoft.com/office/drawing/2014/main" id="{7A3A3F32-DAF2-4810-A6F3-06D3D1FE82C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050472" y="282977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2" name="Freeform 428">
              <a:extLst>
                <a:ext uri="{FF2B5EF4-FFF2-40B4-BE49-F238E27FC236}">
                  <a16:creationId xmlns:a16="http://schemas.microsoft.com/office/drawing/2014/main" id="{E3E01BC9-279B-4F0E-A33E-59F0C08DA4A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724332" y="282977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3" name="Freeform 29">
              <a:extLst>
                <a:ext uri="{FF2B5EF4-FFF2-40B4-BE49-F238E27FC236}">
                  <a16:creationId xmlns:a16="http://schemas.microsoft.com/office/drawing/2014/main" id="{8D90933B-2F75-4EE8-871B-FD9DC0C82B5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288609" y="2833506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4" name="Freeform 31">
              <a:extLst>
                <a:ext uri="{FF2B5EF4-FFF2-40B4-BE49-F238E27FC236}">
                  <a16:creationId xmlns:a16="http://schemas.microsoft.com/office/drawing/2014/main" id="{DB39CD11-82D9-44CD-9F8B-0B5D50B9754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95703" y="282977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806" name="Group 1805">
            <a:extLst>
              <a:ext uri="{FF2B5EF4-FFF2-40B4-BE49-F238E27FC236}">
                <a16:creationId xmlns:a16="http://schemas.microsoft.com/office/drawing/2014/main" id="{BE72D951-75A4-4DA9-8903-264B4C8AD6CE}"/>
              </a:ext>
            </a:extLst>
          </p:cNvPr>
          <p:cNvGrpSpPr/>
          <p:nvPr userDrawn="1"/>
        </p:nvGrpSpPr>
        <p:grpSpPr>
          <a:xfrm>
            <a:off x="83663" y="3199211"/>
            <a:ext cx="12009863" cy="176637"/>
            <a:chOff x="83663" y="3120085"/>
            <a:chExt cx="12009863" cy="176637"/>
          </a:xfrm>
        </p:grpSpPr>
        <p:sp>
          <p:nvSpPr>
            <p:cNvPr id="183" name="Freeform 29">
              <a:extLst>
                <a:ext uri="{FF2B5EF4-FFF2-40B4-BE49-F238E27FC236}">
                  <a16:creationId xmlns:a16="http://schemas.microsoft.com/office/drawing/2014/main" id="{264AC6E7-01D5-40D8-8743-B48FAE547197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196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4" name="Freeform 30">
              <a:extLst>
                <a:ext uri="{FF2B5EF4-FFF2-40B4-BE49-F238E27FC236}">
                  <a16:creationId xmlns:a16="http://schemas.microsoft.com/office/drawing/2014/main" id="{AF1A290E-9D5C-4D3E-B58F-B8A8F93E7A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337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5" name="Freeform 31">
              <a:extLst>
                <a:ext uri="{FF2B5EF4-FFF2-40B4-BE49-F238E27FC236}">
                  <a16:creationId xmlns:a16="http://schemas.microsoft.com/office/drawing/2014/main" id="{A66BF2C9-ABEB-49A8-9D26-1799DD2BABDD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63" y="312008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6" name="Freeform 32">
              <a:extLst>
                <a:ext uri="{FF2B5EF4-FFF2-40B4-BE49-F238E27FC236}">
                  <a16:creationId xmlns:a16="http://schemas.microsoft.com/office/drawing/2014/main" id="{EFED73C6-3651-46CB-8675-80B071CA7A17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290" y="312008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7" name="Freeform 29">
              <a:extLst>
                <a:ext uri="{FF2B5EF4-FFF2-40B4-BE49-F238E27FC236}">
                  <a16:creationId xmlns:a16="http://schemas.microsoft.com/office/drawing/2014/main" id="{42D6DE5F-4428-42A4-8443-3D7AEB80BF16}"/>
                </a:ext>
              </a:extLst>
            </p:cNvPr>
            <p:cNvSpPr>
              <a:spLocks/>
            </p:cNvSpPr>
            <p:nvPr/>
          </p:nvSpPr>
          <p:spPr bwMode="auto">
            <a:xfrm>
              <a:off x="959966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8" name="Freeform 30">
              <a:extLst>
                <a:ext uri="{FF2B5EF4-FFF2-40B4-BE49-F238E27FC236}">
                  <a16:creationId xmlns:a16="http://schemas.microsoft.com/office/drawing/2014/main" id="{77EAB4FC-86D4-4318-80A7-44794FA6B27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6106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9" name="Freeform 31">
              <a:extLst>
                <a:ext uri="{FF2B5EF4-FFF2-40B4-BE49-F238E27FC236}">
                  <a16:creationId xmlns:a16="http://schemas.microsoft.com/office/drawing/2014/main" id="{DB3DD124-1B6A-4866-BBFD-7F9A76EB767B}"/>
                </a:ext>
              </a:extLst>
            </p:cNvPr>
            <p:cNvSpPr>
              <a:spLocks/>
            </p:cNvSpPr>
            <p:nvPr/>
          </p:nvSpPr>
          <p:spPr bwMode="auto">
            <a:xfrm>
              <a:off x="738432" y="312008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0" name="Freeform 32">
              <a:extLst>
                <a:ext uri="{FF2B5EF4-FFF2-40B4-BE49-F238E27FC236}">
                  <a16:creationId xmlns:a16="http://schemas.microsoft.com/office/drawing/2014/main" id="{3D7A3F88-AAA4-4E6D-8BB1-79ECBB63C7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7060" y="312008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1" name="Freeform 29">
              <a:extLst>
                <a:ext uri="{FF2B5EF4-FFF2-40B4-BE49-F238E27FC236}">
                  <a16:creationId xmlns:a16="http://schemas.microsoft.com/office/drawing/2014/main" id="{C7F4F5A3-B635-40FF-90A9-D0FD41B4EF4C}"/>
                </a:ext>
              </a:extLst>
            </p:cNvPr>
            <p:cNvSpPr>
              <a:spLocks/>
            </p:cNvSpPr>
            <p:nvPr/>
          </p:nvSpPr>
          <p:spPr bwMode="auto">
            <a:xfrm>
              <a:off x="1614734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2" name="Freeform 30">
              <a:extLst>
                <a:ext uri="{FF2B5EF4-FFF2-40B4-BE49-F238E27FC236}">
                  <a16:creationId xmlns:a16="http://schemas.microsoft.com/office/drawing/2014/main" id="{83F4EA44-920C-4715-B68B-64BF293BDB53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0875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3" name="Freeform 31">
              <a:extLst>
                <a:ext uri="{FF2B5EF4-FFF2-40B4-BE49-F238E27FC236}">
                  <a16:creationId xmlns:a16="http://schemas.microsoft.com/office/drawing/2014/main" id="{ACA41A8C-96F8-44FF-9C1A-50DD1B02B65C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3201" y="312008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4" name="Freeform 32">
              <a:extLst>
                <a:ext uri="{FF2B5EF4-FFF2-40B4-BE49-F238E27FC236}">
                  <a16:creationId xmlns:a16="http://schemas.microsoft.com/office/drawing/2014/main" id="{9274AA7E-AF9E-4B39-BA51-CA52B0A105A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1829" y="312008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5" name="Freeform 29">
              <a:extLst>
                <a:ext uri="{FF2B5EF4-FFF2-40B4-BE49-F238E27FC236}">
                  <a16:creationId xmlns:a16="http://schemas.microsoft.com/office/drawing/2014/main" id="{1D2111FD-9B98-4E66-B477-66949920875E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9503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6" name="Freeform 30">
              <a:extLst>
                <a:ext uri="{FF2B5EF4-FFF2-40B4-BE49-F238E27FC236}">
                  <a16:creationId xmlns:a16="http://schemas.microsoft.com/office/drawing/2014/main" id="{6AA312F4-25D1-4D24-B568-08ED8ACA4CBE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5644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7" name="Freeform 31">
              <a:extLst>
                <a:ext uri="{FF2B5EF4-FFF2-40B4-BE49-F238E27FC236}">
                  <a16:creationId xmlns:a16="http://schemas.microsoft.com/office/drawing/2014/main" id="{E87D0181-2200-42D3-8970-991B9930F40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7969" y="312008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8" name="Freeform 32">
              <a:extLst>
                <a:ext uri="{FF2B5EF4-FFF2-40B4-BE49-F238E27FC236}">
                  <a16:creationId xmlns:a16="http://schemas.microsoft.com/office/drawing/2014/main" id="{09443674-B67D-46F8-BCC5-5ED0CA5F6D0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6598" y="312008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9" name="Freeform 565">
              <a:extLst>
                <a:ext uri="{FF2B5EF4-FFF2-40B4-BE49-F238E27FC236}">
                  <a16:creationId xmlns:a16="http://schemas.microsoft.com/office/drawing/2014/main" id="{10810694-117B-4425-868B-0E45A3DFC5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4272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0" name="Freeform 566">
              <a:extLst>
                <a:ext uri="{FF2B5EF4-FFF2-40B4-BE49-F238E27FC236}">
                  <a16:creationId xmlns:a16="http://schemas.microsoft.com/office/drawing/2014/main" id="{AC606DA5-EC36-49E7-9FD5-59A03F72C6F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0413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1" name="Freeform 567">
              <a:extLst>
                <a:ext uri="{FF2B5EF4-FFF2-40B4-BE49-F238E27FC236}">
                  <a16:creationId xmlns:a16="http://schemas.microsoft.com/office/drawing/2014/main" id="{5640AFA6-64C6-41DF-B7CE-4EAAA7A3924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2739" y="312008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2" name="Freeform 568">
              <a:extLst>
                <a:ext uri="{FF2B5EF4-FFF2-40B4-BE49-F238E27FC236}">
                  <a16:creationId xmlns:a16="http://schemas.microsoft.com/office/drawing/2014/main" id="{36AAF8C4-4FBE-4DDD-B437-FB23809EF672}"/>
                </a:ext>
              </a:extLst>
            </p:cNvPr>
            <p:cNvSpPr>
              <a:spLocks/>
            </p:cNvSpPr>
            <p:nvPr/>
          </p:nvSpPr>
          <p:spPr bwMode="auto">
            <a:xfrm>
              <a:off x="3031366" y="312008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3" name="Freeform 29">
              <a:extLst>
                <a:ext uri="{FF2B5EF4-FFF2-40B4-BE49-F238E27FC236}">
                  <a16:creationId xmlns:a16="http://schemas.microsoft.com/office/drawing/2014/main" id="{7107F083-C1CA-46E9-AECD-5B7DFF24F925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9042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4" name="Freeform 31">
              <a:extLst>
                <a:ext uri="{FF2B5EF4-FFF2-40B4-BE49-F238E27FC236}">
                  <a16:creationId xmlns:a16="http://schemas.microsoft.com/office/drawing/2014/main" id="{662C187E-86A1-4E26-943E-5B32AC16744E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7508" y="312008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5" name="Freeform 29">
              <a:extLst>
                <a:ext uri="{FF2B5EF4-FFF2-40B4-BE49-F238E27FC236}">
                  <a16:creationId xmlns:a16="http://schemas.microsoft.com/office/drawing/2014/main" id="{1B5A5D4F-0025-4488-9054-087EAF766490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7670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6" name="Freeform 30">
              <a:extLst>
                <a:ext uri="{FF2B5EF4-FFF2-40B4-BE49-F238E27FC236}">
                  <a16:creationId xmlns:a16="http://schemas.microsoft.com/office/drawing/2014/main" id="{30157D0E-8DD5-49D3-B70F-B3C56EEE4F63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3811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7" name="Freeform 31">
              <a:extLst>
                <a:ext uri="{FF2B5EF4-FFF2-40B4-BE49-F238E27FC236}">
                  <a16:creationId xmlns:a16="http://schemas.microsoft.com/office/drawing/2014/main" id="{BCE73DE1-9D13-42B1-B5A4-EE5D3CC536C1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6136" y="312008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8" name="Freeform 32">
              <a:extLst>
                <a:ext uri="{FF2B5EF4-FFF2-40B4-BE49-F238E27FC236}">
                  <a16:creationId xmlns:a16="http://schemas.microsoft.com/office/drawing/2014/main" id="{060FBDA3-C2AE-4610-91C3-35224DD7C2B4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4764" y="312008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9" name="Freeform 29">
              <a:extLst>
                <a:ext uri="{FF2B5EF4-FFF2-40B4-BE49-F238E27FC236}">
                  <a16:creationId xmlns:a16="http://schemas.microsoft.com/office/drawing/2014/main" id="{6AE82579-1DC0-49FB-9D06-FD9A2B3B7C20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2439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0" name="Freeform 30">
              <a:extLst>
                <a:ext uri="{FF2B5EF4-FFF2-40B4-BE49-F238E27FC236}">
                  <a16:creationId xmlns:a16="http://schemas.microsoft.com/office/drawing/2014/main" id="{420E8154-BE21-4CDB-A231-44ABDB3F8107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8580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1" name="Freeform 31">
              <a:extLst>
                <a:ext uri="{FF2B5EF4-FFF2-40B4-BE49-F238E27FC236}">
                  <a16:creationId xmlns:a16="http://schemas.microsoft.com/office/drawing/2014/main" id="{D0FE40C5-7CA9-4F36-A9E9-DA9E0272D631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0905" y="312008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2" name="Freeform 32">
              <a:extLst>
                <a:ext uri="{FF2B5EF4-FFF2-40B4-BE49-F238E27FC236}">
                  <a16:creationId xmlns:a16="http://schemas.microsoft.com/office/drawing/2014/main" id="{958440EA-219C-4DC4-9A0F-F2CAE4033EDC}"/>
                </a:ext>
              </a:extLst>
            </p:cNvPr>
            <p:cNvSpPr>
              <a:spLocks/>
            </p:cNvSpPr>
            <p:nvPr/>
          </p:nvSpPr>
          <p:spPr bwMode="auto">
            <a:xfrm>
              <a:off x="4669534" y="312008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3" name="Freeform 29">
              <a:extLst>
                <a:ext uri="{FF2B5EF4-FFF2-40B4-BE49-F238E27FC236}">
                  <a16:creationId xmlns:a16="http://schemas.microsoft.com/office/drawing/2014/main" id="{912864C7-C94E-4178-B058-7D9C60129C10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7208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4" name="Freeform 30">
              <a:extLst>
                <a:ext uri="{FF2B5EF4-FFF2-40B4-BE49-F238E27FC236}">
                  <a16:creationId xmlns:a16="http://schemas.microsoft.com/office/drawing/2014/main" id="{B1D54496-C029-4D78-B5F8-49FC57F187CE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3348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5" name="Freeform 31">
              <a:extLst>
                <a:ext uri="{FF2B5EF4-FFF2-40B4-BE49-F238E27FC236}">
                  <a16:creationId xmlns:a16="http://schemas.microsoft.com/office/drawing/2014/main" id="{2C4A7F03-9D2D-4B9A-9AFF-1546D3CE7C29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5674" y="312008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6" name="Freeform 32">
              <a:extLst>
                <a:ext uri="{FF2B5EF4-FFF2-40B4-BE49-F238E27FC236}">
                  <a16:creationId xmlns:a16="http://schemas.microsoft.com/office/drawing/2014/main" id="{54AEAF42-949E-47BF-A756-FFADFF64581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4302" y="312008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7" name="Freeform 29">
              <a:extLst>
                <a:ext uri="{FF2B5EF4-FFF2-40B4-BE49-F238E27FC236}">
                  <a16:creationId xmlns:a16="http://schemas.microsoft.com/office/drawing/2014/main" id="{EE9716AB-1338-4D35-BA91-5FC7764BAFF2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1977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8" name="Freeform 30">
              <a:extLst>
                <a:ext uri="{FF2B5EF4-FFF2-40B4-BE49-F238E27FC236}">
                  <a16:creationId xmlns:a16="http://schemas.microsoft.com/office/drawing/2014/main" id="{C1254EB0-1701-4987-A194-B15335DBAB44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8118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9" name="Freeform 31">
              <a:extLst>
                <a:ext uri="{FF2B5EF4-FFF2-40B4-BE49-F238E27FC236}">
                  <a16:creationId xmlns:a16="http://schemas.microsoft.com/office/drawing/2014/main" id="{3219967A-953E-478C-B3A7-5AA1ABDB7D59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0443" y="312008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0" name="Freeform 32">
              <a:extLst>
                <a:ext uri="{FF2B5EF4-FFF2-40B4-BE49-F238E27FC236}">
                  <a16:creationId xmlns:a16="http://schemas.microsoft.com/office/drawing/2014/main" id="{06751FEE-A520-4794-AAA3-43FAFBDF0D2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9071" y="312008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1" name="Freeform 587">
              <a:extLst>
                <a:ext uri="{FF2B5EF4-FFF2-40B4-BE49-F238E27FC236}">
                  <a16:creationId xmlns:a16="http://schemas.microsoft.com/office/drawing/2014/main" id="{B803B876-53D6-47EF-8EDB-C8BF4AC573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6745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2" name="Freeform 588">
              <a:extLst>
                <a:ext uri="{FF2B5EF4-FFF2-40B4-BE49-F238E27FC236}">
                  <a16:creationId xmlns:a16="http://schemas.microsoft.com/office/drawing/2014/main" id="{3377FCAE-9DC2-4C31-8681-215EAEB2D668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2887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3" name="Freeform 589">
              <a:extLst>
                <a:ext uri="{FF2B5EF4-FFF2-40B4-BE49-F238E27FC236}">
                  <a16:creationId xmlns:a16="http://schemas.microsoft.com/office/drawing/2014/main" id="{35FD5FA9-B190-4369-BAD8-37DE419FDEC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05212" y="312008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4" name="Freeform 590">
              <a:extLst>
                <a:ext uri="{FF2B5EF4-FFF2-40B4-BE49-F238E27FC236}">
                  <a16:creationId xmlns:a16="http://schemas.microsoft.com/office/drawing/2014/main" id="{50659306-72E2-4BFC-AA1F-9BE293913135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3840" y="312008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5" name="Freeform 29">
              <a:extLst>
                <a:ext uri="{FF2B5EF4-FFF2-40B4-BE49-F238E27FC236}">
                  <a16:creationId xmlns:a16="http://schemas.microsoft.com/office/drawing/2014/main" id="{10FBB27E-3BF1-4B8D-A95A-27CDC99A96D4}"/>
                </a:ext>
              </a:extLst>
            </p:cNvPr>
            <p:cNvSpPr>
              <a:spLocks/>
            </p:cNvSpPr>
            <p:nvPr/>
          </p:nvSpPr>
          <p:spPr bwMode="auto">
            <a:xfrm>
              <a:off x="7181515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6" name="Freeform 31">
              <a:extLst>
                <a:ext uri="{FF2B5EF4-FFF2-40B4-BE49-F238E27FC236}">
                  <a16:creationId xmlns:a16="http://schemas.microsoft.com/office/drawing/2014/main" id="{EAB0B7C8-1754-44D3-882E-BCE44C4EED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959981" y="312008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5" name="Freeform 29">
              <a:extLst>
                <a:ext uri="{FF2B5EF4-FFF2-40B4-BE49-F238E27FC236}">
                  <a16:creationId xmlns:a16="http://schemas.microsoft.com/office/drawing/2014/main" id="{0AD6B4A6-A022-4041-A253-C2627DDB983D}"/>
                </a:ext>
              </a:extLst>
            </p:cNvPr>
            <p:cNvSpPr>
              <a:spLocks/>
            </p:cNvSpPr>
            <p:nvPr/>
          </p:nvSpPr>
          <p:spPr bwMode="auto">
            <a:xfrm>
              <a:off x="7510142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6" name="Freeform 30">
              <a:extLst>
                <a:ext uri="{FF2B5EF4-FFF2-40B4-BE49-F238E27FC236}">
                  <a16:creationId xmlns:a16="http://schemas.microsoft.com/office/drawing/2014/main" id="{E726031E-1FDB-4B06-9342-3DB20D51AF6F}"/>
                </a:ext>
              </a:extLst>
            </p:cNvPr>
            <p:cNvSpPr>
              <a:spLocks/>
            </p:cNvSpPr>
            <p:nvPr/>
          </p:nvSpPr>
          <p:spPr bwMode="auto">
            <a:xfrm>
              <a:off x="7836283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7" name="Freeform 31">
              <a:extLst>
                <a:ext uri="{FF2B5EF4-FFF2-40B4-BE49-F238E27FC236}">
                  <a16:creationId xmlns:a16="http://schemas.microsoft.com/office/drawing/2014/main" id="{5DD153F4-03E1-4492-B4FF-B57D2A351FFA}"/>
                </a:ext>
              </a:extLst>
            </p:cNvPr>
            <p:cNvSpPr>
              <a:spLocks/>
            </p:cNvSpPr>
            <p:nvPr/>
          </p:nvSpPr>
          <p:spPr bwMode="auto">
            <a:xfrm>
              <a:off x="7288609" y="3120085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8" name="Freeform 32">
              <a:extLst>
                <a:ext uri="{FF2B5EF4-FFF2-40B4-BE49-F238E27FC236}">
                  <a16:creationId xmlns:a16="http://schemas.microsoft.com/office/drawing/2014/main" id="{A97A57AF-D73C-4BAB-9043-D4B24F7CE532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7237" y="3120085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9" name="Freeform 29">
              <a:extLst>
                <a:ext uri="{FF2B5EF4-FFF2-40B4-BE49-F238E27FC236}">
                  <a16:creationId xmlns:a16="http://schemas.microsoft.com/office/drawing/2014/main" id="{98C0FBE8-7B60-48B1-AEBB-00CADC8D85C1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4912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0" name="Freeform 30">
              <a:extLst>
                <a:ext uri="{FF2B5EF4-FFF2-40B4-BE49-F238E27FC236}">
                  <a16:creationId xmlns:a16="http://schemas.microsoft.com/office/drawing/2014/main" id="{BAB26855-72E4-4045-A04B-89CE4592DC61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1052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1" name="Freeform 31">
              <a:extLst>
                <a:ext uri="{FF2B5EF4-FFF2-40B4-BE49-F238E27FC236}">
                  <a16:creationId xmlns:a16="http://schemas.microsoft.com/office/drawing/2014/main" id="{37F28AE2-76CE-46D3-87C8-0A828CB84AED}"/>
                </a:ext>
              </a:extLst>
            </p:cNvPr>
            <p:cNvSpPr>
              <a:spLocks/>
            </p:cNvSpPr>
            <p:nvPr/>
          </p:nvSpPr>
          <p:spPr bwMode="auto">
            <a:xfrm>
              <a:off x="7943378" y="3120085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2" name="Freeform 32">
              <a:extLst>
                <a:ext uri="{FF2B5EF4-FFF2-40B4-BE49-F238E27FC236}">
                  <a16:creationId xmlns:a16="http://schemas.microsoft.com/office/drawing/2014/main" id="{0032E565-2EAF-46C5-8D3A-FA351AD9423F}"/>
                </a:ext>
              </a:extLst>
            </p:cNvPr>
            <p:cNvSpPr>
              <a:spLocks/>
            </p:cNvSpPr>
            <p:nvPr/>
          </p:nvSpPr>
          <p:spPr bwMode="auto">
            <a:xfrm>
              <a:off x="8272007" y="3120085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3" name="Freeform 29">
              <a:extLst>
                <a:ext uri="{FF2B5EF4-FFF2-40B4-BE49-F238E27FC236}">
                  <a16:creationId xmlns:a16="http://schemas.microsoft.com/office/drawing/2014/main" id="{ABF213DD-D002-4A5B-8BE9-33377A66A2C1}"/>
                </a:ext>
              </a:extLst>
            </p:cNvPr>
            <p:cNvSpPr>
              <a:spLocks/>
            </p:cNvSpPr>
            <p:nvPr/>
          </p:nvSpPr>
          <p:spPr bwMode="auto">
            <a:xfrm>
              <a:off x="8819680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4" name="Freeform 30">
              <a:extLst>
                <a:ext uri="{FF2B5EF4-FFF2-40B4-BE49-F238E27FC236}">
                  <a16:creationId xmlns:a16="http://schemas.microsoft.com/office/drawing/2014/main" id="{FF34AD78-195F-4EE6-BCD6-E29D8075611B}"/>
                </a:ext>
              </a:extLst>
            </p:cNvPr>
            <p:cNvSpPr>
              <a:spLocks/>
            </p:cNvSpPr>
            <p:nvPr/>
          </p:nvSpPr>
          <p:spPr bwMode="auto">
            <a:xfrm>
              <a:off x="9145821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5" name="Freeform 31">
              <a:extLst>
                <a:ext uri="{FF2B5EF4-FFF2-40B4-BE49-F238E27FC236}">
                  <a16:creationId xmlns:a16="http://schemas.microsoft.com/office/drawing/2014/main" id="{510FD556-9E82-43BD-98BF-6FD72578075E}"/>
                </a:ext>
              </a:extLst>
            </p:cNvPr>
            <p:cNvSpPr>
              <a:spLocks/>
            </p:cNvSpPr>
            <p:nvPr/>
          </p:nvSpPr>
          <p:spPr bwMode="auto">
            <a:xfrm>
              <a:off x="8598147" y="3120085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6" name="Freeform 32">
              <a:extLst>
                <a:ext uri="{FF2B5EF4-FFF2-40B4-BE49-F238E27FC236}">
                  <a16:creationId xmlns:a16="http://schemas.microsoft.com/office/drawing/2014/main" id="{88FF55CB-8A40-4125-8509-3940A2CFED3D}"/>
                </a:ext>
              </a:extLst>
            </p:cNvPr>
            <p:cNvSpPr>
              <a:spLocks/>
            </p:cNvSpPr>
            <p:nvPr/>
          </p:nvSpPr>
          <p:spPr bwMode="auto">
            <a:xfrm>
              <a:off x="8926774" y="3120085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7" name="Freeform 29">
              <a:extLst>
                <a:ext uri="{FF2B5EF4-FFF2-40B4-BE49-F238E27FC236}">
                  <a16:creationId xmlns:a16="http://schemas.microsoft.com/office/drawing/2014/main" id="{0B2EA9E0-6B38-4CCA-8FEC-DDB2DFC5BDAD}"/>
                </a:ext>
              </a:extLst>
            </p:cNvPr>
            <p:cNvSpPr>
              <a:spLocks/>
            </p:cNvSpPr>
            <p:nvPr/>
          </p:nvSpPr>
          <p:spPr bwMode="auto">
            <a:xfrm>
              <a:off x="9474450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8" name="Freeform 30">
              <a:extLst>
                <a:ext uri="{FF2B5EF4-FFF2-40B4-BE49-F238E27FC236}">
                  <a16:creationId xmlns:a16="http://schemas.microsoft.com/office/drawing/2014/main" id="{6590C83B-81BE-4F45-9071-4B356A51D648}"/>
                </a:ext>
              </a:extLst>
            </p:cNvPr>
            <p:cNvSpPr>
              <a:spLocks/>
            </p:cNvSpPr>
            <p:nvPr/>
          </p:nvSpPr>
          <p:spPr bwMode="auto">
            <a:xfrm>
              <a:off x="9800591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9" name="Freeform 31">
              <a:extLst>
                <a:ext uri="{FF2B5EF4-FFF2-40B4-BE49-F238E27FC236}">
                  <a16:creationId xmlns:a16="http://schemas.microsoft.com/office/drawing/2014/main" id="{7D25CFE3-F8F8-4324-B6D1-0D8A095566DE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2915" y="3120085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0" name="Freeform 32">
              <a:extLst>
                <a:ext uri="{FF2B5EF4-FFF2-40B4-BE49-F238E27FC236}">
                  <a16:creationId xmlns:a16="http://schemas.microsoft.com/office/drawing/2014/main" id="{FDD53A37-0841-4263-9A35-8EAAE340D43B}"/>
                </a:ext>
              </a:extLst>
            </p:cNvPr>
            <p:cNvSpPr>
              <a:spLocks/>
            </p:cNvSpPr>
            <p:nvPr/>
          </p:nvSpPr>
          <p:spPr bwMode="auto">
            <a:xfrm>
              <a:off x="9581544" y="3120085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1" name="Freeform 447">
              <a:extLst>
                <a:ext uri="{FF2B5EF4-FFF2-40B4-BE49-F238E27FC236}">
                  <a16:creationId xmlns:a16="http://schemas.microsoft.com/office/drawing/2014/main" id="{B7EED427-4F31-4F93-9A9C-BC12C2A6DD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9218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2" name="Freeform 448">
              <a:extLst>
                <a:ext uri="{FF2B5EF4-FFF2-40B4-BE49-F238E27FC236}">
                  <a16:creationId xmlns:a16="http://schemas.microsoft.com/office/drawing/2014/main" id="{E4F8E918-F1EC-4F0E-9C84-89A22F563CC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55360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3" name="Freeform 449">
              <a:extLst>
                <a:ext uri="{FF2B5EF4-FFF2-40B4-BE49-F238E27FC236}">
                  <a16:creationId xmlns:a16="http://schemas.microsoft.com/office/drawing/2014/main" id="{AB2BD2ED-0180-429D-BB39-EDB70D8EAE32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7685" y="3120085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4" name="Freeform 450">
              <a:extLst>
                <a:ext uri="{FF2B5EF4-FFF2-40B4-BE49-F238E27FC236}">
                  <a16:creationId xmlns:a16="http://schemas.microsoft.com/office/drawing/2014/main" id="{53C041EC-3C93-4E73-97D5-E87F5F36554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36312" y="3120085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5" name="Freeform 29">
              <a:extLst>
                <a:ext uri="{FF2B5EF4-FFF2-40B4-BE49-F238E27FC236}">
                  <a16:creationId xmlns:a16="http://schemas.microsoft.com/office/drawing/2014/main" id="{9915E8AC-529E-40C2-A835-572C41FCC7A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83987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6" name="Freeform 31">
              <a:extLst>
                <a:ext uri="{FF2B5EF4-FFF2-40B4-BE49-F238E27FC236}">
                  <a16:creationId xmlns:a16="http://schemas.microsoft.com/office/drawing/2014/main" id="{B6E49029-E29C-4351-A323-6ADA8C61F1C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2454" y="3120085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7" name="Freeform 29">
              <a:extLst>
                <a:ext uri="{FF2B5EF4-FFF2-40B4-BE49-F238E27FC236}">
                  <a16:creationId xmlns:a16="http://schemas.microsoft.com/office/drawing/2014/main" id="{78C37C65-A53C-4CFE-AE9A-670B395F015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2615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8" name="Freeform 30">
              <a:extLst>
                <a:ext uri="{FF2B5EF4-FFF2-40B4-BE49-F238E27FC236}">
                  <a16:creationId xmlns:a16="http://schemas.microsoft.com/office/drawing/2014/main" id="{E81C5765-632E-4790-B5E3-B12F3C13A8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38757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9" name="Freeform 31">
              <a:extLst>
                <a:ext uri="{FF2B5EF4-FFF2-40B4-BE49-F238E27FC236}">
                  <a16:creationId xmlns:a16="http://schemas.microsoft.com/office/drawing/2014/main" id="{33266C91-BE44-495A-B2DE-C01555E8966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91083" y="3120085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0" name="Freeform 32">
              <a:extLst>
                <a:ext uri="{FF2B5EF4-FFF2-40B4-BE49-F238E27FC236}">
                  <a16:creationId xmlns:a16="http://schemas.microsoft.com/office/drawing/2014/main" id="{2EBFC1DA-E5F9-4849-856D-130B497368E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19710" y="3120085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1" name="Freeform 29">
              <a:extLst>
                <a:ext uri="{FF2B5EF4-FFF2-40B4-BE49-F238E27FC236}">
                  <a16:creationId xmlns:a16="http://schemas.microsoft.com/office/drawing/2014/main" id="{5DFE573A-8316-435B-AF08-76701ABB0C8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67385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2" name="Freeform 30">
              <a:extLst>
                <a:ext uri="{FF2B5EF4-FFF2-40B4-BE49-F238E27FC236}">
                  <a16:creationId xmlns:a16="http://schemas.microsoft.com/office/drawing/2014/main" id="{19E0B935-74E8-4408-9D05-D3E37D0930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93526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3" name="Freeform 31">
              <a:extLst>
                <a:ext uri="{FF2B5EF4-FFF2-40B4-BE49-F238E27FC236}">
                  <a16:creationId xmlns:a16="http://schemas.microsoft.com/office/drawing/2014/main" id="{9EFBB459-365A-4566-B129-395F6CCAEB9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45852" y="3120085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4" name="Freeform 32">
              <a:extLst>
                <a:ext uri="{FF2B5EF4-FFF2-40B4-BE49-F238E27FC236}">
                  <a16:creationId xmlns:a16="http://schemas.microsoft.com/office/drawing/2014/main" id="{80E07E11-BBDF-46B3-84A2-2F40AF03F12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74480" y="3120085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804" name="Group 1803">
            <a:extLst>
              <a:ext uri="{FF2B5EF4-FFF2-40B4-BE49-F238E27FC236}">
                <a16:creationId xmlns:a16="http://schemas.microsoft.com/office/drawing/2014/main" id="{2FFD6C10-FC4C-4F41-B7FF-62886559664D}"/>
              </a:ext>
            </a:extLst>
          </p:cNvPr>
          <p:cNvGrpSpPr/>
          <p:nvPr userDrawn="1"/>
        </p:nvGrpSpPr>
        <p:grpSpPr>
          <a:xfrm>
            <a:off x="83664" y="1774041"/>
            <a:ext cx="12009863" cy="176637"/>
            <a:chOff x="83664" y="1663922"/>
            <a:chExt cx="12009863" cy="176637"/>
          </a:xfrm>
        </p:grpSpPr>
        <p:sp>
          <p:nvSpPr>
            <p:cNvPr id="319" name="Freeform 29">
              <a:extLst>
                <a:ext uri="{FF2B5EF4-FFF2-40B4-BE49-F238E27FC236}">
                  <a16:creationId xmlns:a16="http://schemas.microsoft.com/office/drawing/2014/main" id="{A1FF5F7A-8C3F-4A83-9768-8CB24430683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871994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0" name="Freeform 30">
              <a:extLst>
                <a:ext uri="{FF2B5EF4-FFF2-40B4-BE49-F238E27FC236}">
                  <a16:creationId xmlns:a16="http://schemas.microsoft.com/office/drawing/2014/main" id="{CDE63646-4BE1-445A-853E-1CCC62FDDD5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545853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1" name="Freeform 31">
              <a:extLst>
                <a:ext uri="{FF2B5EF4-FFF2-40B4-BE49-F238E27FC236}">
                  <a16:creationId xmlns:a16="http://schemas.microsoft.com/office/drawing/2014/main" id="{841BDC01-2683-4555-898B-32B6E2C82A4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979088" y="166392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2" name="Freeform 32">
              <a:extLst>
                <a:ext uri="{FF2B5EF4-FFF2-40B4-BE49-F238E27FC236}">
                  <a16:creationId xmlns:a16="http://schemas.microsoft.com/office/drawing/2014/main" id="{6FFE5B64-24C7-4D9A-BB64-4C41F7E4D06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652948" y="166392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3" name="Freeform 29">
              <a:extLst>
                <a:ext uri="{FF2B5EF4-FFF2-40B4-BE49-F238E27FC236}">
                  <a16:creationId xmlns:a16="http://schemas.microsoft.com/office/drawing/2014/main" id="{AEAC90F6-0D91-4EF2-8AEF-C6D2F58C547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217224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4" name="Freeform 30">
              <a:extLst>
                <a:ext uri="{FF2B5EF4-FFF2-40B4-BE49-F238E27FC236}">
                  <a16:creationId xmlns:a16="http://schemas.microsoft.com/office/drawing/2014/main" id="{FDB19BD2-BB72-4304-9ADA-D846D162AC9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891084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5" name="Freeform 31">
              <a:extLst>
                <a:ext uri="{FF2B5EF4-FFF2-40B4-BE49-F238E27FC236}">
                  <a16:creationId xmlns:a16="http://schemas.microsoft.com/office/drawing/2014/main" id="{2081742D-10AB-4F41-BB2C-E6ED079A831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324319" y="166392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6" name="Freeform 32">
              <a:extLst>
                <a:ext uri="{FF2B5EF4-FFF2-40B4-BE49-F238E27FC236}">
                  <a16:creationId xmlns:a16="http://schemas.microsoft.com/office/drawing/2014/main" id="{6F7424D8-E38A-44A6-92FB-1F915121F4D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998178" y="166392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7" name="Freeform 29">
              <a:extLst>
                <a:ext uri="{FF2B5EF4-FFF2-40B4-BE49-F238E27FC236}">
                  <a16:creationId xmlns:a16="http://schemas.microsoft.com/office/drawing/2014/main" id="{EC2B0569-BF87-4448-8F49-9B156BE0526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562456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8" name="Freeform 30">
              <a:extLst>
                <a:ext uri="{FF2B5EF4-FFF2-40B4-BE49-F238E27FC236}">
                  <a16:creationId xmlns:a16="http://schemas.microsoft.com/office/drawing/2014/main" id="{44766838-FC45-443E-B58B-B535CC20E6A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236315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9" name="Freeform 31">
              <a:extLst>
                <a:ext uri="{FF2B5EF4-FFF2-40B4-BE49-F238E27FC236}">
                  <a16:creationId xmlns:a16="http://schemas.microsoft.com/office/drawing/2014/main" id="{6DA4BF52-653C-41FB-BE9F-F96C7606CE6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669550" y="166392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0" name="Freeform 32">
              <a:extLst>
                <a:ext uri="{FF2B5EF4-FFF2-40B4-BE49-F238E27FC236}">
                  <a16:creationId xmlns:a16="http://schemas.microsoft.com/office/drawing/2014/main" id="{0F036587-61CF-4602-B41D-A6AAB5938C1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343410" y="166392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1" name="Freeform 29">
              <a:extLst>
                <a:ext uri="{FF2B5EF4-FFF2-40B4-BE49-F238E27FC236}">
                  <a16:creationId xmlns:a16="http://schemas.microsoft.com/office/drawing/2014/main" id="{EA7C30F3-78F4-4BFE-8EAA-F3DA4B319BC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907687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2" name="Freeform 30">
              <a:extLst>
                <a:ext uri="{FF2B5EF4-FFF2-40B4-BE49-F238E27FC236}">
                  <a16:creationId xmlns:a16="http://schemas.microsoft.com/office/drawing/2014/main" id="{342E3715-3D9A-4944-9423-0B03669A4CB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581546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3" name="Freeform 31">
              <a:extLst>
                <a:ext uri="{FF2B5EF4-FFF2-40B4-BE49-F238E27FC236}">
                  <a16:creationId xmlns:a16="http://schemas.microsoft.com/office/drawing/2014/main" id="{45F6F329-3D55-4F1F-B4DF-31394C4C768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014782" y="166392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4" name="Freeform 32">
              <a:extLst>
                <a:ext uri="{FF2B5EF4-FFF2-40B4-BE49-F238E27FC236}">
                  <a16:creationId xmlns:a16="http://schemas.microsoft.com/office/drawing/2014/main" id="{1659BEF7-8541-41AE-AFCC-8944287FB89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688641" y="166392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5" name="Freeform 477">
              <a:extLst>
                <a:ext uri="{FF2B5EF4-FFF2-40B4-BE49-F238E27FC236}">
                  <a16:creationId xmlns:a16="http://schemas.microsoft.com/office/drawing/2014/main" id="{0DCFA3D4-9ED4-496F-A899-1B1F5375DC4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252918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6" name="Freeform 478">
              <a:extLst>
                <a:ext uri="{FF2B5EF4-FFF2-40B4-BE49-F238E27FC236}">
                  <a16:creationId xmlns:a16="http://schemas.microsoft.com/office/drawing/2014/main" id="{0905BE28-EC14-4542-9B0E-3AF5D62D229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926777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7" name="Freeform 479">
              <a:extLst>
                <a:ext uri="{FF2B5EF4-FFF2-40B4-BE49-F238E27FC236}">
                  <a16:creationId xmlns:a16="http://schemas.microsoft.com/office/drawing/2014/main" id="{FD1307AA-13C2-4EC1-A12F-227BE61E503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360012" y="166392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8" name="Freeform 480">
              <a:extLst>
                <a:ext uri="{FF2B5EF4-FFF2-40B4-BE49-F238E27FC236}">
                  <a16:creationId xmlns:a16="http://schemas.microsoft.com/office/drawing/2014/main" id="{10F5362D-A5D0-4703-AA2A-204A04FF0D2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033872" y="166392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9" name="Freeform 29">
              <a:extLst>
                <a:ext uri="{FF2B5EF4-FFF2-40B4-BE49-F238E27FC236}">
                  <a16:creationId xmlns:a16="http://schemas.microsoft.com/office/drawing/2014/main" id="{68334580-81FA-48C5-B0D2-8A78F79BB3B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598148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40" name="Freeform 31">
              <a:extLst>
                <a:ext uri="{FF2B5EF4-FFF2-40B4-BE49-F238E27FC236}">
                  <a16:creationId xmlns:a16="http://schemas.microsoft.com/office/drawing/2014/main" id="{3549D2BD-CB3B-4332-B394-3118785ED29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705243" y="166392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41" name="Freeform 29">
              <a:extLst>
                <a:ext uri="{FF2B5EF4-FFF2-40B4-BE49-F238E27FC236}">
                  <a16:creationId xmlns:a16="http://schemas.microsoft.com/office/drawing/2014/main" id="{502327BD-77CB-4FE5-9AF0-1119286362B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269520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42" name="Freeform 30">
              <a:extLst>
                <a:ext uri="{FF2B5EF4-FFF2-40B4-BE49-F238E27FC236}">
                  <a16:creationId xmlns:a16="http://schemas.microsoft.com/office/drawing/2014/main" id="{C2476F8F-93FA-4A9B-953C-2E13A906A3C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943379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43" name="Freeform 31">
              <a:extLst>
                <a:ext uri="{FF2B5EF4-FFF2-40B4-BE49-F238E27FC236}">
                  <a16:creationId xmlns:a16="http://schemas.microsoft.com/office/drawing/2014/main" id="{75A34BDE-D4E1-4BC0-956C-9C659829408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76614" y="166392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44" name="Freeform 32">
              <a:extLst>
                <a:ext uri="{FF2B5EF4-FFF2-40B4-BE49-F238E27FC236}">
                  <a16:creationId xmlns:a16="http://schemas.microsoft.com/office/drawing/2014/main" id="{43B05AED-2EA1-4CB7-9103-93FA99D69E7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050474" y="166392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45" name="Freeform 29">
              <a:extLst>
                <a:ext uri="{FF2B5EF4-FFF2-40B4-BE49-F238E27FC236}">
                  <a16:creationId xmlns:a16="http://schemas.microsoft.com/office/drawing/2014/main" id="{09CC8A84-607A-4144-8398-2C5386C2F48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614751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46" name="Freeform 30">
              <a:extLst>
                <a:ext uri="{FF2B5EF4-FFF2-40B4-BE49-F238E27FC236}">
                  <a16:creationId xmlns:a16="http://schemas.microsoft.com/office/drawing/2014/main" id="{87155829-EDBE-4F63-8502-09657BD6236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288610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47" name="Freeform 31">
              <a:extLst>
                <a:ext uri="{FF2B5EF4-FFF2-40B4-BE49-F238E27FC236}">
                  <a16:creationId xmlns:a16="http://schemas.microsoft.com/office/drawing/2014/main" id="{425EF920-E2AB-4F7C-8C6C-62AF4A250AE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721846" y="166392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48" name="Freeform 32">
              <a:extLst>
                <a:ext uri="{FF2B5EF4-FFF2-40B4-BE49-F238E27FC236}">
                  <a16:creationId xmlns:a16="http://schemas.microsoft.com/office/drawing/2014/main" id="{9571A7A8-F372-425F-BD0B-59A1E09D3DE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95705" y="166392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49" name="Freeform 29">
              <a:extLst>
                <a:ext uri="{FF2B5EF4-FFF2-40B4-BE49-F238E27FC236}">
                  <a16:creationId xmlns:a16="http://schemas.microsoft.com/office/drawing/2014/main" id="{1FCD8FCF-6471-4230-B7B8-4978EB62CEF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959982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0" name="Freeform 30">
              <a:extLst>
                <a:ext uri="{FF2B5EF4-FFF2-40B4-BE49-F238E27FC236}">
                  <a16:creationId xmlns:a16="http://schemas.microsoft.com/office/drawing/2014/main" id="{45362D78-19AB-48B7-A84D-16D6CD4CDA8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633842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1" name="Freeform 31">
              <a:extLst>
                <a:ext uri="{FF2B5EF4-FFF2-40B4-BE49-F238E27FC236}">
                  <a16:creationId xmlns:a16="http://schemas.microsoft.com/office/drawing/2014/main" id="{272E49C9-4DDD-4D81-9CA4-0EE03FB0F64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067077" y="166392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2" name="Freeform 32">
              <a:extLst>
                <a:ext uri="{FF2B5EF4-FFF2-40B4-BE49-F238E27FC236}">
                  <a16:creationId xmlns:a16="http://schemas.microsoft.com/office/drawing/2014/main" id="{F22645B0-6477-4DB6-950C-A4B4F93E13A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740936" y="166392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3" name="Freeform 29">
              <a:extLst>
                <a:ext uri="{FF2B5EF4-FFF2-40B4-BE49-F238E27FC236}">
                  <a16:creationId xmlns:a16="http://schemas.microsoft.com/office/drawing/2014/main" id="{09B994B1-7A8B-46BB-9C64-B3AD463971F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305213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4" name="Freeform 30">
              <a:extLst>
                <a:ext uri="{FF2B5EF4-FFF2-40B4-BE49-F238E27FC236}">
                  <a16:creationId xmlns:a16="http://schemas.microsoft.com/office/drawing/2014/main" id="{7972DAD1-31C4-48BA-A462-D1FD8DA3C3A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979072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5" name="Freeform 31">
              <a:extLst>
                <a:ext uri="{FF2B5EF4-FFF2-40B4-BE49-F238E27FC236}">
                  <a16:creationId xmlns:a16="http://schemas.microsoft.com/office/drawing/2014/main" id="{64CC8350-60C8-49B3-9488-67DAF380545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412308" y="166392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6" name="Freeform 32">
              <a:extLst>
                <a:ext uri="{FF2B5EF4-FFF2-40B4-BE49-F238E27FC236}">
                  <a16:creationId xmlns:a16="http://schemas.microsoft.com/office/drawing/2014/main" id="{725F749E-C060-4467-AFCB-F01D8E6B3FE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086167" y="166392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7" name="Freeform 499">
              <a:extLst>
                <a:ext uri="{FF2B5EF4-FFF2-40B4-BE49-F238E27FC236}">
                  <a16:creationId xmlns:a16="http://schemas.microsoft.com/office/drawing/2014/main" id="{A5929FEF-2958-4E24-A181-9366FF36699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650445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8" name="Freeform 500">
              <a:extLst>
                <a:ext uri="{FF2B5EF4-FFF2-40B4-BE49-F238E27FC236}">
                  <a16:creationId xmlns:a16="http://schemas.microsoft.com/office/drawing/2014/main" id="{94A8D840-28B0-49AA-A1EF-55A8030AD87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324303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9" name="Freeform 501">
              <a:extLst>
                <a:ext uri="{FF2B5EF4-FFF2-40B4-BE49-F238E27FC236}">
                  <a16:creationId xmlns:a16="http://schemas.microsoft.com/office/drawing/2014/main" id="{410F1B08-1AE0-42A2-9C2B-A2542A82EE7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757539" y="166392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60" name="Freeform 502">
              <a:extLst>
                <a:ext uri="{FF2B5EF4-FFF2-40B4-BE49-F238E27FC236}">
                  <a16:creationId xmlns:a16="http://schemas.microsoft.com/office/drawing/2014/main" id="{20E66824-37C1-43D0-AA34-FDE99F19BE6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431399" y="166392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61" name="Freeform 29">
              <a:extLst>
                <a:ext uri="{FF2B5EF4-FFF2-40B4-BE49-F238E27FC236}">
                  <a16:creationId xmlns:a16="http://schemas.microsoft.com/office/drawing/2014/main" id="{189EC206-8EFB-4C2B-807C-BBDE78828AB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995675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62" name="Freeform 31">
              <a:extLst>
                <a:ext uri="{FF2B5EF4-FFF2-40B4-BE49-F238E27FC236}">
                  <a16:creationId xmlns:a16="http://schemas.microsoft.com/office/drawing/2014/main" id="{551BEA87-303C-4C90-9B82-763E98AF250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102769" y="166392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9" name="Freeform 29">
              <a:extLst>
                <a:ext uri="{FF2B5EF4-FFF2-40B4-BE49-F238E27FC236}">
                  <a16:creationId xmlns:a16="http://schemas.microsoft.com/office/drawing/2014/main" id="{6333BBC6-F1E1-497C-AB64-9D4DB667CF5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667048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0" name="Freeform 30">
              <a:extLst>
                <a:ext uri="{FF2B5EF4-FFF2-40B4-BE49-F238E27FC236}">
                  <a16:creationId xmlns:a16="http://schemas.microsoft.com/office/drawing/2014/main" id="{6C4018FE-3A89-4961-90B2-649DD278FAC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340907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1" name="Freeform 31">
              <a:extLst>
                <a:ext uri="{FF2B5EF4-FFF2-40B4-BE49-F238E27FC236}">
                  <a16:creationId xmlns:a16="http://schemas.microsoft.com/office/drawing/2014/main" id="{C9CFAEF6-A908-4704-886C-4A068C982C1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774142" y="166392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2" name="Freeform 32">
              <a:extLst>
                <a:ext uri="{FF2B5EF4-FFF2-40B4-BE49-F238E27FC236}">
                  <a16:creationId xmlns:a16="http://schemas.microsoft.com/office/drawing/2014/main" id="{73B083C5-25A1-43B2-B0A7-3CD495E2E88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448001" y="166392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3" name="Freeform 29">
              <a:extLst>
                <a:ext uri="{FF2B5EF4-FFF2-40B4-BE49-F238E27FC236}">
                  <a16:creationId xmlns:a16="http://schemas.microsoft.com/office/drawing/2014/main" id="{DAB884E2-CE71-4DDE-A735-E37DCC5A53E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012278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4" name="Freeform 30">
              <a:extLst>
                <a:ext uri="{FF2B5EF4-FFF2-40B4-BE49-F238E27FC236}">
                  <a16:creationId xmlns:a16="http://schemas.microsoft.com/office/drawing/2014/main" id="{EF568FE2-3565-47CD-ADC4-B04DAA7488B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686138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5" name="Freeform 31">
              <a:extLst>
                <a:ext uri="{FF2B5EF4-FFF2-40B4-BE49-F238E27FC236}">
                  <a16:creationId xmlns:a16="http://schemas.microsoft.com/office/drawing/2014/main" id="{3F475107-6FC4-4179-B06A-8BF6B5F902F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119373" y="166392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6" name="Freeform 32">
              <a:extLst>
                <a:ext uri="{FF2B5EF4-FFF2-40B4-BE49-F238E27FC236}">
                  <a16:creationId xmlns:a16="http://schemas.microsoft.com/office/drawing/2014/main" id="{3C96DC24-7E5F-4906-830F-6227C033421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93231" y="166392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7" name="Freeform 29">
              <a:extLst>
                <a:ext uri="{FF2B5EF4-FFF2-40B4-BE49-F238E27FC236}">
                  <a16:creationId xmlns:a16="http://schemas.microsoft.com/office/drawing/2014/main" id="{2DB41DF8-8259-4627-838C-DEAF6FCA528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357510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8" name="Freeform 30">
              <a:extLst>
                <a:ext uri="{FF2B5EF4-FFF2-40B4-BE49-F238E27FC236}">
                  <a16:creationId xmlns:a16="http://schemas.microsoft.com/office/drawing/2014/main" id="{3098C31F-8477-481C-B1B1-A82DACCA32C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031369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9" name="Freeform 31">
              <a:extLst>
                <a:ext uri="{FF2B5EF4-FFF2-40B4-BE49-F238E27FC236}">
                  <a16:creationId xmlns:a16="http://schemas.microsoft.com/office/drawing/2014/main" id="{D983920F-5530-4960-BADE-CAF034760A5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464604" y="166392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40" name="Freeform 32">
              <a:extLst>
                <a:ext uri="{FF2B5EF4-FFF2-40B4-BE49-F238E27FC236}">
                  <a16:creationId xmlns:a16="http://schemas.microsoft.com/office/drawing/2014/main" id="{D9F4251F-E860-4F45-9E51-D20B1B8D50F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138464" y="166392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41" name="Freeform 29">
              <a:extLst>
                <a:ext uri="{FF2B5EF4-FFF2-40B4-BE49-F238E27FC236}">
                  <a16:creationId xmlns:a16="http://schemas.microsoft.com/office/drawing/2014/main" id="{37FC472F-3180-4603-8DAD-6764456D2BC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702740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42" name="Freeform 30">
              <a:extLst>
                <a:ext uri="{FF2B5EF4-FFF2-40B4-BE49-F238E27FC236}">
                  <a16:creationId xmlns:a16="http://schemas.microsoft.com/office/drawing/2014/main" id="{C531C4E4-297D-4124-84BC-25B9E439FAB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376599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43" name="Freeform 31">
              <a:extLst>
                <a:ext uri="{FF2B5EF4-FFF2-40B4-BE49-F238E27FC236}">
                  <a16:creationId xmlns:a16="http://schemas.microsoft.com/office/drawing/2014/main" id="{02DAF02D-D608-4F3F-A2B1-381E5462E60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809836" y="166392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44" name="Freeform 32">
              <a:extLst>
                <a:ext uri="{FF2B5EF4-FFF2-40B4-BE49-F238E27FC236}">
                  <a16:creationId xmlns:a16="http://schemas.microsoft.com/office/drawing/2014/main" id="{8C7D28A3-C382-45FC-B132-AC3CB6D5D1A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483694" y="166392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45" name="Freeform 387">
              <a:extLst>
                <a:ext uri="{FF2B5EF4-FFF2-40B4-BE49-F238E27FC236}">
                  <a16:creationId xmlns:a16="http://schemas.microsoft.com/office/drawing/2014/main" id="{C16632E5-2CA3-4E7D-A11E-9A529C40A4E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047972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46" name="Freeform 388">
              <a:extLst>
                <a:ext uri="{FF2B5EF4-FFF2-40B4-BE49-F238E27FC236}">
                  <a16:creationId xmlns:a16="http://schemas.microsoft.com/office/drawing/2014/main" id="{B647CA16-4512-4A8A-8CD0-DBD07891ED1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21830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47" name="Freeform 389">
              <a:extLst>
                <a:ext uri="{FF2B5EF4-FFF2-40B4-BE49-F238E27FC236}">
                  <a16:creationId xmlns:a16="http://schemas.microsoft.com/office/drawing/2014/main" id="{577326F0-060E-4758-9639-9DBDB1B8C43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155066" y="166392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48" name="Freeform 390">
              <a:extLst>
                <a:ext uri="{FF2B5EF4-FFF2-40B4-BE49-F238E27FC236}">
                  <a16:creationId xmlns:a16="http://schemas.microsoft.com/office/drawing/2014/main" id="{8631742D-93A8-43E6-8CBA-66BCEE1AB90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828926" y="166392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49" name="Freeform 29">
              <a:extLst>
                <a:ext uri="{FF2B5EF4-FFF2-40B4-BE49-F238E27FC236}">
                  <a16:creationId xmlns:a16="http://schemas.microsoft.com/office/drawing/2014/main" id="{E0DD1B22-EC27-454E-96AA-1162EECA0EC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93203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50" name="Freeform 31">
              <a:extLst>
                <a:ext uri="{FF2B5EF4-FFF2-40B4-BE49-F238E27FC236}">
                  <a16:creationId xmlns:a16="http://schemas.microsoft.com/office/drawing/2014/main" id="{3FC7C8BE-C066-4AA2-869D-B678A04D0AA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500297" y="166392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51" name="Freeform 29">
              <a:extLst>
                <a:ext uri="{FF2B5EF4-FFF2-40B4-BE49-F238E27FC236}">
                  <a16:creationId xmlns:a16="http://schemas.microsoft.com/office/drawing/2014/main" id="{EDD192E1-3D1F-4DA4-A720-2F4E239C0C3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64575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52" name="Freeform 30">
              <a:extLst>
                <a:ext uri="{FF2B5EF4-FFF2-40B4-BE49-F238E27FC236}">
                  <a16:creationId xmlns:a16="http://schemas.microsoft.com/office/drawing/2014/main" id="{23BAE904-AA11-4B82-9E9B-E6ADC474C46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8433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53" name="Freeform 31">
              <a:extLst>
                <a:ext uri="{FF2B5EF4-FFF2-40B4-BE49-F238E27FC236}">
                  <a16:creationId xmlns:a16="http://schemas.microsoft.com/office/drawing/2014/main" id="{7585F738-7F93-4052-9702-2D558ACE3B8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71668" y="166392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54" name="Freeform 32">
              <a:extLst>
                <a:ext uri="{FF2B5EF4-FFF2-40B4-BE49-F238E27FC236}">
                  <a16:creationId xmlns:a16="http://schemas.microsoft.com/office/drawing/2014/main" id="{A3ABF0FF-013C-48E6-B6E9-70CBF62533E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45528" y="166392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55" name="Freeform 397">
              <a:extLst>
                <a:ext uri="{FF2B5EF4-FFF2-40B4-BE49-F238E27FC236}">
                  <a16:creationId xmlns:a16="http://schemas.microsoft.com/office/drawing/2014/main" id="{636DD28C-CEE0-4B23-B6DA-9B6AE2C43C0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09805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56" name="Freeform 398">
              <a:extLst>
                <a:ext uri="{FF2B5EF4-FFF2-40B4-BE49-F238E27FC236}">
                  <a16:creationId xmlns:a16="http://schemas.microsoft.com/office/drawing/2014/main" id="{79DA7F26-9507-44CF-A6F0-D6EC5B5B458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664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57" name="Freeform 399">
              <a:extLst>
                <a:ext uri="{FF2B5EF4-FFF2-40B4-BE49-F238E27FC236}">
                  <a16:creationId xmlns:a16="http://schemas.microsoft.com/office/drawing/2014/main" id="{D495619C-D13F-4826-98C1-9C0FC1CFC91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16899" y="166392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58" name="Freeform 400">
              <a:extLst>
                <a:ext uri="{FF2B5EF4-FFF2-40B4-BE49-F238E27FC236}">
                  <a16:creationId xmlns:a16="http://schemas.microsoft.com/office/drawing/2014/main" id="{85903CF0-FCCB-42A3-B0C2-497B3066DF9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90758" y="166392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805" name="Group 1804">
            <a:extLst>
              <a:ext uri="{FF2B5EF4-FFF2-40B4-BE49-F238E27FC236}">
                <a16:creationId xmlns:a16="http://schemas.microsoft.com/office/drawing/2014/main" id="{175F517F-E574-43AC-BCC9-20114D6375CB}"/>
              </a:ext>
            </a:extLst>
          </p:cNvPr>
          <p:cNvGrpSpPr/>
          <p:nvPr userDrawn="1"/>
        </p:nvGrpSpPr>
        <p:grpSpPr>
          <a:xfrm>
            <a:off x="83663" y="2059075"/>
            <a:ext cx="12009864" cy="176637"/>
            <a:chOff x="83663" y="1961698"/>
            <a:chExt cx="12009864" cy="176637"/>
          </a:xfrm>
        </p:grpSpPr>
        <p:sp>
          <p:nvSpPr>
            <p:cNvPr id="363" name="Freeform 29">
              <a:extLst>
                <a:ext uri="{FF2B5EF4-FFF2-40B4-BE49-F238E27FC236}">
                  <a16:creationId xmlns:a16="http://schemas.microsoft.com/office/drawing/2014/main" id="{EC7DB8EF-FBB0-4C0A-8DC8-E07F9A78ACC9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7208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64" name="Freeform 30">
              <a:extLst>
                <a:ext uri="{FF2B5EF4-FFF2-40B4-BE49-F238E27FC236}">
                  <a16:creationId xmlns:a16="http://schemas.microsoft.com/office/drawing/2014/main" id="{F4037115-A375-4861-B05A-B088C53D4799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3349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65" name="Freeform 31">
              <a:extLst>
                <a:ext uri="{FF2B5EF4-FFF2-40B4-BE49-F238E27FC236}">
                  <a16:creationId xmlns:a16="http://schemas.microsoft.com/office/drawing/2014/main" id="{F71B764F-BBC1-4903-82BF-E8F6BEEC09FD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5675" y="196169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66" name="Freeform 32">
              <a:extLst>
                <a:ext uri="{FF2B5EF4-FFF2-40B4-BE49-F238E27FC236}">
                  <a16:creationId xmlns:a16="http://schemas.microsoft.com/office/drawing/2014/main" id="{5B4D083D-0E63-46C1-8BD1-B68FB7974DA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4302" y="196169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67" name="Freeform 29">
              <a:extLst>
                <a:ext uri="{FF2B5EF4-FFF2-40B4-BE49-F238E27FC236}">
                  <a16:creationId xmlns:a16="http://schemas.microsoft.com/office/drawing/2014/main" id="{07F263A1-1052-42EF-BE2E-CBEC0776F0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1978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68" name="Freeform 30">
              <a:extLst>
                <a:ext uri="{FF2B5EF4-FFF2-40B4-BE49-F238E27FC236}">
                  <a16:creationId xmlns:a16="http://schemas.microsoft.com/office/drawing/2014/main" id="{0AF9870C-099E-4FC4-B9F3-04E82B06BAD5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8118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69" name="Freeform 31">
              <a:extLst>
                <a:ext uri="{FF2B5EF4-FFF2-40B4-BE49-F238E27FC236}">
                  <a16:creationId xmlns:a16="http://schemas.microsoft.com/office/drawing/2014/main" id="{A5763AC5-2EB8-4033-A2F4-E64BC95E5F48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0444" y="196169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70" name="Freeform 32">
              <a:extLst>
                <a:ext uri="{FF2B5EF4-FFF2-40B4-BE49-F238E27FC236}">
                  <a16:creationId xmlns:a16="http://schemas.microsoft.com/office/drawing/2014/main" id="{A73BC0D5-4387-4AC6-A592-7C4A03AC88D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9072" y="196169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71" name="Freeform 29">
              <a:extLst>
                <a:ext uri="{FF2B5EF4-FFF2-40B4-BE49-F238E27FC236}">
                  <a16:creationId xmlns:a16="http://schemas.microsoft.com/office/drawing/2014/main" id="{9A7B8048-FD3A-4FE1-9ABB-1F97F186A0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6746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72" name="Freeform 30">
              <a:extLst>
                <a:ext uri="{FF2B5EF4-FFF2-40B4-BE49-F238E27FC236}">
                  <a16:creationId xmlns:a16="http://schemas.microsoft.com/office/drawing/2014/main" id="{8E705442-3A03-4393-AD7C-5ECD2614D65C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2887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73" name="Freeform 31">
              <a:extLst>
                <a:ext uri="{FF2B5EF4-FFF2-40B4-BE49-F238E27FC236}">
                  <a16:creationId xmlns:a16="http://schemas.microsoft.com/office/drawing/2014/main" id="{1BFB06A1-FDB8-43AF-9A28-3E1C806BB9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05213" y="196169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74" name="Freeform 32">
              <a:extLst>
                <a:ext uri="{FF2B5EF4-FFF2-40B4-BE49-F238E27FC236}">
                  <a16:creationId xmlns:a16="http://schemas.microsoft.com/office/drawing/2014/main" id="{D4C3DB7E-A3A4-4629-86E4-0A6CFB52C1BE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3841" y="196169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75" name="Freeform 29">
              <a:extLst>
                <a:ext uri="{FF2B5EF4-FFF2-40B4-BE49-F238E27FC236}">
                  <a16:creationId xmlns:a16="http://schemas.microsoft.com/office/drawing/2014/main" id="{2ED5AD39-DD67-4A6C-9F4F-8AEBE7C640E4}"/>
                </a:ext>
              </a:extLst>
            </p:cNvPr>
            <p:cNvSpPr>
              <a:spLocks/>
            </p:cNvSpPr>
            <p:nvPr/>
          </p:nvSpPr>
          <p:spPr bwMode="auto">
            <a:xfrm>
              <a:off x="7181515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76" name="Freeform 30">
              <a:extLst>
                <a:ext uri="{FF2B5EF4-FFF2-40B4-BE49-F238E27FC236}">
                  <a16:creationId xmlns:a16="http://schemas.microsoft.com/office/drawing/2014/main" id="{6AB28ED1-CA10-4C14-81CE-430DCF8FE1C0}"/>
                </a:ext>
              </a:extLst>
            </p:cNvPr>
            <p:cNvSpPr>
              <a:spLocks/>
            </p:cNvSpPr>
            <p:nvPr/>
          </p:nvSpPr>
          <p:spPr bwMode="auto">
            <a:xfrm>
              <a:off x="7507656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77" name="Freeform 31">
              <a:extLst>
                <a:ext uri="{FF2B5EF4-FFF2-40B4-BE49-F238E27FC236}">
                  <a16:creationId xmlns:a16="http://schemas.microsoft.com/office/drawing/2014/main" id="{F706576C-DE7A-41FD-8CCC-0602832481F4}"/>
                </a:ext>
              </a:extLst>
            </p:cNvPr>
            <p:cNvSpPr>
              <a:spLocks/>
            </p:cNvSpPr>
            <p:nvPr/>
          </p:nvSpPr>
          <p:spPr bwMode="auto">
            <a:xfrm>
              <a:off x="6959982" y="196169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78" name="Freeform 32">
              <a:extLst>
                <a:ext uri="{FF2B5EF4-FFF2-40B4-BE49-F238E27FC236}">
                  <a16:creationId xmlns:a16="http://schemas.microsoft.com/office/drawing/2014/main" id="{561CB93A-8653-4AD8-B4B6-EA001CA79C8F}"/>
                </a:ext>
              </a:extLst>
            </p:cNvPr>
            <p:cNvSpPr>
              <a:spLocks/>
            </p:cNvSpPr>
            <p:nvPr/>
          </p:nvSpPr>
          <p:spPr bwMode="auto">
            <a:xfrm>
              <a:off x="7288610" y="196169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79" name="Freeform 521">
              <a:extLst>
                <a:ext uri="{FF2B5EF4-FFF2-40B4-BE49-F238E27FC236}">
                  <a16:creationId xmlns:a16="http://schemas.microsoft.com/office/drawing/2014/main" id="{2CB5CF9D-4ABD-44F9-ADEE-9B04A5EEC03A}"/>
                </a:ext>
              </a:extLst>
            </p:cNvPr>
            <p:cNvSpPr>
              <a:spLocks/>
            </p:cNvSpPr>
            <p:nvPr/>
          </p:nvSpPr>
          <p:spPr bwMode="auto">
            <a:xfrm>
              <a:off x="7836284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80" name="Freeform 522">
              <a:extLst>
                <a:ext uri="{FF2B5EF4-FFF2-40B4-BE49-F238E27FC236}">
                  <a16:creationId xmlns:a16="http://schemas.microsoft.com/office/drawing/2014/main" id="{737A4EFC-4138-4498-A9F7-84DF70DFFAB0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2425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81" name="Freeform 523">
              <a:extLst>
                <a:ext uri="{FF2B5EF4-FFF2-40B4-BE49-F238E27FC236}">
                  <a16:creationId xmlns:a16="http://schemas.microsoft.com/office/drawing/2014/main" id="{529A9722-170F-4D12-A489-780BCCFAAEFC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4751" y="196169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82" name="Freeform 524">
              <a:extLst>
                <a:ext uri="{FF2B5EF4-FFF2-40B4-BE49-F238E27FC236}">
                  <a16:creationId xmlns:a16="http://schemas.microsoft.com/office/drawing/2014/main" id="{17B43C9F-DB77-40EA-AD93-0BFC53043B8D}"/>
                </a:ext>
              </a:extLst>
            </p:cNvPr>
            <p:cNvSpPr>
              <a:spLocks/>
            </p:cNvSpPr>
            <p:nvPr/>
          </p:nvSpPr>
          <p:spPr bwMode="auto">
            <a:xfrm>
              <a:off x="7943378" y="196169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83" name="Freeform 29">
              <a:extLst>
                <a:ext uri="{FF2B5EF4-FFF2-40B4-BE49-F238E27FC236}">
                  <a16:creationId xmlns:a16="http://schemas.microsoft.com/office/drawing/2014/main" id="{1B85B179-5587-404E-B9FB-BFF498A9F547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1054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84" name="Freeform 31">
              <a:extLst>
                <a:ext uri="{FF2B5EF4-FFF2-40B4-BE49-F238E27FC236}">
                  <a16:creationId xmlns:a16="http://schemas.microsoft.com/office/drawing/2014/main" id="{E7BA6F5E-DC13-4AF4-9F49-EEF05A8F24F5}"/>
                </a:ext>
              </a:extLst>
            </p:cNvPr>
            <p:cNvSpPr>
              <a:spLocks/>
            </p:cNvSpPr>
            <p:nvPr/>
          </p:nvSpPr>
          <p:spPr bwMode="auto">
            <a:xfrm>
              <a:off x="8269520" y="196169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85" name="Freeform 29">
              <a:extLst>
                <a:ext uri="{FF2B5EF4-FFF2-40B4-BE49-F238E27FC236}">
                  <a16:creationId xmlns:a16="http://schemas.microsoft.com/office/drawing/2014/main" id="{7AC21222-F53B-49F4-B120-4142E895988D}"/>
                </a:ext>
              </a:extLst>
            </p:cNvPr>
            <p:cNvSpPr>
              <a:spLocks/>
            </p:cNvSpPr>
            <p:nvPr/>
          </p:nvSpPr>
          <p:spPr bwMode="auto">
            <a:xfrm>
              <a:off x="8819682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86" name="Freeform 30">
              <a:extLst>
                <a:ext uri="{FF2B5EF4-FFF2-40B4-BE49-F238E27FC236}">
                  <a16:creationId xmlns:a16="http://schemas.microsoft.com/office/drawing/2014/main" id="{1D769113-2D5C-4319-B3A0-1445FC2FEEDF}"/>
                </a:ext>
              </a:extLst>
            </p:cNvPr>
            <p:cNvSpPr>
              <a:spLocks/>
            </p:cNvSpPr>
            <p:nvPr/>
          </p:nvSpPr>
          <p:spPr bwMode="auto">
            <a:xfrm>
              <a:off x="9145823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87" name="Freeform 31">
              <a:extLst>
                <a:ext uri="{FF2B5EF4-FFF2-40B4-BE49-F238E27FC236}">
                  <a16:creationId xmlns:a16="http://schemas.microsoft.com/office/drawing/2014/main" id="{CF76F5D2-8EBF-4BBF-BAC0-A598831BD4AE}"/>
                </a:ext>
              </a:extLst>
            </p:cNvPr>
            <p:cNvSpPr>
              <a:spLocks/>
            </p:cNvSpPr>
            <p:nvPr/>
          </p:nvSpPr>
          <p:spPr bwMode="auto">
            <a:xfrm>
              <a:off x="8598148" y="196169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88" name="Freeform 32">
              <a:extLst>
                <a:ext uri="{FF2B5EF4-FFF2-40B4-BE49-F238E27FC236}">
                  <a16:creationId xmlns:a16="http://schemas.microsoft.com/office/drawing/2014/main" id="{79DF8DA3-0D96-46EC-9297-EC7B5CFF9324}"/>
                </a:ext>
              </a:extLst>
            </p:cNvPr>
            <p:cNvSpPr>
              <a:spLocks/>
            </p:cNvSpPr>
            <p:nvPr/>
          </p:nvSpPr>
          <p:spPr bwMode="auto">
            <a:xfrm>
              <a:off x="8926776" y="196169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89" name="Freeform 29">
              <a:extLst>
                <a:ext uri="{FF2B5EF4-FFF2-40B4-BE49-F238E27FC236}">
                  <a16:creationId xmlns:a16="http://schemas.microsoft.com/office/drawing/2014/main" id="{0F27AB28-22A8-415C-B6D0-94ADD1E6061B}"/>
                </a:ext>
              </a:extLst>
            </p:cNvPr>
            <p:cNvSpPr>
              <a:spLocks/>
            </p:cNvSpPr>
            <p:nvPr/>
          </p:nvSpPr>
          <p:spPr bwMode="auto">
            <a:xfrm>
              <a:off x="9474451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90" name="Freeform 30">
              <a:extLst>
                <a:ext uri="{FF2B5EF4-FFF2-40B4-BE49-F238E27FC236}">
                  <a16:creationId xmlns:a16="http://schemas.microsoft.com/office/drawing/2014/main" id="{D765D90F-EA0F-452A-A34B-3D776168B82C}"/>
                </a:ext>
              </a:extLst>
            </p:cNvPr>
            <p:cNvSpPr>
              <a:spLocks/>
            </p:cNvSpPr>
            <p:nvPr/>
          </p:nvSpPr>
          <p:spPr bwMode="auto">
            <a:xfrm>
              <a:off x="9800592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91" name="Freeform 31">
              <a:extLst>
                <a:ext uri="{FF2B5EF4-FFF2-40B4-BE49-F238E27FC236}">
                  <a16:creationId xmlns:a16="http://schemas.microsoft.com/office/drawing/2014/main" id="{DD19005B-BC1E-494D-A8C5-6499478589A9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2918" y="196169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92" name="Freeform 32">
              <a:extLst>
                <a:ext uri="{FF2B5EF4-FFF2-40B4-BE49-F238E27FC236}">
                  <a16:creationId xmlns:a16="http://schemas.microsoft.com/office/drawing/2014/main" id="{B91B9304-73B8-4185-8D11-481474B8CEB5}"/>
                </a:ext>
              </a:extLst>
            </p:cNvPr>
            <p:cNvSpPr>
              <a:spLocks/>
            </p:cNvSpPr>
            <p:nvPr/>
          </p:nvSpPr>
          <p:spPr bwMode="auto">
            <a:xfrm>
              <a:off x="9581546" y="196169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93" name="Freeform 29">
              <a:extLst>
                <a:ext uri="{FF2B5EF4-FFF2-40B4-BE49-F238E27FC236}">
                  <a16:creationId xmlns:a16="http://schemas.microsoft.com/office/drawing/2014/main" id="{E0E23F06-6E0C-4B21-BB6B-EDAFF0375A2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9220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94" name="Freeform 30">
              <a:extLst>
                <a:ext uri="{FF2B5EF4-FFF2-40B4-BE49-F238E27FC236}">
                  <a16:creationId xmlns:a16="http://schemas.microsoft.com/office/drawing/2014/main" id="{19AA63C5-39A7-41EE-8AB5-23D2AF665F7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55360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95" name="Freeform 31">
              <a:extLst>
                <a:ext uri="{FF2B5EF4-FFF2-40B4-BE49-F238E27FC236}">
                  <a16:creationId xmlns:a16="http://schemas.microsoft.com/office/drawing/2014/main" id="{C265C136-7F01-4228-9566-BAF8D3CE697D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7686" y="196169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96" name="Freeform 32">
              <a:extLst>
                <a:ext uri="{FF2B5EF4-FFF2-40B4-BE49-F238E27FC236}">
                  <a16:creationId xmlns:a16="http://schemas.microsoft.com/office/drawing/2014/main" id="{CE73E6DC-43ED-4A25-BED4-F78B6AECC0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36314" y="196169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97" name="Freeform 29">
              <a:extLst>
                <a:ext uri="{FF2B5EF4-FFF2-40B4-BE49-F238E27FC236}">
                  <a16:creationId xmlns:a16="http://schemas.microsoft.com/office/drawing/2014/main" id="{E83598B8-DFA4-43D6-9DD0-0E3A9EADEE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83989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98" name="Freeform 30">
              <a:extLst>
                <a:ext uri="{FF2B5EF4-FFF2-40B4-BE49-F238E27FC236}">
                  <a16:creationId xmlns:a16="http://schemas.microsoft.com/office/drawing/2014/main" id="{ECAAA4F9-BAE9-4CF4-BB8F-D8BBC0A9778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0130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99" name="Freeform 31">
              <a:extLst>
                <a:ext uri="{FF2B5EF4-FFF2-40B4-BE49-F238E27FC236}">
                  <a16:creationId xmlns:a16="http://schemas.microsoft.com/office/drawing/2014/main" id="{17500CAF-9B1D-442B-BBE2-105CF538488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2455" y="196169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00" name="Freeform 32">
              <a:extLst>
                <a:ext uri="{FF2B5EF4-FFF2-40B4-BE49-F238E27FC236}">
                  <a16:creationId xmlns:a16="http://schemas.microsoft.com/office/drawing/2014/main" id="{A48C472F-EA7C-4B21-9F73-16B2616ED7E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91083" y="196169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01" name="Freeform 543">
              <a:extLst>
                <a:ext uri="{FF2B5EF4-FFF2-40B4-BE49-F238E27FC236}">
                  <a16:creationId xmlns:a16="http://schemas.microsoft.com/office/drawing/2014/main" id="{CEDC84EA-1A73-4988-B17D-FA9D4BBAB62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38757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02" name="Freeform 544">
              <a:extLst>
                <a:ext uri="{FF2B5EF4-FFF2-40B4-BE49-F238E27FC236}">
                  <a16:creationId xmlns:a16="http://schemas.microsoft.com/office/drawing/2014/main" id="{B0FAC11E-D51E-408E-A483-C3BF5B41468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64899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03" name="Freeform 545">
              <a:extLst>
                <a:ext uri="{FF2B5EF4-FFF2-40B4-BE49-F238E27FC236}">
                  <a16:creationId xmlns:a16="http://schemas.microsoft.com/office/drawing/2014/main" id="{A16AE418-38DB-4A77-AB1D-6D568C3FC17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17225" y="196169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04" name="Freeform 546">
              <a:extLst>
                <a:ext uri="{FF2B5EF4-FFF2-40B4-BE49-F238E27FC236}">
                  <a16:creationId xmlns:a16="http://schemas.microsoft.com/office/drawing/2014/main" id="{14C68599-C497-4BF8-AF9A-1C07AC063E6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45852" y="196169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05" name="Freeform 29">
              <a:extLst>
                <a:ext uri="{FF2B5EF4-FFF2-40B4-BE49-F238E27FC236}">
                  <a16:creationId xmlns:a16="http://schemas.microsoft.com/office/drawing/2014/main" id="{B360B77C-F788-4D77-8D09-E35CCE523C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93527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06" name="Freeform 31">
              <a:extLst>
                <a:ext uri="{FF2B5EF4-FFF2-40B4-BE49-F238E27FC236}">
                  <a16:creationId xmlns:a16="http://schemas.microsoft.com/office/drawing/2014/main" id="{2707CBB0-54FD-4855-9208-E3453FCA112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71993" y="196169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59" name="Freeform 30">
              <a:extLst>
                <a:ext uri="{FF2B5EF4-FFF2-40B4-BE49-F238E27FC236}">
                  <a16:creationId xmlns:a16="http://schemas.microsoft.com/office/drawing/2014/main" id="{999F113B-BDFD-4EFD-B098-A10DDFF4202A}"/>
                </a:ext>
              </a:extLst>
            </p:cNvPr>
            <p:cNvSpPr>
              <a:spLocks/>
            </p:cNvSpPr>
            <p:nvPr/>
          </p:nvSpPr>
          <p:spPr bwMode="auto">
            <a:xfrm>
              <a:off x="302710" y="19654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0" name="Freeform 32">
              <a:extLst>
                <a:ext uri="{FF2B5EF4-FFF2-40B4-BE49-F238E27FC236}">
                  <a16:creationId xmlns:a16="http://schemas.microsoft.com/office/drawing/2014/main" id="{939ADE80-13C0-4FB3-830A-0081EC37795E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63" y="1961698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1" name="Freeform 403">
              <a:extLst>
                <a:ext uri="{FF2B5EF4-FFF2-40B4-BE49-F238E27FC236}">
                  <a16:creationId xmlns:a16="http://schemas.microsoft.com/office/drawing/2014/main" id="{51BF8E6F-80B4-4611-B309-FBC92351C0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337" y="19654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2" name="Freeform 404">
              <a:extLst>
                <a:ext uri="{FF2B5EF4-FFF2-40B4-BE49-F238E27FC236}">
                  <a16:creationId xmlns:a16="http://schemas.microsoft.com/office/drawing/2014/main" id="{C1745FD0-455D-411D-A2DF-FD1C75C923CB}"/>
                </a:ext>
              </a:extLst>
            </p:cNvPr>
            <p:cNvSpPr>
              <a:spLocks/>
            </p:cNvSpPr>
            <p:nvPr/>
          </p:nvSpPr>
          <p:spPr bwMode="auto">
            <a:xfrm>
              <a:off x="957479" y="19654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3" name="Freeform 405">
              <a:extLst>
                <a:ext uri="{FF2B5EF4-FFF2-40B4-BE49-F238E27FC236}">
                  <a16:creationId xmlns:a16="http://schemas.microsoft.com/office/drawing/2014/main" id="{63720F32-8B89-4D67-B1C4-D727F55BE2A6}"/>
                </a:ext>
              </a:extLst>
            </p:cNvPr>
            <p:cNvSpPr>
              <a:spLocks/>
            </p:cNvSpPr>
            <p:nvPr/>
          </p:nvSpPr>
          <p:spPr bwMode="auto">
            <a:xfrm>
              <a:off x="409806" y="196169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4" name="Freeform 406">
              <a:extLst>
                <a:ext uri="{FF2B5EF4-FFF2-40B4-BE49-F238E27FC236}">
                  <a16:creationId xmlns:a16="http://schemas.microsoft.com/office/drawing/2014/main" id="{467ED7CC-B742-44A7-873C-BB650D3367F4}"/>
                </a:ext>
              </a:extLst>
            </p:cNvPr>
            <p:cNvSpPr>
              <a:spLocks/>
            </p:cNvSpPr>
            <p:nvPr/>
          </p:nvSpPr>
          <p:spPr bwMode="auto">
            <a:xfrm>
              <a:off x="738432" y="1961698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5" name="Freeform 29">
              <a:extLst>
                <a:ext uri="{FF2B5EF4-FFF2-40B4-BE49-F238E27FC236}">
                  <a16:creationId xmlns:a16="http://schemas.microsoft.com/office/drawing/2014/main" id="{783111E6-E0F7-422E-B6AF-A849EA2F7C4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6107" y="19654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6" name="Freeform 31">
              <a:extLst>
                <a:ext uri="{FF2B5EF4-FFF2-40B4-BE49-F238E27FC236}">
                  <a16:creationId xmlns:a16="http://schemas.microsoft.com/office/drawing/2014/main" id="{90CFDFDC-52CB-400B-8EB9-6283B7C4820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4574" y="196169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7" name="Freeform 29">
              <a:extLst>
                <a:ext uri="{FF2B5EF4-FFF2-40B4-BE49-F238E27FC236}">
                  <a16:creationId xmlns:a16="http://schemas.microsoft.com/office/drawing/2014/main" id="{8CD146FA-E7C7-4224-9559-EDD4DCC58C9A}"/>
                </a:ext>
              </a:extLst>
            </p:cNvPr>
            <p:cNvSpPr>
              <a:spLocks/>
            </p:cNvSpPr>
            <p:nvPr/>
          </p:nvSpPr>
          <p:spPr bwMode="auto">
            <a:xfrm>
              <a:off x="1614735" y="19654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8" name="Freeform 30">
              <a:extLst>
                <a:ext uri="{FF2B5EF4-FFF2-40B4-BE49-F238E27FC236}">
                  <a16:creationId xmlns:a16="http://schemas.microsoft.com/office/drawing/2014/main" id="{2174C9C3-2746-4B71-8A52-BF8B8068FD38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0877" y="19654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9" name="Freeform 31">
              <a:extLst>
                <a:ext uri="{FF2B5EF4-FFF2-40B4-BE49-F238E27FC236}">
                  <a16:creationId xmlns:a16="http://schemas.microsoft.com/office/drawing/2014/main" id="{75E0E226-D2E8-43AD-98F2-86EF2ACA265C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3203" y="196169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0" name="Freeform 32">
              <a:extLst>
                <a:ext uri="{FF2B5EF4-FFF2-40B4-BE49-F238E27FC236}">
                  <a16:creationId xmlns:a16="http://schemas.microsoft.com/office/drawing/2014/main" id="{83948B78-814E-4831-9B16-0604E9CE3449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1829" y="1961698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1" name="Freeform 29">
              <a:extLst>
                <a:ext uri="{FF2B5EF4-FFF2-40B4-BE49-F238E27FC236}">
                  <a16:creationId xmlns:a16="http://schemas.microsoft.com/office/drawing/2014/main" id="{51B32215-1903-4EA9-96FB-619750A9882E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9505" y="19654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2" name="Freeform 30">
              <a:extLst>
                <a:ext uri="{FF2B5EF4-FFF2-40B4-BE49-F238E27FC236}">
                  <a16:creationId xmlns:a16="http://schemas.microsoft.com/office/drawing/2014/main" id="{5BB32B74-3902-4897-9A5A-125FE9459E0C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5646" y="19654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3" name="Freeform 31">
              <a:extLst>
                <a:ext uri="{FF2B5EF4-FFF2-40B4-BE49-F238E27FC236}">
                  <a16:creationId xmlns:a16="http://schemas.microsoft.com/office/drawing/2014/main" id="{E113C86A-13B3-41D6-8F14-9B1D2D49203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7971" y="196169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4" name="Freeform 32">
              <a:extLst>
                <a:ext uri="{FF2B5EF4-FFF2-40B4-BE49-F238E27FC236}">
                  <a16:creationId xmlns:a16="http://schemas.microsoft.com/office/drawing/2014/main" id="{46595F4E-EC0D-4920-B9EF-82243170243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6599" y="1961698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5" name="Freeform 29">
              <a:extLst>
                <a:ext uri="{FF2B5EF4-FFF2-40B4-BE49-F238E27FC236}">
                  <a16:creationId xmlns:a16="http://schemas.microsoft.com/office/drawing/2014/main" id="{3609A740-7A32-4857-905F-257EDB41689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4274" y="19654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6" name="Freeform 30">
              <a:extLst>
                <a:ext uri="{FF2B5EF4-FFF2-40B4-BE49-F238E27FC236}">
                  <a16:creationId xmlns:a16="http://schemas.microsoft.com/office/drawing/2014/main" id="{A2D4536C-13C0-4568-977F-47B90CA3BB3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0415" y="19654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7" name="Freeform 31">
              <a:extLst>
                <a:ext uri="{FF2B5EF4-FFF2-40B4-BE49-F238E27FC236}">
                  <a16:creationId xmlns:a16="http://schemas.microsoft.com/office/drawing/2014/main" id="{79C472D0-62B1-43DF-95FE-BDAC0C254114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2740" y="196169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8" name="Freeform 32">
              <a:extLst>
                <a:ext uri="{FF2B5EF4-FFF2-40B4-BE49-F238E27FC236}">
                  <a16:creationId xmlns:a16="http://schemas.microsoft.com/office/drawing/2014/main" id="{23CBCA76-32B2-4F01-B3DB-D143F21CC7AC}"/>
                </a:ext>
              </a:extLst>
            </p:cNvPr>
            <p:cNvSpPr>
              <a:spLocks/>
            </p:cNvSpPr>
            <p:nvPr/>
          </p:nvSpPr>
          <p:spPr bwMode="auto">
            <a:xfrm>
              <a:off x="3031368" y="1961698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9" name="Freeform 29">
              <a:extLst>
                <a:ext uri="{FF2B5EF4-FFF2-40B4-BE49-F238E27FC236}">
                  <a16:creationId xmlns:a16="http://schemas.microsoft.com/office/drawing/2014/main" id="{0B372109-EBA7-4A0E-AD5E-0BEBE69B3419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9042" y="19654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0" name="Freeform 30">
              <a:extLst>
                <a:ext uri="{FF2B5EF4-FFF2-40B4-BE49-F238E27FC236}">
                  <a16:creationId xmlns:a16="http://schemas.microsoft.com/office/drawing/2014/main" id="{5D04DD70-90F6-4E74-BE74-AEA71B0C1065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5183" y="19654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1" name="Freeform 31">
              <a:extLst>
                <a:ext uri="{FF2B5EF4-FFF2-40B4-BE49-F238E27FC236}">
                  <a16:creationId xmlns:a16="http://schemas.microsoft.com/office/drawing/2014/main" id="{D8BE9966-EC0B-45DB-A058-5D1B67C94922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7509" y="196169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2" name="Freeform 32">
              <a:extLst>
                <a:ext uri="{FF2B5EF4-FFF2-40B4-BE49-F238E27FC236}">
                  <a16:creationId xmlns:a16="http://schemas.microsoft.com/office/drawing/2014/main" id="{7F4E4CDD-D68D-4602-9EB7-4C64438A5323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6137" y="1961698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3" name="Freeform 425">
              <a:extLst>
                <a:ext uri="{FF2B5EF4-FFF2-40B4-BE49-F238E27FC236}">
                  <a16:creationId xmlns:a16="http://schemas.microsoft.com/office/drawing/2014/main" id="{26F919EB-B32A-4217-BDCB-E417FEEC33E5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3811" y="19654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4" name="Freeform 426">
              <a:extLst>
                <a:ext uri="{FF2B5EF4-FFF2-40B4-BE49-F238E27FC236}">
                  <a16:creationId xmlns:a16="http://schemas.microsoft.com/office/drawing/2014/main" id="{7BCBBF09-063A-42BB-89C3-1D036AADBE2A}"/>
                </a:ext>
              </a:extLst>
            </p:cNvPr>
            <p:cNvSpPr>
              <a:spLocks/>
            </p:cNvSpPr>
            <p:nvPr/>
          </p:nvSpPr>
          <p:spPr bwMode="auto">
            <a:xfrm>
              <a:off x="4559953" y="19654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5" name="Freeform 427">
              <a:extLst>
                <a:ext uri="{FF2B5EF4-FFF2-40B4-BE49-F238E27FC236}">
                  <a16:creationId xmlns:a16="http://schemas.microsoft.com/office/drawing/2014/main" id="{D5B21899-49BE-40DD-9994-4342A92F9CAD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2279" y="196169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6" name="Freeform 428">
              <a:extLst>
                <a:ext uri="{FF2B5EF4-FFF2-40B4-BE49-F238E27FC236}">
                  <a16:creationId xmlns:a16="http://schemas.microsoft.com/office/drawing/2014/main" id="{C29A755D-D1E5-428E-9DB2-4A3D05952C9A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0906" y="1961698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7" name="Freeform 29">
              <a:extLst>
                <a:ext uri="{FF2B5EF4-FFF2-40B4-BE49-F238E27FC236}">
                  <a16:creationId xmlns:a16="http://schemas.microsoft.com/office/drawing/2014/main" id="{B68678C1-2426-4B80-877E-B7DB6EDFE6D1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8581" y="19654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8" name="Freeform 31">
              <a:extLst>
                <a:ext uri="{FF2B5EF4-FFF2-40B4-BE49-F238E27FC236}">
                  <a16:creationId xmlns:a16="http://schemas.microsoft.com/office/drawing/2014/main" id="{2E9ECE0B-8B8D-42B5-B7EB-3B49B57B4BD0}"/>
                </a:ext>
              </a:extLst>
            </p:cNvPr>
            <p:cNvSpPr>
              <a:spLocks/>
            </p:cNvSpPr>
            <p:nvPr/>
          </p:nvSpPr>
          <p:spPr bwMode="auto">
            <a:xfrm>
              <a:off x="4667048" y="196169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810" name="Group 1809">
            <a:extLst>
              <a:ext uri="{FF2B5EF4-FFF2-40B4-BE49-F238E27FC236}">
                <a16:creationId xmlns:a16="http://schemas.microsoft.com/office/drawing/2014/main" id="{6B1C29B7-1E4C-42E9-BFF5-AFA071F0966B}"/>
              </a:ext>
            </a:extLst>
          </p:cNvPr>
          <p:cNvGrpSpPr/>
          <p:nvPr userDrawn="1"/>
        </p:nvGrpSpPr>
        <p:grpSpPr>
          <a:xfrm>
            <a:off x="83664" y="2344109"/>
            <a:ext cx="12009863" cy="176637"/>
            <a:chOff x="83664" y="2252007"/>
            <a:chExt cx="12009863" cy="176637"/>
          </a:xfrm>
        </p:grpSpPr>
        <p:sp>
          <p:nvSpPr>
            <p:cNvPr id="407" name="Freeform 29">
              <a:extLst>
                <a:ext uri="{FF2B5EF4-FFF2-40B4-BE49-F238E27FC236}">
                  <a16:creationId xmlns:a16="http://schemas.microsoft.com/office/drawing/2014/main" id="{30334EE7-DCA7-4D60-B28C-8481DA7BC5D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871994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08" name="Freeform 30">
              <a:extLst>
                <a:ext uri="{FF2B5EF4-FFF2-40B4-BE49-F238E27FC236}">
                  <a16:creationId xmlns:a16="http://schemas.microsoft.com/office/drawing/2014/main" id="{6A60ACAA-F66E-49DE-8A9C-F4642E7E672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545853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09" name="Freeform 31">
              <a:extLst>
                <a:ext uri="{FF2B5EF4-FFF2-40B4-BE49-F238E27FC236}">
                  <a16:creationId xmlns:a16="http://schemas.microsoft.com/office/drawing/2014/main" id="{12DD950A-B306-416B-92C1-5BF4522454A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979088" y="225200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10" name="Freeform 32">
              <a:extLst>
                <a:ext uri="{FF2B5EF4-FFF2-40B4-BE49-F238E27FC236}">
                  <a16:creationId xmlns:a16="http://schemas.microsoft.com/office/drawing/2014/main" id="{3C1D0DDA-F080-4134-A0D1-1694C1CB51D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652948" y="225200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11" name="Freeform 29">
              <a:extLst>
                <a:ext uri="{FF2B5EF4-FFF2-40B4-BE49-F238E27FC236}">
                  <a16:creationId xmlns:a16="http://schemas.microsoft.com/office/drawing/2014/main" id="{E65E316F-C983-4FB6-89C7-382A5840C02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217224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12" name="Freeform 30">
              <a:extLst>
                <a:ext uri="{FF2B5EF4-FFF2-40B4-BE49-F238E27FC236}">
                  <a16:creationId xmlns:a16="http://schemas.microsoft.com/office/drawing/2014/main" id="{5260D3E2-7E08-4EA8-90C4-4B246107DCC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891084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13" name="Freeform 31">
              <a:extLst>
                <a:ext uri="{FF2B5EF4-FFF2-40B4-BE49-F238E27FC236}">
                  <a16:creationId xmlns:a16="http://schemas.microsoft.com/office/drawing/2014/main" id="{59BC0DF5-D0B0-4696-ACB0-41E6139ABF6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324319" y="225200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14" name="Freeform 32">
              <a:extLst>
                <a:ext uri="{FF2B5EF4-FFF2-40B4-BE49-F238E27FC236}">
                  <a16:creationId xmlns:a16="http://schemas.microsoft.com/office/drawing/2014/main" id="{9A7FD932-2299-4707-A101-DD80FE3C992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998178" y="225200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15" name="Freeform 29">
              <a:extLst>
                <a:ext uri="{FF2B5EF4-FFF2-40B4-BE49-F238E27FC236}">
                  <a16:creationId xmlns:a16="http://schemas.microsoft.com/office/drawing/2014/main" id="{FE9F9FA4-42D4-4350-BC60-DA5E52668E4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562456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16" name="Freeform 30">
              <a:extLst>
                <a:ext uri="{FF2B5EF4-FFF2-40B4-BE49-F238E27FC236}">
                  <a16:creationId xmlns:a16="http://schemas.microsoft.com/office/drawing/2014/main" id="{811FE3E0-620A-430A-8EBE-EBFC93957B0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236315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17" name="Freeform 31">
              <a:extLst>
                <a:ext uri="{FF2B5EF4-FFF2-40B4-BE49-F238E27FC236}">
                  <a16:creationId xmlns:a16="http://schemas.microsoft.com/office/drawing/2014/main" id="{C32C85E2-DC7D-4483-842D-244D9C32F76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669550" y="225200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18" name="Freeform 32">
              <a:extLst>
                <a:ext uri="{FF2B5EF4-FFF2-40B4-BE49-F238E27FC236}">
                  <a16:creationId xmlns:a16="http://schemas.microsoft.com/office/drawing/2014/main" id="{F27C982D-C977-48C0-91D0-7F54E46E776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343410" y="225200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19" name="Freeform 29">
              <a:extLst>
                <a:ext uri="{FF2B5EF4-FFF2-40B4-BE49-F238E27FC236}">
                  <a16:creationId xmlns:a16="http://schemas.microsoft.com/office/drawing/2014/main" id="{E5756FA2-BA3C-4241-BB1E-E977E6D6A62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907687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20" name="Freeform 30">
              <a:extLst>
                <a:ext uri="{FF2B5EF4-FFF2-40B4-BE49-F238E27FC236}">
                  <a16:creationId xmlns:a16="http://schemas.microsoft.com/office/drawing/2014/main" id="{D96DF0F1-FDCD-4CFC-8B01-67CAF124904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581546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21" name="Freeform 31">
              <a:extLst>
                <a:ext uri="{FF2B5EF4-FFF2-40B4-BE49-F238E27FC236}">
                  <a16:creationId xmlns:a16="http://schemas.microsoft.com/office/drawing/2014/main" id="{E8861389-832B-4D82-951A-67AD1E4112D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014782" y="225200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22" name="Freeform 32">
              <a:extLst>
                <a:ext uri="{FF2B5EF4-FFF2-40B4-BE49-F238E27FC236}">
                  <a16:creationId xmlns:a16="http://schemas.microsoft.com/office/drawing/2014/main" id="{3513E007-9819-4501-856E-42C4E17E570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688641" y="225200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23" name="Freeform 565">
              <a:extLst>
                <a:ext uri="{FF2B5EF4-FFF2-40B4-BE49-F238E27FC236}">
                  <a16:creationId xmlns:a16="http://schemas.microsoft.com/office/drawing/2014/main" id="{7D37D513-F032-4B60-9DB1-75C9CA301F0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252918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24" name="Freeform 566">
              <a:extLst>
                <a:ext uri="{FF2B5EF4-FFF2-40B4-BE49-F238E27FC236}">
                  <a16:creationId xmlns:a16="http://schemas.microsoft.com/office/drawing/2014/main" id="{CFD414C9-0F46-40C2-B953-8E3E2A1388A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926777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25" name="Freeform 567">
              <a:extLst>
                <a:ext uri="{FF2B5EF4-FFF2-40B4-BE49-F238E27FC236}">
                  <a16:creationId xmlns:a16="http://schemas.microsoft.com/office/drawing/2014/main" id="{38D52FCD-C432-4288-BC92-5F6643708E1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360012" y="225200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26" name="Freeform 568">
              <a:extLst>
                <a:ext uri="{FF2B5EF4-FFF2-40B4-BE49-F238E27FC236}">
                  <a16:creationId xmlns:a16="http://schemas.microsoft.com/office/drawing/2014/main" id="{79759CE5-9DDE-4350-A9B6-D1C1D81CFE6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033872" y="225200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27" name="Freeform 29">
              <a:extLst>
                <a:ext uri="{FF2B5EF4-FFF2-40B4-BE49-F238E27FC236}">
                  <a16:creationId xmlns:a16="http://schemas.microsoft.com/office/drawing/2014/main" id="{C400C638-EF37-4263-8DBD-7A93CE5FBB7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598148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28" name="Freeform 31">
              <a:extLst>
                <a:ext uri="{FF2B5EF4-FFF2-40B4-BE49-F238E27FC236}">
                  <a16:creationId xmlns:a16="http://schemas.microsoft.com/office/drawing/2014/main" id="{D609565C-29D3-4ACB-832E-A7773BC5238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705243" y="225200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29" name="Freeform 29">
              <a:extLst>
                <a:ext uri="{FF2B5EF4-FFF2-40B4-BE49-F238E27FC236}">
                  <a16:creationId xmlns:a16="http://schemas.microsoft.com/office/drawing/2014/main" id="{69DFA549-08C0-4D50-B468-0C165355FE8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269520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30" name="Freeform 30">
              <a:extLst>
                <a:ext uri="{FF2B5EF4-FFF2-40B4-BE49-F238E27FC236}">
                  <a16:creationId xmlns:a16="http://schemas.microsoft.com/office/drawing/2014/main" id="{40C600C1-0579-4448-A24F-80681719E90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943379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31" name="Freeform 31">
              <a:extLst>
                <a:ext uri="{FF2B5EF4-FFF2-40B4-BE49-F238E27FC236}">
                  <a16:creationId xmlns:a16="http://schemas.microsoft.com/office/drawing/2014/main" id="{C73ABC56-87CF-4709-9458-BBA629B1124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76614" y="225200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32" name="Freeform 32">
              <a:extLst>
                <a:ext uri="{FF2B5EF4-FFF2-40B4-BE49-F238E27FC236}">
                  <a16:creationId xmlns:a16="http://schemas.microsoft.com/office/drawing/2014/main" id="{4B63C02D-BE29-4577-8C2B-1E1C6C4D72A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050474" y="225200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33" name="Freeform 29">
              <a:extLst>
                <a:ext uri="{FF2B5EF4-FFF2-40B4-BE49-F238E27FC236}">
                  <a16:creationId xmlns:a16="http://schemas.microsoft.com/office/drawing/2014/main" id="{75D2C754-7240-45B0-9373-48800CB5B09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614751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34" name="Freeform 30">
              <a:extLst>
                <a:ext uri="{FF2B5EF4-FFF2-40B4-BE49-F238E27FC236}">
                  <a16:creationId xmlns:a16="http://schemas.microsoft.com/office/drawing/2014/main" id="{EBB3EEC1-6A5E-40A7-9238-B7643D781DF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288610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35" name="Freeform 31">
              <a:extLst>
                <a:ext uri="{FF2B5EF4-FFF2-40B4-BE49-F238E27FC236}">
                  <a16:creationId xmlns:a16="http://schemas.microsoft.com/office/drawing/2014/main" id="{CB19B347-1146-4EC7-94DC-540DF73F1B5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721846" y="225200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36" name="Freeform 32">
              <a:extLst>
                <a:ext uri="{FF2B5EF4-FFF2-40B4-BE49-F238E27FC236}">
                  <a16:creationId xmlns:a16="http://schemas.microsoft.com/office/drawing/2014/main" id="{AB132B5E-B5E6-4128-A9BF-BE52102616D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95705" y="225200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37" name="Freeform 29">
              <a:extLst>
                <a:ext uri="{FF2B5EF4-FFF2-40B4-BE49-F238E27FC236}">
                  <a16:creationId xmlns:a16="http://schemas.microsoft.com/office/drawing/2014/main" id="{9C6A4B57-10C1-48E5-B3C8-81159257682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959982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38" name="Freeform 30">
              <a:extLst>
                <a:ext uri="{FF2B5EF4-FFF2-40B4-BE49-F238E27FC236}">
                  <a16:creationId xmlns:a16="http://schemas.microsoft.com/office/drawing/2014/main" id="{90245AB8-D8C8-4C8F-8D9D-8450BBC5297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633842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39" name="Freeform 31">
              <a:extLst>
                <a:ext uri="{FF2B5EF4-FFF2-40B4-BE49-F238E27FC236}">
                  <a16:creationId xmlns:a16="http://schemas.microsoft.com/office/drawing/2014/main" id="{1F778E81-D780-4588-82A4-116A76B2857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067077" y="225200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40" name="Freeform 32">
              <a:extLst>
                <a:ext uri="{FF2B5EF4-FFF2-40B4-BE49-F238E27FC236}">
                  <a16:creationId xmlns:a16="http://schemas.microsoft.com/office/drawing/2014/main" id="{DF3ADE49-1E81-470A-9CE0-DD30FFCF6F6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740936" y="225200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41" name="Freeform 29">
              <a:extLst>
                <a:ext uri="{FF2B5EF4-FFF2-40B4-BE49-F238E27FC236}">
                  <a16:creationId xmlns:a16="http://schemas.microsoft.com/office/drawing/2014/main" id="{F6F9D2CC-0104-403D-9ABE-8FAC4C01FED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305213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42" name="Freeform 30">
              <a:extLst>
                <a:ext uri="{FF2B5EF4-FFF2-40B4-BE49-F238E27FC236}">
                  <a16:creationId xmlns:a16="http://schemas.microsoft.com/office/drawing/2014/main" id="{979D1D8B-D906-480E-A68A-2F36085C53F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979072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43" name="Freeform 31">
              <a:extLst>
                <a:ext uri="{FF2B5EF4-FFF2-40B4-BE49-F238E27FC236}">
                  <a16:creationId xmlns:a16="http://schemas.microsoft.com/office/drawing/2014/main" id="{C33B33A1-D0AF-4F66-9071-F0964ECB523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412308" y="225200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44" name="Freeform 32">
              <a:extLst>
                <a:ext uri="{FF2B5EF4-FFF2-40B4-BE49-F238E27FC236}">
                  <a16:creationId xmlns:a16="http://schemas.microsoft.com/office/drawing/2014/main" id="{F5955873-F5FA-4EBC-8E60-75B926B621D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086167" y="225200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45" name="Freeform 587">
              <a:extLst>
                <a:ext uri="{FF2B5EF4-FFF2-40B4-BE49-F238E27FC236}">
                  <a16:creationId xmlns:a16="http://schemas.microsoft.com/office/drawing/2014/main" id="{C4F39140-419D-4139-A000-7BCC360E69B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650445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46" name="Freeform 588">
              <a:extLst>
                <a:ext uri="{FF2B5EF4-FFF2-40B4-BE49-F238E27FC236}">
                  <a16:creationId xmlns:a16="http://schemas.microsoft.com/office/drawing/2014/main" id="{15CBCD50-9FBC-4B05-BE35-A026686F16A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324303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47" name="Freeform 589">
              <a:extLst>
                <a:ext uri="{FF2B5EF4-FFF2-40B4-BE49-F238E27FC236}">
                  <a16:creationId xmlns:a16="http://schemas.microsoft.com/office/drawing/2014/main" id="{B6AEF22C-40E9-434E-9AD0-5AEC85543C5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757539" y="225200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48" name="Freeform 590">
              <a:extLst>
                <a:ext uri="{FF2B5EF4-FFF2-40B4-BE49-F238E27FC236}">
                  <a16:creationId xmlns:a16="http://schemas.microsoft.com/office/drawing/2014/main" id="{0F205094-1E27-460C-BB2C-F9DBD688430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431399" y="225200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49" name="Freeform 29">
              <a:extLst>
                <a:ext uri="{FF2B5EF4-FFF2-40B4-BE49-F238E27FC236}">
                  <a16:creationId xmlns:a16="http://schemas.microsoft.com/office/drawing/2014/main" id="{97D0200D-3F06-45C8-AFC2-42F18A240EC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995675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50" name="Freeform 31">
              <a:extLst>
                <a:ext uri="{FF2B5EF4-FFF2-40B4-BE49-F238E27FC236}">
                  <a16:creationId xmlns:a16="http://schemas.microsoft.com/office/drawing/2014/main" id="{DB4992C4-AB4F-4EE6-A461-6FDCB6A0DB0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102769" y="225200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9" name="Freeform 29">
              <a:extLst>
                <a:ext uri="{FF2B5EF4-FFF2-40B4-BE49-F238E27FC236}">
                  <a16:creationId xmlns:a16="http://schemas.microsoft.com/office/drawing/2014/main" id="{94ECFFDB-6147-4CAF-B17A-A86057CDED5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667048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0" name="Freeform 30">
              <a:extLst>
                <a:ext uri="{FF2B5EF4-FFF2-40B4-BE49-F238E27FC236}">
                  <a16:creationId xmlns:a16="http://schemas.microsoft.com/office/drawing/2014/main" id="{C9EA763E-17FA-4882-B97C-B030430622A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340907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1" name="Freeform 31">
              <a:extLst>
                <a:ext uri="{FF2B5EF4-FFF2-40B4-BE49-F238E27FC236}">
                  <a16:creationId xmlns:a16="http://schemas.microsoft.com/office/drawing/2014/main" id="{058B2F3F-4B1E-4A7B-87C7-18F9FB1FE53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774142" y="225200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2" name="Freeform 32">
              <a:extLst>
                <a:ext uri="{FF2B5EF4-FFF2-40B4-BE49-F238E27FC236}">
                  <a16:creationId xmlns:a16="http://schemas.microsoft.com/office/drawing/2014/main" id="{8691A76A-85E2-4A5F-BC18-3E4285958F6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448001" y="2252007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3" name="Freeform 29">
              <a:extLst>
                <a:ext uri="{FF2B5EF4-FFF2-40B4-BE49-F238E27FC236}">
                  <a16:creationId xmlns:a16="http://schemas.microsoft.com/office/drawing/2014/main" id="{CB523568-76FF-4073-99A2-D78D676CA83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012278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4" name="Freeform 30">
              <a:extLst>
                <a:ext uri="{FF2B5EF4-FFF2-40B4-BE49-F238E27FC236}">
                  <a16:creationId xmlns:a16="http://schemas.microsoft.com/office/drawing/2014/main" id="{A8F99454-55AE-431A-A3C5-C47DA7483AD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686138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5" name="Freeform 31">
              <a:extLst>
                <a:ext uri="{FF2B5EF4-FFF2-40B4-BE49-F238E27FC236}">
                  <a16:creationId xmlns:a16="http://schemas.microsoft.com/office/drawing/2014/main" id="{8F0FDA01-8DAA-4CD0-80A6-E8D3A81432D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119373" y="225200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6" name="Freeform 32">
              <a:extLst>
                <a:ext uri="{FF2B5EF4-FFF2-40B4-BE49-F238E27FC236}">
                  <a16:creationId xmlns:a16="http://schemas.microsoft.com/office/drawing/2014/main" id="{9CEF7F35-A1B1-43F3-8A04-5E72C03686A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93231" y="2252007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7" name="Freeform 29">
              <a:extLst>
                <a:ext uri="{FF2B5EF4-FFF2-40B4-BE49-F238E27FC236}">
                  <a16:creationId xmlns:a16="http://schemas.microsoft.com/office/drawing/2014/main" id="{D13E7C3E-E4C8-429D-922F-192978A009C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357510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8" name="Freeform 30">
              <a:extLst>
                <a:ext uri="{FF2B5EF4-FFF2-40B4-BE49-F238E27FC236}">
                  <a16:creationId xmlns:a16="http://schemas.microsoft.com/office/drawing/2014/main" id="{E0E374F6-FF36-4B21-84DB-AFE073667AD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031369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9" name="Freeform 31">
              <a:extLst>
                <a:ext uri="{FF2B5EF4-FFF2-40B4-BE49-F238E27FC236}">
                  <a16:creationId xmlns:a16="http://schemas.microsoft.com/office/drawing/2014/main" id="{8C22C2CF-C025-4B53-8DD9-CD692B1302C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464604" y="225200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0" name="Freeform 32">
              <a:extLst>
                <a:ext uri="{FF2B5EF4-FFF2-40B4-BE49-F238E27FC236}">
                  <a16:creationId xmlns:a16="http://schemas.microsoft.com/office/drawing/2014/main" id="{1D453FBC-0C7C-4A0B-91D6-4D374DDEB47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138464" y="2252007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1" name="Freeform 29">
              <a:extLst>
                <a:ext uri="{FF2B5EF4-FFF2-40B4-BE49-F238E27FC236}">
                  <a16:creationId xmlns:a16="http://schemas.microsoft.com/office/drawing/2014/main" id="{8F950A3A-5B59-48B9-8724-5E2485738B1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702740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2" name="Freeform 30">
              <a:extLst>
                <a:ext uri="{FF2B5EF4-FFF2-40B4-BE49-F238E27FC236}">
                  <a16:creationId xmlns:a16="http://schemas.microsoft.com/office/drawing/2014/main" id="{06287C92-C071-4E52-8008-C5A16C0A6C1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376599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3" name="Freeform 31">
              <a:extLst>
                <a:ext uri="{FF2B5EF4-FFF2-40B4-BE49-F238E27FC236}">
                  <a16:creationId xmlns:a16="http://schemas.microsoft.com/office/drawing/2014/main" id="{F259D4AF-67CD-40FD-BFDD-834B5951378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809836" y="225200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4" name="Freeform 32">
              <a:extLst>
                <a:ext uri="{FF2B5EF4-FFF2-40B4-BE49-F238E27FC236}">
                  <a16:creationId xmlns:a16="http://schemas.microsoft.com/office/drawing/2014/main" id="{A1242AF8-F250-4088-A15B-8F269BB4D5B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483694" y="2252007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5" name="Freeform 447">
              <a:extLst>
                <a:ext uri="{FF2B5EF4-FFF2-40B4-BE49-F238E27FC236}">
                  <a16:creationId xmlns:a16="http://schemas.microsoft.com/office/drawing/2014/main" id="{EF327593-8E3D-4561-BFBC-581F498E34C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047972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6" name="Freeform 448">
              <a:extLst>
                <a:ext uri="{FF2B5EF4-FFF2-40B4-BE49-F238E27FC236}">
                  <a16:creationId xmlns:a16="http://schemas.microsoft.com/office/drawing/2014/main" id="{69190830-FE3A-48D0-9715-89622CBD0C4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21830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7" name="Freeform 449">
              <a:extLst>
                <a:ext uri="{FF2B5EF4-FFF2-40B4-BE49-F238E27FC236}">
                  <a16:creationId xmlns:a16="http://schemas.microsoft.com/office/drawing/2014/main" id="{1BEF2E53-1E1E-48BB-8744-C68CCA2EA8F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155066" y="225200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8" name="Freeform 450">
              <a:extLst>
                <a:ext uri="{FF2B5EF4-FFF2-40B4-BE49-F238E27FC236}">
                  <a16:creationId xmlns:a16="http://schemas.microsoft.com/office/drawing/2014/main" id="{9B292CAB-0FE5-4528-BCCC-C15FCFD3D98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828926" y="2252007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9" name="Freeform 29">
              <a:extLst>
                <a:ext uri="{FF2B5EF4-FFF2-40B4-BE49-F238E27FC236}">
                  <a16:creationId xmlns:a16="http://schemas.microsoft.com/office/drawing/2014/main" id="{3484EF0C-EC7E-4422-BF44-3C8EFA75DA3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93203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0" name="Freeform 31">
              <a:extLst>
                <a:ext uri="{FF2B5EF4-FFF2-40B4-BE49-F238E27FC236}">
                  <a16:creationId xmlns:a16="http://schemas.microsoft.com/office/drawing/2014/main" id="{6CA7C5FB-4991-4DAD-BB72-A31DD8F8B41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500297" y="225200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1" name="Freeform 29">
              <a:extLst>
                <a:ext uri="{FF2B5EF4-FFF2-40B4-BE49-F238E27FC236}">
                  <a16:creationId xmlns:a16="http://schemas.microsoft.com/office/drawing/2014/main" id="{71EAC17D-AC60-48CB-B898-538DC14BB44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64575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2" name="Freeform 30">
              <a:extLst>
                <a:ext uri="{FF2B5EF4-FFF2-40B4-BE49-F238E27FC236}">
                  <a16:creationId xmlns:a16="http://schemas.microsoft.com/office/drawing/2014/main" id="{51E05D79-CFDA-4A7B-BD87-3B4ACEBEB9C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8433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3" name="Freeform 31">
              <a:extLst>
                <a:ext uri="{FF2B5EF4-FFF2-40B4-BE49-F238E27FC236}">
                  <a16:creationId xmlns:a16="http://schemas.microsoft.com/office/drawing/2014/main" id="{776AEBED-0BC1-433E-8F7E-A7383942863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71668" y="225200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4" name="Freeform 32">
              <a:extLst>
                <a:ext uri="{FF2B5EF4-FFF2-40B4-BE49-F238E27FC236}">
                  <a16:creationId xmlns:a16="http://schemas.microsoft.com/office/drawing/2014/main" id="{6848562B-16FD-47CF-A3A0-438E48D637F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45528" y="2252007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5" name="Freeform 29">
              <a:extLst>
                <a:ext uri="{FF2B5EF4-FFF2-40B4-BE49-F238E27FC236}">
                  <a16:creationId xmlns:a16="http://schemas.microsoft.com/office/drawing/2014/main" id="{AF2205AF-95CE-422F-8277-283A5784222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09805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6" name="Freeform 30">
              <a:extLst>
                <a:ext uri="{FF2B5EF4-FFF2-40B4-BE49-F238E27FC236}">
                  <a16:creationId xmlns:a16="http://schemas.microsoft.com/office/drawing/2014/main" id="{737A3A5E-14AF-4D90-A13F-15C858F9524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664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7" name="Freeform 31">
              <a:extLst>
                <a:ext uri="{FF2B5EF4-FFF2-40B4-BE49-F238E27FC236}">
                  <a16:creationId xmlns:a16="http://schemas.microsoft.com/office/drawing/2014/main" id="{D4789729-3BCE-4B1D-ACB7-C6E0F0F4383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16899" y="225200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8" name="Freeform 32">
              <a:extLst>
                <a:ext uri="{FF2B5EF4-FFF2-40B4-BE49-F238E27FC236}">
                  <a16:creationId xmlns:a16="http://schemas.microsoft.com/office/drawing/2014/main" id="{BDC3E4DE-455B-44F9-8756-E2D3F04A6D9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90758" y="2252007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798" name="Group 1797">
            <a:extLst>
              <a:ext uri="{FF2B5EF4-FFF2-40B4-BE49-F238E27FC236}">
                <a16:creationId xmlns:a16="http://schemas.microsoft.com/office/drawing/2014/main" id="{5F02200C-C22A-4A75-B14B-3B600A54815C}"/>
              </a:ext>
            </a:extLst>
          </p:cNvPr>
          <p:cNvGrpSpPr/>
          <p:nvPr userDrawn="1"/>
        </p:nvGrpSpPr>
        <p:grpSpPr>
          <a:xfrm>
            <a:off x="83663" y="918939"/>
            <a:ext cx="12009863" cy="176637"/>
            <a:chOff x="83663" y="795844"/>
            <a:chExt cx="12009863" cy="176637"/>
          </a:xfrm>
        </p:grpSpPr>
        <p:sp>
          <p:nvSpPr>
            <p:cNvPr id="543" name="Freeform 29">
              <a:extLst>
                <a:ext uri="{FF2B5EF4-FFF2-40B4-BE49-F238E27FC236}">
                  <a16:creationId xmlns:a16="http://schemas.microsoft.com/office/drawing/2014/main" id="{6848065B-1377-4A23-8465-C03CED970868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196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44" name="Freeform 30">
              <a:extLst>
                <a:ext uri="{FF2B5EF4-FFF2-40B4-BE49-F238E27FC236}">
                  <a16:creationId xmlns:a16="http://schemas.microsoft.com/office/drawing/2014/main" id="{5FC7E91F-C2CD-4879-9041-52792503E21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337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45" name="Freeform 31">
              <a:extLst>
                <a:ext uri="{FF2B5EF4-FFF2-40B4-BE49-F238E27FC236}">
                  <a16:creationId xmlns:a16="http://schemas.microsoft.com/office/drawing/2014/main" id="{48D46C1F-B0AB-48F1-97F5-F23DA11348A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63" y="79584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46" name="Freeform 32">
              <a:extLst>
                <a:ext uri="{FF2B5EF4-FFF2-40B4-BE49-F238E27FC236}">
                  <a16:creationId xmlns:a16="http://schemas.microsoft.com/office/drawing/2014/main" id="{A570722E-36D8-4DE7-99C6-793A112D85B9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290" y="79584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47" name="Freeform 29">
              <a:extLst>
                <a:ext uri="{FF2B5EF4-FFF2-40B4-BE49-F238E27FC236}">
                  <a16:creationId xmlns:a16="http://schemas.microsoft.com/office/drawing/2014/main" id="{FA7A1E9E-6726-421A-A64F-6DB8A7D1426B}"/>
                </a:ext>
              </a:extLst>
            </p:cNvPr>
            <p:cNvSpPr>
              <a:spLocks/>
            </p:cNvSpPr>
            <p:nvPr/>
          </p:nvSpPr>
          <p:spPr bwMode="auto">
            <a:xfrm>
              <a:off x="959966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48" name="Freeform 30">
              <a:extLst>
                <a:ext uri="{FF2B5EF4-FFF2-40B4-BE49-F238E27FC236}">
                  <a16:creationId xmlns:a16="http://schemas.microsoft.com/office/drawing/2014/main" id="{E98FE030-8CD4-40ED-8497-2D1A677F61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6106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49" name="Freeform 31">
              <a:extLst>
                <a:ext uri="{FF2B5EF4-FFF2-40B4-BE49-F238E27FC236}">
                  <a16:creationId xmlns:a16="http://schemas.microsoft.com/office/drawing/2014/main" id="{F732A4A6-A4DB-4DB5-9C07-855566567D1D}"/>
                </a:ext>
              </a:extLst>
            </p:cNvPr>
            <p:cNvSpPr>
              <a:spLocks/>
            </p:cNvSpPr>
            <p:nvPr/>
          </p:nvSpPr>
          <p:spPr bwMode="auto">
            <a:xfrm>
              <a:off x="738432" y="79584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50" name="Freeform 32">
              <a:extLst>
                <a:ext uri="{FF2B5EF4-FFF2-40B4-BE49-F238E27FC236}">
                  <a16:creationId xmlns:a16="http://schemas.microsoft.com/office/drawing/2014/main" id="{653D0EB4-D0DE-4CEE-AAAC-1DD6D85E8A7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7060" y="79584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51" name="Freeform 29">
              <a:extLst>
                <a:ext uri="{FF2B5EF4-FFF2-40B4-BE49-F238E27FC236}">
                  <a16:creationId xmlns:a16="http://schemas.microsoft.com/office/drawing/2014/main" id="{9DEBC409-18DD-4BBD-8159-B2736BC849BD}"/>
                </a:ext>
              </a:extLst>
            </p:cNvPr>
            <p:cNvSpPr>
              <a:spLocks/>
            </p:cNvSpPr>
            <p:nvPr/>
          </p:nvSpPr>
          <p:spPr bwMode="auto">
            <a:xfrm>
              <a:off x="1614734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52" name="Freeform 30">
              <a:extLst>
                <a:ext uri="{FF2B5EF4-FFF2-40B4-BE49-F238E27FC236}">
                  <a16:creationId xmlns:a16="http://schemas.microsoft.com/office/drawing/2014/main" id="{C1FA6741-C9AE-4D5E-B0D3-214C3A01989D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0875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53" name="Freeform 31">
              <a:extLst>
                <a:ext uri="{FF2B5EF4-FFF2-40B4-BE49-F238E27FC236}">
                  <a16:creationId xmlns:a16="http://schemas.microsoft.com/office/drawing/2014/main" id="{D4EFDCE7-A1F5-47A4-88FB-1F920149E56C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3201" y="79584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54" name="Freeform 32">
              <a:extLst>
                <a:ext uri="{FF2B5EF4-FFF2-40B4-BE49-F238E27FC236}">
                  <a16:creationId xmlns:a16="http://schemas.microsoft.com/office/drawing/2014/main" id="{F90D7821-4C40-4FB5-AB2E-1B5DB393FC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1829" y="79584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55" name="Freeform 29">
              <a:extLst>
                <a:ext uri="{FF2B5EF4-FFF2-40B4-BE49-F238E27FC236}">
                  <a16:creationId xmlns:a16="http://schemas.microsoft.com/office/drawing/2014/main" id="{B154F13F-C320-452A-8B9C-56F572730A57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9503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56" name="Freeform 30">
              <a:extLst>
                <a:ext uri="{FF2B5EF4-FFF2-40B4-BE49-F238E27FC236}">
                  <a16:creationId xmlns:a16="http://schemas.microsoft.com/office/drawing/2014/main" id="{DF2F6850-9CF8-4F0A-A390-57B080FB2D9D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5644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57" name="Freeform 31">
              <a:extLst>
                <a:ext uri="{FF2B5EF4-FFF2-40B4-BE49-F238E27FC236}">
                  <a16:creationId xmlns:a16="http://schemas.microsoft.com/office/drawing/2014/main" id="{32B42DA3-F9EF-4D3F-AA6F-07CC8737691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7969" y="79584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58" name="Freeform 32">
              <a:extLst>
                <a:ext uri="{FF2B5EF4-FFF2-40B4-BE49-F238E27FC236}">
                  <a16:creationId xmlns:a16="http://schemas.microsoft.com/office/drawing/2014/main" id="{D4090B04-88A6-4201-8717-68D0A8FC281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6598" y="79584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59" name="Freeform 477">
              <a:extLst>
                <a:ext uri="{FF2B5EF4-FFF2-40B4-BE49-F238E27FC236}">
                  <a16:creationId xmlns:a16="http://schemas.microsoft.com/office/drawing/2014/main" id="{EE5BDC09-C71F-4891-B663-0BB915350AF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4272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60" name="Freeform 478">
              <a:extLst>
                <a:ext uri="{FF2B5EF4-FFF2-40B4-BE49-F238E27FC236}">
                  <a16:creationId xmlns:a16="http://schemas.microsoft.com/office/drawing/2014/main" id="{FF3FEFCC-6161-4383-9A8E-86D88406887E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0413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61" name="Freeform 479">
              <a:extLst>
                <a:ext uri="{FF2B5EF4-FFF2-40B4-BE49-F238E27FC236}">
                  <a16:creationId xmlns:a16="http://schemas.microsoft.com/office/drawing/2014/main" id="{120C69E0-06DB-41BB-9B9A-F5319301CE19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2739" y="79584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62" name="Freeform 480">
              <a:extLst>
                <a:ext uri="{FF2B5EF4-FFF2-40B4-BE49-F238E27FC236}">
                  <a16:creationId xmlns:a16="http://schemas.microsoft.com/office/drawing/2014/main" id="{3D13074E-4582-46CD-96C9-9CE6E75BDDFC}"/>
                </a:ext>
              </a:extLst>
            </p:cNvPr>
            <p:cNvSpPr>
              <a:spLocks/>
            </p:cNvSpPr>
            <p:nvPr/>
          </p:nvSpPr>
          <p:spPr bwMode="auto">
            <a:xfrm>
              <a:off x="3031366" y="79584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63" name="Freeform 29">
              <a:extLst>
                <a:ext uri="{FF2B5EF4-FFF2-40B4-BE49-F238E27FC236}">
                  <a16:creationId xmlns:a16="http://schemas.microsoft.com/office/drawing/2014/main" id="{6FFA26B9-D9F0-4D99-A70C-555B908F413B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9042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64" name="Freeform 31">
              <a:extLst>
                <a:ext uri="{FF2B5EF4-FFF2-40B4-BE49-F238E27FC236}">
                  <a16:creationId xmlns:a16="http://schemas.microsoft.com/office/drawing/2014/main" id="{6F280A6F-F67F-4DE7-8050-B8F2E2AE26D2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7508" y="79584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65" name="Freeform 29">
              <a:extLst>
                <a:ext uri="{FF2B5EF4-FFF2-40B4-BE49-F238E27FC236}">
                  <a16:creationId xmlns:a16="http://schemas.microsoft.com/office/drawing/2014/main" id="{C8E90094-69DE-4651-9545-A71340266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7670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66" name="Freeform 30">
              <a:extLst>
                <a:ext uri="{FF2B5EF4-FFF2-40B4-BE49-F238E27FC236}">
                  <a16:creationId xmlns:a16="http://schemas.microsoft.com/office/drawing/2014/main" id="{830570CB-E4A4-4603-B75E-205A81F40FE6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3811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67" name="Freeform 31">
              <a:extLst>
                <a:ext uri="{FF2B5EF4-FFF2-40B4-BE49-F238E27FC236}">
                  <a16:creationId xmlns:a16="http://schemas.microsoft.com/office/drawing/2014/main" id="{BDC7470C-762D-4D12-AE23-6BD7A63DCF70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6136" y="79584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68" name="Freeform 32">
              <a:extLst>
                <a:ext uri="{FF2B5EF4-FFF2-40B4-BE49-F238E27FC236}">
                  <a16:creationId xmlns:a16="http://schemas.microsoft.com/office/drawing/2014/main" id="{5EB80833-126E-4ADE-8495-0389BC2E6985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4764" y="79584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69" name="Freeform 29">
              <a:extLst>
                <a:ext uri="{FF2B5EF4-FFF2-40B4-BE49-F238E27FC236}">
                  <a16:creationId xmlns:a16="http://schemas.microsoft.com/office/drawing/2014/main" id="{5DF22FA4-E31F-46C8-AE8E-92FDD8F80341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2439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70" name="Freeform 30">
              <a:extLst>
                <a:ext uri="{FF2B5EF4-FFF2-40B4-BE49-F238E27FC236}">
                  <a16:creationId xmlns:a16="http://schemas.microsoft.com/office/drawing/2014/main" id="{E29D7A71-2F96-40DD-AD08-E7D5B8E63FF8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8580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71" name="Freeform 31">
              <a:extLst>
                <a:ext uri="{FF2B5EF4-FFF2-40B4-BE49-F238E27FC236}">
                  <a16:creationId xmlns:a16="http://schemas.microsoft.com/office/drawing/2014/main" id="{74D10B8E-94AC-4D0F-A6A2-03CB3E835496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0905" y="79584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72" name="Freeform 32">
              <a:extLst>
                <a:ext uri="{FF2B5EF4-FFF2-40B4-BE49-F238E27FC236}">
                  <a16:creationId xmlns:a16="http://schemas.microsoft.com/office/drawing/2014/main" id="{3547FE03-F7E4-45C4-A772-3DB66F006798}"/>
                </a:ext>
              </a:extLst>
            </p:cNvPr>
            <p:cNvSpPr>
              <a:spLocks/>
            </p:cNvSpPr>
            <p:nvPr/>
          </p:nvSpPr>
          <p:spPr bwMode="auto">
            <a:xfrm>
              <a:off x="4669534" y="79584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73" name="Freeform 29">
              <a:extLst>
                <a:ext uri="{FF2B5EF4-FFF2-40B4-BE49-F238E27FC236}">
                  <a16:creationId xmlns:a16="http://schemas.microsoft.com/office/drawing/2014/main" id="{EFB07733-17B8-4D5C-AA17-430A38595641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7208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74" name="Freeform 30">
              <a:extLst>
                <a:ext uri="{FF2B5EF4-FFF2-40B4-BE49-F238E27FC236}">
                  <a16:creationId xmlns:a16="http://schemas.microsoft.com/office/drawing/2014/main" id="{1FDD120E-1E30-4649-820F-F2F3B22F25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3348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75" name="Freeform 31">
              <a:extLst>
                <a:ext uri="{FF2B5EF4-FFF2-40B4-BE49-F238E27FC236}">
                  <a16:creationId xmlns:a16="http://schemas.microsoft.com/office/drawing/2014/main" id="{8673633B-3700-42F4-9F1F-432DBEE433AB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5674" y="79584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76" name="Freeform 32">
              <a:extLst>
                <a:ext uri="{FF2B5EF4-FFF2-40B4-BE49-F238E27FC236}">
                  <a16:creationId xmlns:a16="http://schemas.microsoft.com/office/drawing/2014/main" id="{1698314C-BA3D-4E44-B141-914E665A2F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4302" y="79584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77" name="Freeform 29">
              <a:extLst>
                <a:ext uri="{FF2B5EF4-FFF2-40B4-BE49-F238E27FC236}">
                  <a16:creationId xmlns:a16="http://schemas.microsoft.com/office/drawing/2014/main" id="{7EDA0B9E-A1ED-4440-BB8F-DE634006E96B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1977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78" name="Freeform 30">
              <a:extLst>
                <a:ext uri="{FF2B5EF4-FFF2-40B4-BE49-F238E27FC236}">
                  <a16:creationId xmlns:a16="http://schemas.microsoft.com/office/drawing/2014/main" id="{0097BC4C-2BB1-4042-9475-9C9DE56DF73F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8118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79" name="Freeform 31">
              <a:extLst>
                <a:ext uri="{FF2B5EF4-FFF2-40B4-BE49-F238E27FC236}">
                  <a16:creationId xmlns:a16="http://schemas.microsoft.com/office/drawing/2014/main" id="{43F4B269-502C-47F2-8FC1-E233F0E2914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0443" y="79584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80" name="Freeform 32">
              <a:extLst>
                <a:ext uri="{FF2B5EF4-FFF2-40B4-BE49-F238E27FC236}">
                  <a16:creationId xmlns:a16="http://schemas.microsoft.com/office/drawing/2014/main" id="{8955CC37-2F33-4FA4-ABF9-B6BDCE7BA75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9071" y="79584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81" name="Freeform 499">
              <a:extLst>
                <a:ext uri="{FF2B5EF4-FFF2-40B4-BE49-F238E27FC236}">
                  <a16:creationId xmlns:a16="http://schemas.microsoft.com/office/drawing/2014/main" id="{B20879FB-09D0-499D-879C-29A57451B2A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6745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82" name="Freeform 500">
              <a:extLst>
                <a:ext uri="{FF2B5EF4-FFF2-40B4-BE49-F238E27FC236}">
                  <a16:creationId xmlns:a16="http://schemas.microsoft.com/office/drawing/2014/main" id="{8CEB450C-35EC-4096-8312-A9B3759406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2887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83" name="Freeform 501">
              <a:extLst>
                <a:ext uri="{FF2B5EF4-FFF2-40B4-BE49-F238E27FC236}">
                  <a16:creationId xmlns:a16="http://schemas.microsoft.com/office/drawing/2014/main" id="{BDDC4AAF-9C76-45F7-AB73-A516457D738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05212" y="79584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84" name="Freeform 502">
              <a:extLst>
                <a:ext uri="{FF2B5EF4-FFF2-40B4-BE49-F238E27FC236}">
                  <a16:creationId xmlns:a16="http://schemas.microsoft.com/office/drawing/2014/main" id="{FD54AED2-E9B5-4FC6-96B1-FAF4C6234ED1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3840" y="79584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85" name="Freeform 29">
              <a:extLst>
                <a:ext uri="{FF2B5EF4-FFF2-40B4-BE49-F238E27FC236}">
                  <a16:creationId xmlns:a16="http://schemas.microsoft.com/office/drawing/2014/main" id="{EE5D6E7A-922C-44ED-808C-E65F1CAC7853}"/>
                </a:ext>
              </a:extLst>
            </p:cNvPr>
            <p:cNvSpPr>
              <a:spLocks/>
            </p:cNvSpPr>
            <p:nvPr/>
          </p:nvSpPr>
          <p:spPr bwMode="auto">
            <a:xfrm>
              <a:off x="7181515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86" name="Freeform 31">
              <a:extLst>
                <a:ext uri="{FF2B5EF4-FFF2-40B4-BE49-F238E27FC236}">
                  <a16:creationId xmlns:a16="http://schemas.microsoft.com/office/drawing/2014/main" id="{5EE629D9-E857-4627-BCED-E00747F758C6}"/>
                </a:ext>
              </a:extLst>
            </p:cNvPr>
            <p:cNvSpPr>
              <a:spLocks/>
            </p:cNvSpPr>
            <p:nvPr/>
          </p:nvSpPr>
          <p:spPr bwMode="auto">
            <a:xfrm>
              <a:off x="6959981" y="79584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53" name="Freeform 29">
              <a:extLst>
                <a:ext uri="{FF2B5EF4-FFF2-40B4-BE49-F238E27FC236}">
                  <a16:creationId xmlns:a16="http://schemas.microsoft.com/office/drawing/2014/main" id="{E355B6B8-705C-4486-89C5-CD9DFDC03C91}"/>
                </a:ext>
              </a:extLst>
            </p:cNvPr>
            <p:cNvSpPr>
              <a:spLocks/>
            </p:cNvSpPr>
            <p:nvPr/>
          </p:nvSpPr>
          <p:spPr bwMode="auto">
            <a:xfrm>
              <a:off x="7510142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54" name="Freeform 30">
              <a:extLst>
                <a:ext uri="{FF2B5EF4-FFF2-40B4-BE49-F238E27FC236}">
                  <a16:creationId xmlns:a16="http://schemas.microsoft.com/office/drawing/2014/main" id="{71EAB415-2CE4-471A-9A0C-D149846D4462}"/>
                </a:ext>
              </a:extLst>
            </p:cNvPr>
            <p:cNvSpPr>
              <a:spLocks/>
            </p:cNvSpPr>
            <p:nvPr/>
          </p:nvSpPr>
          <p:spPr bwMode="auto">
            <a:xfrm>
              <a:off x="7836283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55" name="Freeform 31">
              <a:extLst>
                <a:ext uri="{FF2B5EF4-FFF2-40B4-BE49-F238E27FC236}">
                  <a16:creationId xmlns:a16="http://schemas.microsoft.com/office/drawing/2014/main" id="{61E2BB8F-020F-4E90-92A9-7C1156D75697}"/>
                </a:ext>
              </a:extLst>
            </p:cNvPr>
            <p:cNvSpPr>
              <a:spLocks/>
            </p:cNvSpPr>
            <p:nvPr/>
          </p:nvSpPr>
          <p:spPr bwMode="auto">
            <a:xfrm>
              <a:off x="7288609" y="79584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56" name="Freeform 32">
              <a:extLst>
                <a:ext uri="{FF2B5EF4-FFF2-40B4-BE49-F238E27FC236}">
                  <a16:creationId xmlns:a16="http://schemas.microsoft.com/office/drawing/2014/main" id="{F063538C-31A5-4E90-9726-36359D7BF88F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7237" y="79584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57" name="Freeform 29">
              <a:extLst>
                <a:ext uri="{FF2B5EF4-FFF2-40B4-BE49-F238E27FC236}">
                  <a16:creationId xmlns:a16="http://schemas.microsoft.com/office/drawing/2014/main" id="{C9269EA8-7774-4BE6-A632-185043052D3E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4912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58" name="Freeform 30">
              <a:extLst>
                <a:ext uri="{FF2B5EF4-FFF2-40B4-BE49-F238E27FC236}">
                  <a16:creationId xmlns:a16="http://schemas.microsoft.com/office/drawing/2014/main" id="{6FA9F760-D8B0-4A2D-8664-BA5901232D8E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1052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59" name="Freeform 31">
              <a:extLst>
                <a:ext uri="{FF2B5EF4-FFF2-40B4-BE49-F238E27FC236}">
                  <a16:creationId xmlns:a16="http://schemas.microsoft.com/office/drawing/2014/main" id="{EAE5F1D5-3A1A-4098-9716-DC42B4CD8918}"/>
                </a:ext>
              </a:extLst>
            </p:cNvPr>
            <p:cNvSpPr>
              <a:spLocks/>
            </p:cNvSpPr>
            <p:nvPr/>
          </p:nvSpPr>
          <p:spPr bwMode="auto">
            <a:xfrm>
              <a:off x="7943378" y="79584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60" name="Freeform 32">
              <a:extLst>
                <a:ext uri="{FF2B5EF4-FFF2-40B4-BE49-F238E27FC236}">
                  <a16:creationId xmlns:a16="http://schemas.microsoft.com/office/drawing/2014/main" id="{A0CD98C8-DEDC-413C-AAE0-B8664482BF8C}"/>
                </a:ext>
              </a:extLst>
            </p:cNvPr>
            <p:cNvSpPr>
              <a:spLocks/>
            </p:cNvSpPr>
            <p:nvPr/>
          </p:nvSpPr>
          <p:spPr bwMode="auto">
            <a:xfrm>
              <a:off x="8272007" y="79584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61" name="Freeform 29">
              <a:extLst>
                <a:ext uri="{FF2B5EF4-FFF2-40B4-BE49-F238E27FC236}">
                  <a16:creationId xmlns:a16="http://schemas.microsoft.com/office/drawing/2014/main" id="{C780E0D8-60FD-4EDD-9CD8-7E16BA808DC1}"/>
                </a:ext>
              </a:extLst>
            </p:cNvPr>
            <p:cNvSpPr>
              <a:spLocks/>
            </p:cNvSpPr>
            <p:nvPr/>
          </p:nvSpPr>
          <p:spPr bwMode="auto">
            <a:xfrm>
              <a:off x="8819680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62" name="Freeform 30">
              <a:extLst>
                <a:ext uri="{FF2B5EF4-FFF2-40B4-BE49-F238E27FC236}">
                  <a16:creationId xmlns:a16="http://schemas.microsoft.com/office/drawing/2014/main" id="{68C5F65A-2091-40BE-9ABE-356F146096D7}"/>
                </a:ext>
              </a:extLst>
            </p:cNvPr>
            <p:cNvSpPr>
              <a:spLocks/>
            </p:cNvSpPr>
            <p:nvPr/>
          </p:nvSpPr>
          <p:spPr bwMode="auto">
            <a:xfrm>
              <a:off x="9145821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63" name="Freeform 31">
              <a:extLst>
                <a:ext uri="{FF2B5EF4-FFF2-40B4-BE49-F238E27FC236}">
                  <a16:creationId xmlns:a16="http://schemas.microsoft.com/office/drawing/2014/main" id="{8CE0C39C-EB67-4F43-9EB6-0A980D570693}"/>
                </a:ext>
              </a:extLst>
            </p:cNvPr>
            <p:cNvSpPr>
              <a:spLocks/>
            </p:cNvSpPr>
            <p:nvPr/>
          </p:nvSpPr>
          <p:spPr bwMode="auto">
            <a:xfrm>
              <a:off x="8598147" y="79584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64" name="Freeform 32">
              <a:extLst>
                <a:ext uri="{FF2B5EF4-FFF2-40B4-BE49-F238E27FC236}">
                  <a16:creationId xmlns:a16="http://schemas.microsoft.com/office/drawing/2014/main" id="{4D40A3C6-5940-45E8-939D-03C382285E09}"/>
                </a:ext>
              </a:extLst>
            </p:cNvPr>
            <p:cNvSpPr>
              <a:spLocks/>
            </p:cNvSpPr>
            <p:nvPr/>
          </p:nvSpPr>
          <p:spPr bwMode="auto">
            <a:xfrm>
              <a:off x="8926774" y="79584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65" name="Freeform 29">
              <a:extLst>
                <a:ext uri="{FF2B5EF4-FFF2-40B4-BE49-F238E27FC236}">
                  <a16:creationId xmlns:a16="http://schemas.microsoft.com/office/drawing/2014/main" id="{2D070B8F-D388-42F8-9060-AC85AA3171C2}"/>
                </a:ext>
              </a:extLst>
            </p:cNvPr>
            <p:cNvSpPr>
              <a:spLocks/>
            </p:cNvSpPr>
            <p:nvPr/>
          </p:nvSpPr>
          <p:spPr bwMode="auto">
            <a:xfrm>
              <a:off x="9474450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66" name="Freeform 30">
              <a:extLst>
                <a:ext uri="{FF2B5EF4-FFF2-40B4-BE49-F238E27FC236}">
                  <a16:creationId xmlns:a16="http://schemas.microsoft.com/office/drawing/2014/main" id="{D0680CB7-6B1B-496C-B4C3-66F5C290F9A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00591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67" name="Freeform 31">
              <a:extLst>
                <a:ext uri="{FF2B5EF4-FFF2-40B4-BE49-F238E27FC236}">
                  <a16:creationId xmlns:a16="http://schemas.microsoft.com/office/drawing/2014/main" id="{07E75AAD-D078-4D04-B62F-4FE20DF5BF9B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2915" y="79584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68" name="Freeform 32">
              <a:extLst>
                <a:ext uri="{FF2B5EF4-FFF2-40B4-BE49-F238E27FC236}">
                  <a16:creationId xmlns:a16="http://schemas.microsoft.com/office/drawing/2014/main" id="{752AA88E-2254-434E-A3A6-8F35D541F2ED}"/>
                </a:ext>
              </a:extLst>
            </p:cNvPr>
            <p:cNvSpPr>
              <a:spLocks/>
            </p:cNvSpPr>
            <p:nvPr/>
          </p:nvSpPr>
          <p:spPr bwMode="auto">
            <a:xfrm>
              <a:off x="9581544" y="79584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69" name="Freeform 387">
              <a:extLst>
                <a:ext uri="{FF2B5EF4-FFF2-40B4-BE49-F238E27FC236}">
                  <a16:creationId xmlns:a16="http://schemas.microsoft.com/office/drawing/2014/main" id="{91AFAD3B-76EF-49F8-AF4E-F79B155B5D2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9218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70" name="Freeform 388">
              <a:extLst>
                <a:ext uri="{FF2B5EF4-FFF2-40B4-BE49-F238E27FC236}">
                  <a16:creationId xmlns:a16="http://schemas.microsoft.com/office/drawing/2014/main" id="{AD4AE479-698B-4F3F-9106-2D1E5547167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55360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71" name="Freeform 389">
              <a:extLst>
                <a:ext uri="{FF2B5EF4-FFF2-40B4-BE49-F238E27FC236}">
                  <a16:creationId xmlns:a16="http://schemas.microsoft.com/office/drawing/2014/main" id="{3D200F2D-46A1-4FAB-9BFA-7822CAB97A91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7685" y="79584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72" name="Freeform 390">
              <a:extLst>
                <a:ext uri="{FF2B5EF4-FFF2-40B4-BE49-F238E27FC236}">
                  <a16:creationId xmlns:a16="http://schemas.microsoft.com/office/drawing/2014/main" id="{29DAC8BE-02CE-460E-AA58-7F00B180FE4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36312" y="79584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73" name="Freeform 29">
              <a:extLst>
                <a:ext uri="{FF2B5EF4-FFF2-40B4-BE49-F238E27FC236}">
                  <a16:creationId xmlns:a16="http://schemas.microsoft.com/office/drawing/2014/main" id="{E373CEA0-3971-46E0-B00A-838759A15E2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83987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74" name="Freeform 31">
              <a:extLst>
                <a:ext uri="{FF2B5EF4-FFF2-40B4-BE49-F238E27FC236}">
                  <a16:creationId xmlns:a16="http://schemas.microsoft.com/office/drawing/2014/main" id="{712BDDB2-BAAF-46E0-A930-8E2D26181F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2454" y="79584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75" name="Freeform 29">
              <a:extLst>
                <a:ext uri="{FF2B5EF4-FFF2-40B4-BE49-F238E27FC236}">
                  <a16:creationId xmlns:a16="http://schemas.microsoft.com/office/drawing/2014/main" id="{53A68A05-9B0D-4E89-8166-04B1059EB9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2615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76" name="Freeform 30">
              <a:extLst>
                <a:ext uri="{FF2B5EF4-FFF2-40B4-BE49-F238E27FC236}">
                  <a16:creationId xmlns:a16="http://schemas.microsoft.com/office/drawing/2014/main" id="{28C34594-F466-44D8-81DB-C6168625DB0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38757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77" name="Freeform 31">
              <a:extLst>
                <a:ext uri="{FF2B5EF4-FFF2-40B4-BE49-F238E27FC236}">
                  <a16:creationId xmlns:a16="http://schemas.microsoft.com/office/drawing/2014/main" id="{05F1A90C-5F99-4981-B4F0-40D673DC21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91083" y="79584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78" name="Freeform 32">
              <a:extLst>
                <a:ext uri="{FF2B5EF4-FFF2-40B4-BE49-F238E27FC236}">
                  <a16:creationId xmlns:a16="http://schemas.microsoft.com/office/drawing/2014/main" id="{580AC64F-5593-4181-A0A2-082CB86C04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19710" y="79584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79" name="Freeform 397">
              <a:extLst>
                <a:ext uri="{FF2B5EF4-FFF2-40B4-BE49-F238E27FC236}">
                  <a16:creationId xmlns:a16="http://schemas.microsoft.com/office/drawing/2014/main" id="{05A42094-8C7E-481A-A6A8-05C295C8FE0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67385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80" name="Freeform 398">
              <a:extLst>
                <a:ext uri="{FF2B5EF4-FFF2-40B4-BE49-F238E27FC236}">
                  <a16:creationId xmlns:a16="http://schemas.microsoft.com/office/drawing/2014/main" id="{432208F0-F6FB-4FD7-AFFA-7C0E6257F8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93526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81" name="Freeform 399">
              <a:extLst>
                <a:ext uri="{FF2B5EF4-FFF2-40B4-BE49-F238E27FC236}">
                  <a16:creationId xmlns:a16="http://schemas.microsoft.com/office/drawing/2014/main" id="{52302EEC-BC83-4C40-B335-379B0B3C774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45852" y="79584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82" name="Freeform 400">
              <a:extLst>
                <a:ext uri="{FF2B5EF4-FFF2-40B4-BE49-F238E27FC236}">
                  <a16:creationId xmlns:a16="http://schemas.microsoft.com/office/drawing/2014/main" id="{DA9C0D33-F413-48F7-BA12-7E9DC9E1621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74480" y="79584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808" name="Group 1807">
            <a:extLst>
              <a:ext uri="{FF2B5EF4-FFF2-40B4-BE49-F238E27FC236}">
                <a16:creationId xmlns:a16="http://schemas.microsoft.com/office/drawing/2014/main" id="{F97B1388-E461-4A38-9B09-B364514CB632}"/>
              </a:ext>
            </a:extLst>
          </p:cNvPr>
          <p:cNvGrpSpPr/>
          <p:nvPr userDrawn="1"/>
        </p:nvGrpSpPr>
        <p:grpSpPr>
          <a:xfrm>
            <a:off x="83663" y="1203973"/>
            <a:ext cx="12009864" cy="176637"/>
            <a:chOff x="83663" y="1093620"/>
            <a:chExt cx="12009864" cy="176637"/>
          </a:xfrm>
        </p:grpSpPr>
        <p:sp>
          <p:nvSpPr>
            <p:cNvPr id="587" name="Freeform 29">
              <a:extLst>
                <a:ext uri="{FF2B5EF4-FFF2-40B4-BE49-F238E27FC236}">
                  <a16:creationId xmlns:a16="http://schemas.microsoft.com/office/drawing/2014/main" id="{36B162BB-7163-4D21-B3A9-C8C41569AC0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959982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88" name="Freeform 30">
              <a:extLst>
                <a:ext uri="{FF2B5EF4-FFF2-40B4-BE49-F238E27FC236}">
                  <a16:creationId xmlns:a16="http://schemas.microsoft.com/office/drawing/2014/main" id="{697E87B2-E6B5-49F6-AC2D-2C41C8927D1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633841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89" name="Freeform 31">
              <a:extLst>
                <a:ext uri="{FF2B5EF4-FFF2-40B4-BE49-F238E27FC236}">
                  <a16:creationId xmlns:a16="http://schemas.microsoft.com/office/drawing/2014/main" id="{867C8C9E-A4EC-40C3-82BE-A1E95DD29A3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067076" y="10936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90" name="Freeform 32">
              <a:extLst>
                <a:ext uri="{FF2B5EF4-FFF2-40B4-BE49-F238E27FC236}">
                  <a16:creationId xmlns:a16="http://schemas.microsoft.com/office/drawing/2014/main" id="{E6581502-05A8-44D2-A397-CB6D4AEBAFA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740936" y="10936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91" name="Freeform 29">
              <a:extLst>
                <a:ext uri="{FF2B5EF4-FFF2-40B4-BE49-F238E27FC236}">
                  <a16:creationId xmlns:a16="http://schemas.microsoft.com/office/drawing/2014/main" id="{E84CA57F-FCA6-4C7B-8760-905E893F0B4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305212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92" name="Freeform 30">
              <a:extLst>
                <a:ext uri="{FF2B5EF4-FFF2-40B4-BE49-F238E27FC236}">
                  <a16:creationId xmlns:a16="http://schemas.microsoft.com/office/drawing/2014/main" id="{04B23132-24D5-45D5-8D5D-ABFCF82AEF8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979072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93" name="Freeform 31">
              <a:extLst>
                <a:ext uri="{FF2B5EF4-FFF2-40B4-BE49-F238E27FC236}">
                  <a16:creationId xmlns:a16="http://schemas.microsoft.com/office/drawing/2014/main" id="{1BFE2D4E-2F01-4812-91E4-4A3DCD06755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412307" y="10936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94" name="Freeform 32">
              <a:extLst>
                <a:ext uri="{FF2B5EF4-FFF2-40B4-BE49-F238E27FC236}">
                  <a16:creationId xmlns:a16="http://schemas.microsoft.com/office/drawing/2014/main" id="{616787D7-48DF-4F58-88DE-FDCF48065F5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086166" y="10936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95" name="Freeform 29">
              <a:extLst>
                <a:ext uri="{FF2B5EF4-FFF2-40B4-BE49-F238E27FC236}">
                  <a16:creationId xmlns:a16="http://schemas.microsoft.com/office/drawing/2014/main" id="{239E8565-CEDA-40B3-A95D-9C053AF7C62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650444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96" name="Freeform 30">
              <a:extLst>
                <a:ext uri="{FF2B5EF4-FFF2-40B4-BE49-F238E27FC236}">
                  <a16:creationId xmlns:a16="http://schemas.microsoft.com/office/drawing/2014/main" id="{75726EFC-E202-4C6E-A623-182690D5C6F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324303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97" name="Freeform 31">
              <a:extLst>
                <a:ext uri="{FF2B5EF4-FFF2-40B4-BE49-F238E27FC236}">
                  <a16:creationId xmlns:a16="http://schemas.microsoft.com/office/drawing/2014/main" id="{AE07D73F-0FBB-4CC6-AAE5-FCE5AE42A8A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757538" y="10936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98" name="Freeform 32">
              <a:extLst>
                <a:ext uri="{FF2B5EF4-FFF2-40B4-BE49-F238E27FC236}">
                  <a16:creationId xmlns:a16="http://schemas.microsoft.com/office/drawing/2014/main" id="{14C1270F-0E67-42B6-AC5A-672BA742CCB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431398" y="10936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99" name="Freeform 29">
              <a:extLst>
                <a:ext uri="{FF2B5EF4-FFF2-40B4-BE49-F238E27FC236}">
                  <a16:creationId xmlns:a16="http://schemas.microsoft.com/office/drawing/2014/main" id="{534CAF96-30DC-4EB7-A93A-50DA5A4F2EB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995675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00" name="Freeform 30">
              <a:extLst>
                <a:ext uri="{FF2B5EF4-FFF2-40B4-BE49-F238E27FC236}">
                  <a16:creationId xmlns:a16="http://schemas.microsoft.com/office/drawing/2014/main" id="{125C76F1-16D6-4905-B7FB-B5218F83B84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669534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01" name="Freeform 31">
              <a:extLst>
                <a:ext uri="{FF2B5EF4-FFF2-40B4-BE49-F238E27FC236}">
                  <a16:creationId xmlns:a16="http://schemas.microsoft.com/office/drawing/2014/main" id="{B3E03C26-E907-4B62-B931-C3A78968B51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102769" y="10936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02" name="Freeform 32">
              <a:extLst>
                <a:ext uri="{FF2B5EF4-FFF2-40B4-BE49-F238E27FC236}">
                  <a16:creationId xmlns:a16="http://schemas.microsoft.com/office/drawing/2014/main" id="{E1FC75F6-8CC4-485B-BC78-7D2330B3BBA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776629" y="10936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03" name="Freeform 521">
              <a:extLst>
                <a:ext uri="{FF2B5EF4-FFF2-40B4-BE49-F238E27FC236}">
                  <a16:creationId xmlns:a16="http://schemas.microsoft.com/office/drawing/2014/main" id="{970F6CC9-D98B-41E8-B148-FACF62CDB5F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340906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04" name="Freeform 522">
              <a:extLst>
                <a:ext uri="{FF2B5EF4-FFF2-40B4-BE49-F238E27FC236}">
                  <a16:creationId xmlns:a16="http://schemas.microsoft.com/office/drawing/2014/main" id="{39471E83-CC9B-45BE-AAA7-F4A58772E03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014765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05" name="Freeform 523">
              <a:extLst>
                <a:ext uri="{FF2B5EF4-FFF2-40B4-BE49-F238E27FC236}">
                  <a16:creationId xmlns:a16="http://schemas.microsoft.com/office/drawing/2014/main" id="{9A221B38-7190-4F41-B393-A22B6DF3E67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447999" y="10936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06" name="Freeform 524">
              <a:extLst>
                <a:ext uri="{FF2B5EF4-FFF2-40B4-BE49-F238E27FC236}">
                  <a16:creationId xmlns:a16="http://schemas.microsoft.com/office/drawing/2014/main" id="{1F59ACC4-4494-4672-ACC1-8A2C02F7B8C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121860" y="10936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07" name="Freeform 29">
              <a:extLst>
                <a:ext uri="{FF2B5EF4-FFF2-40B4-BE49-F238E27FC236}">
                  <a16:creationId xmlns:a16="http://schemas.microsoft.com/office/drawing/2014/main" id="{1AFC02B4-5C47-4F76-B5CE-2F12F0B9A16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686136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08" name="Freeform 31">
              <a:extLst>
                <a:ext uri="{FF2B5EF4-FFF2-40B4-BE49-F238E27FC236}">
                  <a16:creationId xmlns:a16="http://schemas.microsoft.com/office/drawing/2014/main" id="{3C8F2F10-339A-4BC5-B9B5-2CB5F4C569E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93231" y="10936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09" name="Freeform 29">
              <a:extLst>
                <a:ext uri="{FF2B5EF4-FFF2-40B4-BE49-F238E27FC236}">
                  <a16:creationId xmlns:a16="http://schemas.microsoft.com/office/drawing/2014/main" id="{B57197C2-DCE7-408C-9419-70B75E96EA7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357508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10" name="Freeform 30">
              <a:extLst>
                <a:ext uri="{FF2B5EF4-FFF2-40B4-BE49-F238E27FC236}">
                  <a16:creationId xmlns:a16="http://schemas.microsoft.com/office/drawing/2014/main" id="{30EB9B17-B68D-4FE2-BF0E-6F6798D527D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031367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11" name="Freeform 31">
              <a:extLst>
                <a:ext uri="{FF2B5EF4-FFF2-40B4-BE49-F238E27FC236}">
                  <a16:creationId xmlns:a16="http://schemas.microsoft.com/office/drawing/2014/main" id="{86B1E483-6FE2-43E3-AB5F-039CED079D8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464602" y="10936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12" name="Freeform 32">
              <a:extLst>
                <a:ext uri="{FF2B5EF4-FFF2-40B4-BE49-F238E27FC236}">
                  <a16:creationId xmlns:a16="http://schemas.microsoft.com/office/drawing/2014/main" id="{FA62A1BF-A571-46C9-A11C-5AEE1C41781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138462" y="10936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13" name="Freeform 29">
              <a:extLst>
                <a:ext uri="{FF2B5EF4-FFF2-40B4-BE49-F238E27FC236}">
                  <a16:creationId xmlns:a16="http://schemas.microsoft.com/office/drawing/2014/main" id="{2768E451-7777-4880-845E-F7B6BE7FA8F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702739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14" name="Freeform 30">
              <a:extLst>
                <a:ext uri="{FF2B5EF4-FFF2-40B4-BE49-F238E27FC236}">
                  <a16:creationId xmlns:a16="http://schemas.microsoft.com/office/drawing/2014/main" id="{6AAA3D23-B21A-4993-A356-986EA1DE286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376598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15" name="Freeform 31">
              <a:extLst>
                <a:ext uri="{FF2B5EF4-FFF2-40B4-BE49-F238E27FC236}">
                  <a16:creationId xmlns:a16="http://schemas.microsoft.com/office/drawing/2014/main" id="{F81C0D60-08CF-4B7F-A6C3-4C964E21CC3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809833" y="10936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16" name="Freeform 32">
              <a:extLst>
                <a:ext uri="{FF2B5EF4-FFF2-40B4-BE49-F238E27FC236}">
                  <a16:creationId xmlns:a16="http://schemas.microsoft.com/office/drawing/2014/main" id="{C779632A-3F99-4EEE-8779-C94FFD483CB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483693" y="10936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17" name="Freeform 29">
              <a:extLst>
                <a:ext uri="{FF2B5EF4-FFF2-40B4-BE49-F238E27FC236}">
                  <a16:creationId xmlns:a16="http://schemas.microsoft.com/office/drawing/2014/main" id="{88635CBC-DAAE-463A-A7FA-BDF471C2341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047970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18" name="Freeform 30">
              <a:extLst>
                <a:ext uri="{FF2B5EF4-FFF2-40B4-BE49-F238E27FC236}">
                  <a16:creationId xmlns:a16="http://schemas.microsoft.com/office/drawing/2014/main" id="{98EF7E55-704F-4D85-A12C-D8E593AD2D8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21830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19" name="Freeform 31">
              <a:extLst>
                <a:ext uri="{FF2B5EF4-FFF2-40B4-BE49-F238E27FC236}">
                  <a16:creationId xmlns:a16="http://schemas.microsoft.com/office/drawing/2014/main" id="{CFBBF037-13CE-44D7-B7F7-2EA00F92D08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155065" y="10936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20" name="Freeform 32">
              <a:extLst>
                <a:ext uri="{FF2B5EF4-FFF2-40B4-BE49-F238E27FC236}">
                  <a16:creationId xmlns:a16="http://schemas.microsoft.com/office/drawing/2014/main" id="{36C3D6C6-8C25-48FB-99D7-CDD4DA0E2DF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828924" y="10936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21" name="Freeform 29">
              <a:extLst>
                <a:ext uri="{FF2B5EF4-FFF2-40B4-BE49-F238E27FC236}">
                  <a16:creationId xmlns:a16="http://schemas.microsoft.com/office/drawing/2014/main" id="{BE4E4866-79AD-496A-B825-4FCF74DC739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93201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22" name="Freeform 30">
              <a:extLst>
                <a:ext uri="{FF2B5EF4-FFF2-40B4-BE49-F238E27FC236}">
                  <a16:creationId xmlns:a16="http://schemas.microsoft.com/office/drawing/2014/main" id="{37624B24-B1BF-4103-8468-856B7D2F105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67060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23" name="Freeform 31">
              <a:extLst>
                <a:ext uri="{FF2B5EF4-FFF2-40B4-BE49-F238E27FC236}">
                  <a16:creationId xmlns:a16="http://schemas.microsoft.com/office/drawing/2014/main" id="{285A91E1-96BC-42C3-AF9D-B9F2EDC3F72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500296" y="10936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24" name="Freeform 32">
              <a:extLst>
                <a:ext uri="{FF2B5EF4-FFF2-40B4-BE49-F238E27FC236}">
                  <a16:creationId xmlns:a16="http://schemas.microsoft.com/office/drawing/2014/main" id="{5B40AAB1-E0F8-4AC8-B294-77D343A3C25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74155" y="10936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25" name="Freeform 543">
              <a:extLst>
                <a:ext uri="{FF2B5EF4-FFF2-40B4-BE49-F238E27FC236}">
                  <a16:creationId xmlns:a16="http://schemas.microsoft.com/office/drawing/2014/main" id="{15B45575-B0A8-4E1A-A502-6FBA948C5B2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8433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26" name="Freeform 544">
              <a:extLst>
                <a:ext uri="{FF2B5EF4-FFF2-40B4-BE49-F238E27FC236}">
                  <a16:creationId xmlns:a16="http://schemas.microsoft.com/office/drawing/2014/main" id="{F00C7CD9-4664-4851-B7E8-F320B38B6C1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12291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27" name="Freeform 545">
              <a:extLst>
                <a:ext uri="{FF2B5EF4-FFF2-40B4-BE49-F238E27FC236}">
                  <a16:creationId xmlns:a16="http://schemas.microsoft.com/office/drawing/2014/main" id="{79E7243C-3F48-4917-A35D-F6B4760E0C5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45526" y="10936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28" name="Freeform 546">
              <a:extLst>
                <a:ext uri="{FF2B5EF4-FFF2-40B4-BE49-F238E27FC236}">
                  <a16:creationId xmlns:a16="http://schemas.microsoft.com/office/drawing/2014/main" id="{0E06BBDA-92F4-4670-8013-AA005C5D468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19387" y="10936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29" name="Freeform 29">
              <a:extLst>
                <a:ext uri="{FF2B5EF4-FFF2-40B4-BE49-F238E27FC236}">
                  <a16:creationId xmlns:a16="http://schemas.microsoft.com/office/drawing/2014/main" id="{AC7FC873-6A15-4A31-B5E9-3D3D3ED770A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663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30" name="Freeform 31">
              <a:extLst>
                <a:ext uri="{FF2B5EF4-FFF2-40B4-BE49-F238E27FC236}">
                  <a16:creationId xmlns:a16="http://schemas.microsoft.com/office/drawing/2014/main" id="{F0A21B7E-B68B-43D9-A348-6A37C83E136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90757" y="10936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83" name="Freeform 30">
              <a:extLst>
                <a:ext uri="{FF2B5EF4-FFF2-40B4-BE49-F238E27FC236}">
                  <a16:creationId xmlns:a16="http://schemas.microsoft.com/office/drawing/2014/main" id="{0505EC1E-71A0-4757-AA67-CB066898004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874480" y="109735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84" name="Freeform 32">
              <a:extLst>
                <a:ext uri="{FF2B5EF4-FFF2-40B4-BE49-F238E27FC236}">
                  <a16:creationId xmlns:a16="http://schemas.microsoft.com/office/drawing/2014/main" id="{5552218F-8F2F-4BED-818B-B48D43F0B16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981575" y="109362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85" name="Freeform 403">
              <a:extLst>
                <a:ext uri="{FF2B5EF4-FFF2-40B4-BE49-F238E27FC236}">
                  <a16:creationId xmlns:a16="http://schemas.microsoft.com/office/drawing/2014/main" id="{D1FB006D-7447-48B6-BC17-46267D0B98F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545853" y="109735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86" name="Freeform 404">
              <a:extLst>
                <a:ext uri="{FF2B5EF4-FFF2-40B4-BE49-F238E27FC236}">
                  <a16:creationId xmlns:a16="http://schemas.microsoft.com/office/drawing/2014/main" id="{61FF96BF-D17A-4E41-8CF2-1C39CBCA393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219711" y="109735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87" name="Freeform 405">
              <a:extLst>
                <a:ext uri="{FF2B5EF4-FFF2-40B4-BE49-F238E27FC236}">
                  <a16:creationId xmlns:a16="http://schemas.microsoft.com/office/drawing/2014/main" id="{F69EA0B0-D8F2-484D-8C6B-3E65F520039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652945" y="109362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88" name="Freeform 406">
              <a:extLst>
                <a:ext uri="{FF2B5EF4-FFF2-40B4-BE49-F238E27FC236}">
                  <a16:creationId xmlns:a16="http://schemas.microsoft.com/office/drawing/2014/main" id="{077EC9E4-3943-4C91-BEB3-C0C84735998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326806" y="109362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89" name="Freeform 29">
              <a:extLst>
                <a:ext uri="{FF2B5EF4-FFF2-40B4-BE49-F238E27FC236}">
                  <a16:creationId xmlns:a16="http://schemas.microsoft.com/office/drawing/2014/main" id="{C772453A-CA0A-4192-809C-1BBC4B26C8E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891083" y="109735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90" name="Freeform 31">
              <a:extLst>
                <a:ext uri="{FF2B5EF4-FFF2-40B4-BE49-F238E27FC236}">
                  <a16:creationId xmlns:a16="http://schemas.microsoft.com/office/drawing/2014/main" id="{A505ED5C-83DB-45E9-9B45-09451403E1C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998177" y="109362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91" name="Freeform 29">
              <a:extLst>
                <a:ext uri="{FF2B5EF4-FFF2-40B4-BE49-F238E27FC236}">
                  <a16:creationId xmlns:a16="http://schemas.microsoft.com/office/drawing/2014/main" id="{57C850A7-ACFC-4CDD-8757-A3229D5DB42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562455" y="109735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92" name="Freeform 30">
              <a:extLst>
                <a:ext uri="{FF2B5EF4-FFF2-40B4-BE49-F238E27FC236}">
                  <a16:creationId xmlns:a16="http://schemas.microsoft.com/office/drawing/2014/main" id="{A8588D13-D9C9-4760-A976-F6E680ADCAF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236313" y="109735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93" name="Freeform 31">
              <a:extLst>
                <a:ext uri="{FF2B5EF4-FFF2-40B4-BE49-F238E27FC236}">
                  <a16:creationId xmlns:a16="http://schemas.microsoft.com/office/drawing/2014/main" id="{180833DC-1CFB-41CA-90B2-2CCE86E83D9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669548" y="109362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94" name="Freeform 32">
              <a:extLst>
                <a:ext uri="{FF2B5EF4-FFF2-40B4-BE49-F238E27FC236}">
                  <a16:creationId xmlns:a16="http://schemas.microsoft.com/office/drawing/2014/main" id="{7D64AF77-4D5D-4817-B827-B11D44AAD28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343408" y="109362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95" name="Freeform 29">
              <a:extLst>
                <a:ext uri="{FF2B5EF4-FFF2-40B4-BE49-F238E27FC236}">
                  <a16:creationId xmlns:a16="http://schemas.microsoft.com/office/drawing/2014/main" id="{1EBE0504-4F94-4B68-B004-7CE88CA86BA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907685" y="109735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96" name="Freeform 30">
              <a:extLst>
                <a:ext uri="{FF2B5EF4-FFF2-40B4-BE49-F238E27FC236}">
                  <a16:creationId xmlns:a16="http://schemas.microsoft.com/office/drawing/2014/main" id="{A3F3D72F-364F-4F43-BDC8-57961723519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581544" y="109735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97" name="Freeform 31">
              <a:extLst>
                <a:ext uri="{FF2B5EF4-FFF2-40B4-BE49-F238E27FC236}">
                  <a16:creationId xmlns:a16="http://schemas.microsoft.com/office/drawing/2014/main" id="{A5E0DE00-7E2C-43F3-A74D-D9BBABA1A65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014780" y="109362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98" name="Freeform 32">
              <a:extLst>
                <a:ext uri="{FF2B5EF4-FFF2-40B4-BE49-F238E27FC236}">
                  <a16:creationId xmlns:a16="http://schemas.microsoft.com/office/drawing/2014/main" id="{3CB09C05-AFE1-4043-9CEA-554A825CB4D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688639" y="109362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99" name="Freeform 29">
              <a:extLst>
                <a:ext uri="{FF2B5EF4-FFF2-40B4-BE49-F238E27FC236}">
                  <a16:creationId xmlns:a16="http://schemas.microsoft.com/office/drawing/2014/main" id="{32F82255-1C6C-4F2D-AFF6-0DEFB9BB382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252916" y="109735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00" name="Freeform 30">
              <a:extLst>
                <a:ext uri="{FF2B5EF4-FFF2-40B4-BE49-F238E27FC236}">
                  <a16:creationId xmlns:a16="http://schemas.microsoft.com/office/drawing/2014/main" id="{90ED368B-C56C-4638-BDED-57AAE97B444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926775" y="109735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01" name="Freeform 31">
              <a:extLst>
                <a:ext uri="{FF2B5EF4-FFF2-40B4-BE49-F238E27FC236}">
                  <a16:creationId xmlns:a16="http://schemas.microsoft.com/office/drawing/2014/main" id="{F78D68BB-3538-45D3-877E-773442DC114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360011" y="109362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02" name="Freeform 32">
              <a:extLst>
                <a:ext uri="{FF2B5EF4-FFF2-40B4-BE49-F238E27FC236}">
                  <a16:creationId xmlns:a16="http://schemas.microsoft.com/office/drawing/2014/main" id="{DE8D0B18-51B4-4B08-B7EC-C0CAEC9919D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033870" y="109362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03" name="Freeform 29">
              <a:extLst>
                <a:ext uri="{FF2B5EF4-FFF2-40B4-BE49-F238E27FC236}">
                  <a16:creationId xmlns:a16="http://schemas.microsoft.com/office/drawing/2014/main" id="{FE69D609-E608-42DA-848F-C13313CA2E8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598148" y="109735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04" name="Freeform 30">
              <a:extLst>
                <a:ext uri="{FF2B5EF4-FFF2-40B4-BE49-F238E27FC236}">
                  <a16:creationId xmlns:a16="http://schemas.microsoft.com/office/drawing/2014/main" id="{AE2C51F5-C918-4FEB-9816-FB44F800658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272007" y="109735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05" name="Freeform 31">
              <a:extLst>
                <a:ext uri="{FF2B5EF4-FFF2-40B4-BE49-F238E27FC236}">
                  <a16:creationId xmlns:a16="http://schemas.microsoft.com/office/drawing/2014/main" id="{BDA39113-B17F-4E4F-A0A5-142A76BF7D3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705242" y="109362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06" name="Freeform 32">
              <a:extLst>
                <a:ext uri="{FF2B5EF4-FFF2-40B4-BE49-F238E27FC236}">
                  <a16:creationId xmlns:a16="http://schemas.microsoft.com/office/drawing/2014/main" id="{0549CF8D-2955-4DCF-89C6-A4A5D9D945A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79101" y="109362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07" name="Freeform 425">
              <a:extLst>
                <a:ext uri="{FF2B5EF4-FFF2-40B4-BE49-F238E27FC236}">
                  <a16:creationId xmlns:a16="http://schemas.microsoft.com/office/drawing/2014/main" id="{C27AE4E9-D86B-4032-BEF1-8302F2A9842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943379" y="109735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08" name="Freeform 426">
              <a:extLst>
                <a:ext uri="{FF2B5EF4-FFF2-40B4-BE49-F238E27FC236}">
                  <a16:creationId xmlns:a16="http://schemas.microsoft.com/office/drawing/2014/main" id="{9B59B0E4-B884-4807-B731-5DD8C8318FD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617237" y="109735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09" name="Freeform 427">
              <a:extLst>
                <a:ext uri="{FF2B5EF4-FFF2-40B4-BE49-F238E27FC236}">
                  <a16:creationId xmlns:a16="http://schemas.microsoft.com/office/drawing/2014/main" id="{421DA6DF-1688-4B28-8A93-CF30836F581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050472" y="109362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10" name="Freeform 428">
              <a:extLst>
                <a:ext uri="{FF2B5EF4-FFF2-40B4-BE49-F238E27FC236}">
                  <a16:creationId xmlns:a16="http://schemas.microsoft.com/office/drawing/2014/main" id="{7DBC9D7A-990D-4EB3-BB41-AF524D863D5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724332" y="109362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11" name="Freeform 29">
              <a:extLst>
                <a:ext uri="{FF2B5EF4-FFF2-40B4-BE49-F238E27FC236}">
                  <a16:creationId xmlns:a16="http://schemas.microsoft.com/office/drawing/2014/main" id="{CD10BADB-C74B-4DDC-BC8A-370CF75C6E2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288609" y="109735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12" name="Freeform 31">
              <a:extLst>
                <a:ext uri="{FF2B5EF4-FFF2-40B4-BE49-F238E27FC236}">
                  <a16:creationId xmlns:a16="http://schemas.microsoft.com/office/drawing/2014/main" id="{36CD42B8-8600-48C7-88C2-93E307AF600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95703" y="109362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809" name="Group 1808">
            <a:extLst>
              <a:ext uri="{FF2B5EF4-FFF2-40B4-BE49-F238E27FC236}">
                <a16:creationId xmlns:a16="http://schemas.microsoft.com/office/drawing/2014/main" id="{800BFD97-21DF-408D-9CD6-4059272BD1AA}"/>
              </a:ext>
            </a:extLst>
          </p:cNvPr>
          <p:cNvGrpSpPr/>
          <p:nvPr userDrawn="1"/>
        </p:nvGrpSpPr>
        <p:grpSpPr>
          <a:xfrm>
            <a:off x="83663" y="1489007"/>
            <a:ext cx="12009863" cy="176637"/>
            <a:chOff x="83663" y="1383929"/>
            <a:chExt cx="12009863" cy="176637"/>
          </a:xfrm>
        </p:grpSpPr>
        <p:sp>
          <p:nvSpPr>
            <p:cNvPr id="631" name="Freeform 29">
              <a:extLst>
                <a:ext uri="{FF2B5EF4-FFF2-40B4-BE49-F238E27FC236}">
                  <a16:creationId xmlns:a16="http://schemas.microsoft.com/office/drawing/2014/main" id="{275AE894-5F57-4756-B8B0-F6732601DAD5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196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32" name="Freeform 30">
              <a:extLst>
                <a:ext uri="{FF2B5EF4-FFF2-40B4-BE49-F238E27FC236}">
                  <a16:creationId xmlns:a16="http://schemas.microsoft.com/office/drawing/2014/main" id="{0166BA60-A5D3-4D55-9706-8973748CF4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337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33" name="Freeform 31">
              <a:extLst>
                <a:ext uri="{FF2B5EF4-FFF2-40B4-BE49-F238E27FC236}">
                  <a16:creationId xmlns:a16="http://schemas.microsoft.com/office/drawing/2014/main" id="{3BD0BB31-B483-4368-8B7D-0FEFA5ED353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63" y="138393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34" name="Freeform 32">
              <a:extLst>
                <a:ext uri="{FF2B5EF4-FFF2-40B4-BE49-F238E27FC236}">
                  <a16:creationId xmlns:a16="http://schemas.microsoft.com/office/drawing/2014/main" id="{3856F6D3-7640-48C3-9083-930CF8B7F128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290" y="138393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35" name="Freeform 29">
              <a:extLst>
                <a:ext uri="{FF2B5EF4-FFF2-40B4-BE49-F238E27FC236}">
                  <a16:creationId xmlns:a16="http://schemas.microsoft.com/office/drawing/2014/main" id="{598B339C-C84C-4965-95AF-9B5CC64EF94B}"/>
                </a:ext>
              </a:extLst>
            </p:cNvPr>
            <p:cNvSpPr>
              <a:spLocks/>
            </p:cNvSpPr>
            <p:nvPr/>
          </p:nvSpPr>
          <p:spPr bwMode="auto">
            <a:xfrm>
              <a:off x="959966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36" name="Freeform 30">
              <a:extLst>
                <a:ext uri="{FF2B5EF4-FFF2-40B4-BE49-F238E27FC236}">
                  <a16:creationId xmlns:a16="http://schemas.microsoft.com/office/drawing/2014/main" id="{5EED12BE-03A9-4E74-8A0C-FE0F8C417CC5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6106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37" name="Freeform 31">
              <a:extLst>
                <a:ext uri="{FF2B5EF4-FFF2-40B4-BE49-F238E27FC236}">
                  <a16:creationId xmlns:a16="http://schemas.microsoft.com/office/drawing/2014/main" id="{6A6AFD3A-377D-4963-ADA2-D5ABA7D2F436}"/>
                </a:ext>
              </a:extLst>
            </p:cNvPr>
            <p:cNvSpPr>
              <a:spLocks/>
            </p:cNvSpPr>
            <p:nvPr/>
          </p:nvSpPr>
          <p:spPr bwMode="auto">
            <a:xfrm>
              <a:off x="738432" y="138393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38" name="Freeform 32">
              <a:extLst>
                <a:ext uri="{FF2B5EF4-FFF2-40B4-BE49-F238E27FC236}">
                  <a16:creationId xmlns:a16="http://schemas.microsoft.com/office/drawing/2014/main" id="{792AFD11-4544-4C5B-B631-6C472C82AB2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7060" y="138393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39" name="Freeform 29">
              <a:extLst>
                <a:ext uri="{FF2B5EF4-FFF2-40B4-BE49-F238E27FC236}">
                  <a16:creationId xmlns:a16="http://schemas.microsoft.com/office/drawing/2014/main" id="{A3D52F42-FAFE-4C52-BFC5-14C28EB01F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614734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40" name="Freeform 30">
              <a:extLst>
                <a:ext uri="{FF2B5EF4-FFF2-40B4-BE49-F238E27FC236}">
                  <a16:creationId xmlns:a16="http://schemas.microsoft.com/office/drawing/2014/main" id="{A4E994EF-C8B5-4CD5-8E60-619E0312D946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0875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41" name="Freeform 31">
              <a:extLst>
                <a:ext uri="{FF2B5EF4-FFF2-40B4-BE49-F238E27FC236}">
                  <a16:creationId xmlns:a16="http://schemas.microsoft.com/office/drawing/2014/main" id="{CB58488A-5B2A-468A-9126-1CA4120C8521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3201" y="138393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42" name="Freeform 32">
              <a:extLst>
                <a:ext uri="{FF2B5EF4-FFF2-40B4-BE49-F238E27FC236}">
                  <a16:creationId xmlns:a16="http://schemas.microsoft.com/office/drawing/2014/main" id="{EF59B971-147D-4A34-8D71-E2253172F1EE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1829" y="138393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43" name="Freeform 29">
              <a:extLst>
                <a:ext uri="{FF2B5EF4-FFF2-40B4-BE49-F238E27FC236}">
                  <a16:creationId xmlns:a16="http://schemas.microsoft.com/office/drawing/2014/main" id="{0BC106F8-8EAA-4A25-B8AA-1611996CD9F3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9503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44" name="Freeform 30">
              <a:extLst>
                <a:ext uri="{FF2B5EF4-FFF2-40B4-BE49-F238E27FC236}">
                  <a16:creationId xmlns:a16="http://schemas.microsoft.com/office/drawing/2014/main" id="{4040D904-A251-4694-9A8C-ED1158A97BC6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5644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45" name="Freeform 31">
              <a:extLst>
                <a:ext uri="{FF2B5EF4-FFF2-40B4-BE49-F238E27FC236}">
                  <a16:creationId xmlns:a16="http://schemas.microsoft.com/office/drawing/2014/main" id="{271711D7-B927-4900-81C5-CB35D576682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7969" y="138393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46" name="Freeform 32">
              <a:extLst>
                <a:ext uri="{FF2B5EF4-FFF2-40B4-BE49-F238E27FC236}">
                  <a16:creationId xmlns:a16="http://schemas.microsoft.com/office/drawing/2014/main" id="{B15E34E8-1921-4DAD-97C1-95AF17EF92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6598" y="138393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47" name="Freeform 565">
              <a:extLst>
                <a:ext uri="{FF2B5EF4-FFF2-40B4-BE49-F238E27FC236}">
                  <a16:creationId xmlns:a16="http://schemas.microsoft.com/office/drawing/2014/main" id="{F301E858-F59A-4C3B-8612-147F912495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4272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48" name="Freeform 566">
              <a:extLst>
                <a:ext uri="{FF2B5EF4-FFF2-40B4-BE49-F238E27FC236}">
                  <a16:creationId xmlns:a16="http://schemas.microsoft.com/office/drawing/2014/main" id="{4C61B98D-9D7B-455A-9B97-304E919E42BE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0413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49" name="Freeform 567">
              <a:extLst>
                <a:ext uri="{FF2B5EF4-FFF2-40B4-BE49-F238E27FC236}">
                  <a16:creationId xmlns:a16="http://schemas.microsoft.com/office/drawing/2014/main" id="{A97BF01D-6B6E-405D-AF65-BEC15DE4BA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2739" y="138393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50" name="Freeform 568">
              <a:extLst>
                <a:ext uri="{FF2B5EF4-FFF2-40B4-BE49-F238E27FC236}">
                  <a16:creationId xmlns:a16="http://schemas.microsoft.com/office/drawing/2014/main" id="{83F6F5E5-0ADC-4FA7-8DA8-C9B1DE6600FD}"/>
                </a:ext>
              </a:extLst>
            </p:cNvPr>
            <p:cNvSpPr>
              <a:spLocks/>
            </p:cNvSpPr>
            <p:nvPr/>
          </p:nvSpPr>
          <p:spPr bwMode="auto">
            <a:xfrm>
              <a:off x="3031366" y="138393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51" name="Freeform 29">
              <a:extLst>
                <a:ext uri="{FF2B5EF4-FFF2-40B4-BE49-F238E27FC236}">
                  <a16:creationId xmlns:a16="http://schemas.microsoft.com/office/drawing/2014/main" id="{D42E65C0-CBD2-4A7A-B086-A9601D688595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9042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52" name="Freeform 31">
              <a:extLst>
                <a:ext uri="{FF2B5EF4-FFF2-40B4-BE49-F238E27FC236}">
                  <a16:creationId xmlns:a16="http://schemas.microsoft.com/office/drawing/2014/main" id="{674BEB64-EBA4-44DC-BEB5-7D5AFBBDF96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7508" y="138393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53" name="Freeform 29">
              <a:extLst>
                <a:ext uri="{FF2B5EF4-FFF2-40B4-BE49-F238E27FC236}">
                  <a16:creationId xmlns:a16="http://schemas.microsoft.com/office/drawing/2014/main" id="{18508602-3070-4BA7-A8E3-354F40616C20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7670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54" name="Freeform 30">
              <a:extLst>
                <a:ext uri="{FF2B5EF4-FFF2-40B4-BE49-F238E27FC236}">
                  <a16:creationId xmlns:a16="http://schemas.microsoft.com/office/drawing/2014/main" id="{36BEB0EA-D419-4EA9-AAC3-8A60B2C85F1A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3811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55" name="Freeform 31">
              <a:extLst>
                <a:ext uri="{FF2B5EF4-FFF2-40B4-BE49-F238E27FC236}">
                  <a16:creationId xmlns:a16="http://schemas.microsoft.com/office/drawing/2014/main" id="{6C3772DD-4E41-4AA9-BECA-9D2ECAB8EBA9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6136" y="138393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56" name="Freeform 32">
              <a:extLst>
                <a:ext uri="{FF2B5EF4-FFF2-40B4-BE49-F238E27FC236}">
                  <a16:creationId xmlns:a16="http://schemas.microsoft.com/office/drawing/2014/main" id="{A56661FC-8CD0-4B17-BE7B-D477877B9C97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4764" y="138393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57" name="Freeform 29">
              <a:extLst>
                <a:ext uri="{FF2B5EF4-FFF2-40B4-BE49-F238E27FC236}">
                  <a16:creationId xmlns:a16="http://schemas.microsoft.com/office/drawing/2014/main" id="{04837D6C-4FA1-4679-BA0C-28DC054899C4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2439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58" name="Freeform 30">
              <a:extLst>
                <a:ext uri="{FF2B5EF4-FFF2-40B4-BE49-F238E27FC236}">
                  <a16:creationId xmlns:a16="http://schemas.microsoft.com/office/drawing/2014/main" id="{F6DA6ABB-1EE0-4A01-84FF-906EC17C1057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8580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59" name="Freeform 31">
              <a:extLst>
                <a:ext uri="{FF2B5EF4-FFF2-40B4-BE49-F238E27FC236}">
                  <a16:creationId xmlns:a16="http://schemas.microsoft.com/office/drawing/2014/main" id="{0F4C7EEC-BAF6-472E-BA9C-AE939370C218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0905" y="138393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60" name="Freeform 32">
              <a:extLst>
                <a:ext uri="{FF2B5EF4-FFF2-40B4-BE49-F238E27FC236}">
                  <a16:creationId xmlns:a16="http://schemas.microsoft.com/office/drawing/2014/main" id="{6A8EE3B6-C085-40B2-84C1-40622D54B584}"/>
                </a:ext>
              </a:extLst>
            </p:cNvPr>
            <p:cNvSpPr>
              <a:spLocks/>
            </p:cNvSpPr>
            <p:nvPr/>
          </p:nvSpPr>
          <p:spPr bwMode="auto">
            <a:xfrm>
              <a:off x="4669534" y="138393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61" name="Freeform 29">
              <a:extLst>
                <a:ext uri="{FF2B5EF4-FFF2-40B4-BE49-F238E27FC236}">
                  <a16:creationId xmlns:a16="http://schemas.microsoft.com/office/drawing/2014/main" id="{1E9EF89E-A8CB-4779-A344-353933B3EE0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7208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62" name="Freeform 30">
              <a:extLst>
                <a:ext uri="{FF2B5EF4-FFF2-40B4-BE49-F238E27FC236}">
                  <a16:creationId xmlns:a16="http://schemas.microsoft.com/office/drawing/2014/main" id="{E17E0A6D-EFDC-49AA-A1C8-8124EFE0E23F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3348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63" name="Freeform 31">
              <a:extLst>
                <a:ext uri="{FF2B5EF4-FFF2-40B4-BE49-F238E27FC236}">
                  <a16:creationId xmlns:a16="http://schemas.microsoft.com/office/drawing/2014/main" id="{BEE4A88D-C520-47BC-B7B1-C38A40185E02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5674" y="138393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64" name="Freeform 32">
              <a:extLst>
                <a:ext uri="{FF2B5EF4-FFF2-40B4-BE49-F238E27FC236}">
                  <a16:creationId xmlns:a16="http://schemas.microsoft.com/office/drawing/2014/main" id="{EDEE3BB3-EA25-4AA9-B082-1BDF0163C4D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4302" y="138393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65" name="Freeform 29">
              <a:extLst>
                <a:ext uri="{FF2B5EF4-FFF2-40B4-BE49-F238E27FC236}">
                  <a16:creationId xmlns:a16="http://schemas.microsoft.com/office/drawing/2014/main" id="{8272046A-8640-41F6-90B6-2C3FD08880B9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1977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66" name="Freeform 30">
              <a:extLst>
                <a:ext uri="{FF2B5EF4-FFF2-40B4-BE49-F238E27FC236}">
                  <a16:creationId xmlns:a16="http://schemas.microsoft.com/office/drawing/2014/main" id="{231F5A58-9373-4A61-98D0-FA2CD9BBBEA3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8118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67" name="Freeform 31">
              <a:extLst>
                <a:ext uri="{FF2B5EF4-FFF2-40B4-BE49-F238E27FC236}">
                  <a16:creationId xmlns:a16="http://schemas.microsoft.com/office/drawing/2014/main" id="{D00ED0BD-24C6-463B-937A-3D952139927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0443" y="138393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68" name="Freeform 32">
              <a:extLst>
                <a:ext uri="{FF2B5EF4-FFF2-40B4-BE49-F238E27FC236}">
                  <a16:creationId xmlns:a16="http://schemas.microsoft.com/office/drawing/2014/main" id="{B86E4124-58D3-49C8-A5A2-544A71209AC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9071" y="138393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69" name="Freeform 587">
              <a:extLst>
                <a:ext uri="{FF2B5EF4-FFF2-40B4-BE49-F238E27FC236}">
                  <a16:creationId xmlns:a16="http://schemas.microsoft.com/office/drawing/2014/main" id="{BD4E5B58-499B-435F-B2E4-2828C95067C7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6745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70" name="Freeform 588">
              <a:extLst>
                <a:ext uri="{FF2B5EF4-FFF2-40B4-BE49-F238E27FC236}">
                  <a16:creationId xmlns:a16="http://schemas.microsoft.com/office/drawing/2014/main" id="{21A4F09A-3514-4471-8643-A2BCD4F66B8C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2887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71" name="Freeform 589">
              <a:extLst>
                <a:ext uri="{FF2B5EF4-FFF2-40B4-BE49-F238E27FC236}">
                  <a16:creationId xmlns:a16="http://schemas.microsoft.com/office/drawing/2014/main" id="{AA235E5D-0F1F-4625-8956-43980DDB5EC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05212" y="138393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72" name="Freeform 590">
              <a:extLst>
                <a:ext uri="{FF2B5EF4-FFF2-40B4-BE49-F238E27FC236}">
                  <a16:creationId xmlns:a16="http://schemas.microsoft.com/office/drawing/2014/main" id="{D0249B94-586B-46CD-992F-5C7D046FD977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3840" y="138393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73" name="Freeform 29">
              <a:extLst>
                <a:ext uri="{FF2B5EF4-FFF2-40B4-BE49-F238E27FC236}">
                  <a16:creationId xmlns:a16="http://schemas.microsoft.com/office/drawing/2014/main" id="{26797216-55B8-46C9-8C85-F2D8FD388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7181515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74" name="Freeform 31">
              <a:extLst>
                <a:ext uri="{FF2B5EF4-FFF2-40B4-BE49-F238E27FC236}">
                  <a16:creationId xmlns:a16="http://schemas.microsoft.com/office/drawing/2014/main" id="{10364C7F-0261-40A6-B4C7-389373F96992}"/>
                </a:ext>
              </a:extLst>
            </p:cNvPr>
            <p:cNvSpPr>
              <a:spLocks/>
            </p:cNvSpPr>
            <p:nvPr/>
          </p:nvSpPr>
          <p:spPr bwMode="auto">
            <a:xfrm>
              <a:off x="6959981" y="138393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13" name="Freeform 29">
              <a:extLst>
                <a:ext uri="{FF2B5EF4-FFF2-40B4-BE49-F238E27FC236}">
                  <a16:creationId xmlns:a16="http://schemas.microsoft.com/office/drawing/2014/main" id="{1B23074C-B760-4AE3-BFC6-E6DC25B99C52}"/>
                </a:ext>
              </a:extLst>
            </p:cNvPr>
            <p:cNvSpPr>
              <a:spLocks/>
            </p:cNvSpPr>
            <p:nvPr/>
          </p:nvSpPr>
          <p:spPr bwMode="auto">
            <a:xfrm>
              <a:off x="7510142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14" name="Freeform 30">
              <a:extLst>
                <a:ext uri="{FF2B5EF4-FFF2-40B4-BE49-F238E27FC236}">
                  <a16:creationId xmlns:a16="http://schemas.microsoft.com/office/drawing/2014/main" id="{B04C2E3D-CCDB-4711-B533-BDABAA3EECD4}"/>
                </a:ext>
              </a:extLst>
            </p:cNvPr>
            <p:cNvSpPr>
              <a:spLocks/>
            </p:cNvSpPr>
            <p:nvPr/>
          </p:nvSpPr>
          <p:spPr bwMode="auto">
            <a:xfrm>
              <a:off x="7836283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15" name="Freeform 31">
              <a:extLst>
                <a:ext uri="{FF2B5EF4-FFF2-40B4-BE49-F238E27FC236}">
                  <a16:creationId xmlns:a16="http://schemas.microsoft.com/office/drawing/2014/main" id="{E6B2FF50-E60E-4045-92F4-4C5181D1984A}"/>
                </a:ext>
              </a:extLst>
            </p:cNvPr>
            <p:cNvSpPr>
              <a:spLocks/>
            </p:cNvSpPr>
            <p:nvPr/>
          </p:nvSpPr>
          <p:spPr bwMode="auto">
            <a:xfrm>
              <a:off x="7288609" y="138392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16" name="Freeform 32">
              <a:extLst>
                <a:ext uri="{FF2B5EF4-FFF2-40B4-BE49-F238E27FC236}">
                  <a16:creationId xmlns:a16="http://schemas.microsoft.com/office/drawing/2014/main" id="{03F6C6C0-B24C-4F0B-9496-B3AB7CFB6252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7237" y="1383929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17" name="Freeform 29">
              <a:extLst>
                <a:ext uri="{FF2B5EF4-FFF2-40B4-BE49-F238E27FC236}">
                  <a16:creationId xmlns:a16="http://schemas.microsoft.com/office/drawing/2014/main" id="{2251D283-CFC8-4956-87A6-3934D8BD1EAA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4912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18" name="Freeform 30">
              <a:extLst>
                <a:ext uri="{FF2B5EF4-FFF2-40B4-BE49-F238E27FC236}">
                  <a16:creationId xmlns:a16="http://schemas.microsoft.com/office/drawing/2014/main" id="{5FB9D921-2E24-4EC5-8A33-997C1E2DF9EE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1052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19" name="Freeform 31">
              <a:extLst>
                <a:ext uri="{FF2B5EF4-FFF2-40B4-BE49-F238E27FC236}">
                  <a16:creationId xmlns:a16="http://schemas.microsoft.com/office/drawing/2014/main" id="{279D4165-A1DA-49C1-86F5-5C74978D202D}"/>
                </a:ext>
              </a:extLst>
            </p:cNvPr>
            <p:cNvSpPr>
              <a:spLocks/>
            </p:cNvSpPr>
            <p:nvPr/>
          </p:nvSpPr>
          <p:spPr bwMode="auto">
            <a:xfrm>
              <a:off x="7943378" y="138392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20" name="Freeform 32">
              <a:extLst>
                <a:ext uri="{FF2B5EF4-FFF2-40B4-BE49-F238E27FC236}">
                  <a16:creationId xmlns:a16="http://schemas.microsoft.com/office/drawing/2014/main" id="{6420202D-B845-4312-A9D9-9A3535432171}"/>
                </a:ext>
              </a:extLst>
            </p:cNvPr>
            <p:cNvSpPr>
              <a:spLocks/>
            </p:cNvSpPr>
            <p:nvPr/>
          </p:nvSpPr>
          <p:spPr bwMode="auto">
            <a:xfrm>
              <a:off x="8272007" y="1383929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21" name="Freeform 29">
              <a:extLst>
                <a:ext uri="{FF2B5EF4-FFF2-40B4-BE49-F238E27FC236}">
                  <a16:creationId xmlns:a16="http://schemas.microsoft.com/office/drawing/2014/main" id="{8EFF6071-F289-4062-BBC4-AE33CFC717D0}"/>
                </a:ext>
              </a:extLst>
            </p:cNvPr>
            <p:cNvSpPr>
              <a:spLocks/>
            </p:cNvSpPr>
            <p:nvPr/>
          </p:nvSpPr>
          <p:spPr bwMode="auto">
            <a:xfrm>
              <a:off x="8819680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22" name="Freeform 30">
              <a:extLst>
                <a:ext uri="{FF2B5EF4-FFF2-40B4-BE49-F238E27FC236}">
                  <a16:creationId xmlns:a16="http://schemas.microsoft.com/office/drawing/2014/main" id="{441787D0-96B2-4E08-AF69-D655C63CAADD}"/>
                </a:ext>
              </a:extLst>
            </p:cNvPr>
            <p:cNvSpPr>
              <a:spLocks/>
            </p:cNvSpPr>
            <p:nvPr/>
          </p:nvSpPr>
          <p:spPr bwMode="auto">
            <a:xfrm>
              <a:off x="9145821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23" name="Freeform 31">
              <a:extLst>
                <a:ext uri="{FF2B5EF4-FFF2-40B4-BE49-F238E27FC236}">
                  <a16:creationId xmlns:a16="http://schemas.microsoft.com/office/drawing/2014/main" id="{A8787C4B-025A-490D-90AE-BD89AEF8E797}"/>
                </a:ext>
              </a:extLst>
            </p:cNvPr>
            <p:cNvSpPr>
              <a:spLocks/>
            </p:cNvSpPr>
            <p:nvPr/>
          </p:nvSpPr>
          <p:spPr bwMode="auto">
            <a:xfrm>
              <a:off x="8598147" y="138392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24" name="Freeform 32">
              <a:extLst>
                <a:ext uri="{FF2B5EF4-FFF2-40B4-BE49-F238E27FC236}">
                  <a16:creationId xmlns:a16="http://schemas.microsoft.com/office/drawing/2014/main" id="{7A7773F0-5F9E-411C-9112-3DF5BDB7CE0F}"/>
                </a:ext>
              </a:extLst>
            </p:cNvPr>
            <p:cNvSpPr>
              <a:spLocks/>
            </p:cNvSpPr>
            <p:nvPr/>
          </p:nvSpPr>
          <p:spPr bwMode="auto">
            <a:xfrm>
              <a:off x="8926774" y="1383929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25" name="Freeform 29">
              <a:extLst>
                <a:ext uri="{FF2B5EF4-FFF2-40B4-BE49-F238E27FC236}">
                  <a16:creationId xmlns:a16="http://schemas.microsoft.com/office/drawing/2014/main" id="{70C38269-91B8-4258-8499-10988D6BF046}"/>
                </a:ext>
              </a:extLst>
            </p:cNvPr>
            <p:cNvSpPr>
              <a:spLocks/>
            </p:cNvSpPr>
            <p:nvPr/>
          </p:nvSpPr>
          <p:spPr bwMode="auto">
            <a:xfrm>
              <a:off x="9474450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26" name="Freeform 30">
              <a:extLst>
                <a:ext uri="{FF2B5EF4-FFF2-40B4-BE49-F238E27FC236}">
                  <a16:creationId xmlns:a16="http://schemas.microsoft.com/office/drawing/2014/main" id="{22A0D130-5D75-4073-8E44-6274D6E9211A}"/>
                </a:ext>
              </a:extLst>
            </p:cNvPr>
            <p:cNvSpPr>
              <a:spLocks/>
            </p:cNvSpPr>
            <p:nvPr/>
          </p:nvSpPr>
          <p:spPr bwMode="auto">
            <a:xfrm>
              <a:off x="9800591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27" name="Freeform 31">
              <a:extLst>
                <a:ext uri="{FF2B5EF4-FFF2-40B4-BE49-F238E27FC236}">
                  <a16:creationId xmlns:a16="http://schemas.microsoft.com/office/drawing/2014/main" id="{B0764C1F-7406-4704-A7D3-A9A7FEE4BD2E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2915" y="138392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28" name="Freeform 32">
              <a:extLst>
                <a:ext uri="{FF2B5EF4-FFF2-40B4-BE49-F238E27FC236}">
                  <a16:creationId xmlns:a16="http://schemas.microsoft.com/office/drawing/2014/main" id="{4087F621-368C-4FEB-A399-5B88E67660F3}"/>
                </a:ext>
              </a:extLst>
            </p:cNvPr>
            <p:cNvSpPr>
              <a:spLocks/>
            </p:cNvSpPr>
            <p:nvPr/>
          </p:nvSpPr>
          <p:spPr bwMode="auto">
            <a:xfrm>
              <a:off x="9581544" y="1383929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29" name="Freeform 447">
              <a:extLst>
                <a:ext uri="{FF2B5EF4-FFF2-40B4-BE49-F238E27FC236}">
                  <a16:creationId xmlns:a16="http://schemas.microsoft.com/office/drawing/2014/main" id="{BC1CFDE7-9BCA-4A53-85B0-11FBC7DFE41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9218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30" name="Freeform 448">
              <a:extLst>
                <a:ext uri="{FF2B5EF4-FFF2-40B4-BE49-F238E27FC236}">
                  <a16:creationId xmlns:a16="http://schemas.microsoft.com/office/drawing/2014/main" id="{8564789F-9744-4D85-932C-E1CE10961B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55360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31" name="Freeform 449">
              <a:extLst>
                <a:ext uri="{FF2B5EF4-FFF2-40B4-BE49-F238E27FC236}">
                  <a16:creationId xmlns:a16="http://schemas.microsoft.com/office/drawing/2014/main" id="{025C7E22-6146-4ADD-9B7D-DBFC3555D87C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7685" y="138392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32" name="Freeform 450">
              <a:extLst>
                <a:ext uri="{FF2B5EF4-FFF2-40B4-BE49-F238E27FC236}">
                  <a16:creationId xmlns:a16="http://schemas.microsoft.com/office/drawing/2014/main" id="{BF9FB715-794B-4D24-8F67-017555492EC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36312" y="1383929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33" name="Freeform 29">
              <a:extLst>
                <a:ext uri="{FF2B5EF4-FFF2-40B4-BE49-F238E27FC236}">
                  <a16:creationId xmlns:a16="http://schemas.microsoft.com/office/drawing/2014/main" id="{9A19AD2D-B7CF-46A6-9D3B-6C009FCB1D0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83987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34" name="Freeform 31">
              <a:extLst>
                <a:ext uri="{FF2B5EF4-FFF2-40B4-BE49-F238E27FC236}">
                  <a16:creationId xmlns:a16="http://schemas.microsoft.com/office/drawing/2014/main" id="{998CF140-4FC7-47C7-A1C2-45A21FFE667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2454" y="138392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35" name="Freeform 29">
              <a:extLst>
                <a:ext uri="{FF2B5EF4-FFF2-40B4-BE49-F238E27FC236}">
                  <a16:creationId xmlns:a16="http://schemas.microsoft.com/office/drawing/2014/main" id="{E91376E1-7A93-4F7D-AD50-B333A485097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2615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36" name="Freeform 30">
              <a:extLst>
                <a:ext uri="{FF2B5EF4-FFF2-40B4-BE49-F238E27FC236}">
                  <a16:creationId xmlns:a16="http://schemas.microsoft.com/office/drawing/2014/main" id="{511A0981-A534-4FD2-B887-AE1BEF10955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38757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37" name="Freeform 31">
              <a:extLst>
                <a:ext uri="{FF2B5EF4-FFF2-40B4-BE49-F238E27FC236}">
                  <a16:creationId xmlns:a16="http://schemas.microsoft.com/office/drawing/2014/main" id="{81D88B08-8F56-4E3F-BC75-228782C800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91083" y="138392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38" name="Freeform 32">
              <a:extLst>
                <a:ext uri="{FF2B5EF4-FFF2-40B4-BE49-F238E27FC236}">
                  <a16:creationId xmlns:a16="http://schemas.microsoft.com/office/drawing/2014/main" id="{08AAF1B2-FECE-4CA6-85BB-1445355998E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19710" y="1383929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39" name="Freeform 29">
              <a:extLst>
                <a:ext uri="{FF2B5EF4-FFF2-40B4-BE49-F238E27FC236}">
                  <a16:creationId xmlns:a16="http://schemas.microsoft.com/office/drawing/2014/main" id="{981619CE-8471-429C-B161-78393B3C6E3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67385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40" name="Freeform 30">
              <a:extLst>
                <a:ext uri="{FF2B5EF4-FFF2-40B4-BE49-F238E27FC236}">
                  <a16:creationId xmlns:a16="http://schemas.microsoft.com/office/drawing/2014/main" id="{DBCEADE3-C9EC-478A-83D6-7169E4ED9A6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93526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41" name="Freeform 31">
              <a:extLst>
                <a:ext uri="{FF2B5EF4-FFF2-40B4-BE49-F238E27FC236}">
                  <a16:creationId xmlns:a16="http://schemas.microsoft.com/office/drawing/2014/main" id="{938D0299-C5CD-4324-B804-D5811220D2C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45852" y="138392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42" name="Freeform 32">
              <a:extLst>
                <a:ext uri="{FF2B5EF4-FFF2-40B4-BE49-F238E27FC236}">
                  <a16:creationId xmlns:a16="http://schemas.microsoft.com/office/drawing/2014/main" id="{D8716C04-EB42-44E4-937C-B43EBEB0E09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74480" y="1383929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795" name="Group 1794">
            <a:extLst>
              <a:ext uri="{FF2B5EF4-FFF2-40B4-BE49-F238E27FC236}">
                <a16:creationId xmlns:a16="http://schemas.microsoft.com/office/drawing/2014/main" id="{FE4EC17A-6954-4BFF-B6A5-218A353571C6}"/>
              </a:ext>
            </a:extLst>
          </p:cNvPr>
          <p:cNvGrpSpPr/>
          <p:nvPr userDrawn="1"/>
        </p:nvGrpSpPr>
        <p:grpSpPr>
          <a:xfrm>
            <a:off x="83664" y="63837"/>
            <a:ext cx="12009863" cy="176637"/>
            <a:chOff x="83664" y="-72234"/>
            <a:chExt cx="12009863" cy="176637"/>
          </a:xfrm>
        </p:grpSpPr>
        <p:sp>
          <p:nvSpPr>
            <p:cNvPr id="767" name="Freeform 29">
              <a:extLst>
                <a:ext uri="{FF2B5EF4-FFF2-40B4-BE49-F238E27FC236}">
                  <a16:creationId xmlns:a16="http://schemas.microsoft.com/office/drawing/2014/main" id="{614772F6-5921-4727-BC67-275267D5C9A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871994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68" name="Freeform 30">
              <a:extLst>
                <a:ext uri="{FF2B5EF4-FFF2-40B4-BE49-F238E27FC236}">
                  <a16:creationId xmlns:a16="http://schemas.microsoft.com/office/drawing/2014/main" id="{89336505-89EE-4649-8108-22C63E45C29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545853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69" name="Freeform 31">
              <a:extLst>
                <a:ext uri="{FF2B5EF4-FFF2-40B4-BE49-F238E27FC236}">
                  <a16:creationId xmlns:a16="http://schemas.microsoft.com/office/drawing/2014/main" id="{42B468DB-FFEB-4035-9FFB-A121E08243A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979088" y="-72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70" name="Freeform 32">
              <a:extLst>
                <a:ext uri="{FF2B5EF4-FFF2-40B4-BE49-F238E27FC236}">
                  <a16:creationId xmlns:a16="http://schemas.microsoft.com/office/drawing/2014/main" id="{2EB30022-3839-458D-9E9F-98DDD691F95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652948" y="-72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71" name="Freeform 29">
              <a:extLst>
                <a:ext uri="{FF2B5EF4-FFF2-40B4-BE49-F238E27FC236}">
                  <a16:creationId xmlns:a16="http://schemas.microsoft.com/office/drawing/2014/main" id="{6E24D4C4-66A5-4809-BC19-D3B2137474A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217224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72" name="Freeform 30">
              <a:extLst>
                <a:ext uri="{FF2B5EF4-FFF2-40B4-BE49-F238E27FC236}">
                  <a16:creationId xmlns:a16="http://schemas.microsoft.com/office/drawing/2014/main" id="{C3854B07-3B9B-4D95-99D7-5DE0BDEB640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891084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73" name="Freeform 31">
              <a:extLst>
                <a:ext uri="{FF2B5EF4-FFF2-40B4-BE49-F238E27FC236}">
                  <a16:creationId xmlns:a16="http://schemas.microsoft.com/office/drawing/2014/main" id="{96865299-EF88-4194-854E-9D71DA40155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324319" y="-72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74" name="Freeform 32">
              <a:extLst>
                <a:ext uri="{FF2B5EF4-FFF2-40B4-BE49-F238E27FC236}">
                  <a16:creationId xmlns:a16="http://schemas.microsoft.com/office/drawing/2014/main" id="{16EE6F5C-132B-4A65-92A1-1EEF9B1E871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998178" y="-72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75" name="Freeform 29">
              <a:extLst>
                <a:ext uri="{FF2B5EF4-FFF2-40B4-BE49-F238E27FC236}">
                  <a16:creationId xmlns:a16="http://schemas.microsoft.com/office/drawing/2014/main" id="{22679479-F7CB-4AF0-B6D7-3EB0BCC3816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562456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76" name="Freeform 30">
              <a:extLst>
                <a:ext uri="{FF2B5EF4-FFF2-40B4-BE49-F238E27FC236}">
                  <a16:creationId xmlns:a16="http://schemas.microsoft.com/office/drawing/2014/main" id="{BB7129C3-93D6-46BA-87AF-0855E4264A8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236315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77" name="Freeform 31">
              <a:extLst>
                <a:ext uri="{FF2B5EF4-FFF2-40B4-BE49-F238E27FC236}">
                  <a16:creationId xmlns:a16="http://schemas.microsoft.com/office/drawing/2014/main" id="{046F4406-0AB4-4B5A-A41A-950E5C9B2F2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669550" y="-72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78" name="Freeform 32">
              <a:extLst>
                <a:ext uri="{FF2B5EF4-FFF2-40B4-BE49-F238E27FC236}">
                  <a16:creationId xmlns:a16="http://schemas.microsoft.com/office/drawing/2014/main" id="{3D8F9CFE-3DE0-44D1-82C2-BDC52115EBF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343410" y="-72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79" name="Freeform 29">
              <a:extLst>
                <a:ext uri="{FF2B5EF4-FFF2-40B4-BE49-F238E27FC236}">
                  <a16:creationId xmlns:a16="http://schemas.microsoft.com/office/drawing/2014/main" id="{8EDE7192-E2C3-43D5-8D61-93B0A15E450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907687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80" name="Freeform 30">
              <a:extLst>
                <a:ext uri="{FF2B5EF4-FFF2-40B4-BE49-F238E27FC236}">
                  <a16:creationId xmlns:a16="http://schemas.microsoft.com/office/drawing/2014/main" id="{00F56E48-DAC8-46C0-AF33-72FC0E01E9E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581546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81" name="Freeform 31">
              <a:extLst>
                <a:ext uri="{FF2B5EF4-FFF2-40B4-BE49-F238E27FC236}">
                  <a16:creationId xmlns:a16="http://schemas.microsoft.com/office/drawing/2014/main" id="{B8311F7E-0E6C-410C-9047-BA2DC201DF0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014782" y="-72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82" name="Freeform 32">
              <a:extLst>
                <a:ext uri="{FF2B5EF4-FFF2-40B4-BE49-F238E27FC236}">
                  <a16:creationId xmlns:a16="http://schemas.microsoft.com/office/drawing/2014/main" id="{3F934E6C-DB5C-4BC1-9B45-A9CAC498C62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688641" y="-72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83" name="Freeform 477">
              <a:extLst>
                <a:ext uri="{FF2B5EF4-FFF2-40B4-BE49-F238E27FC236}">
                  <a16:creationId xmlns:a16="http://schemas.microsoft.com/office/drawing/2014/main" id="{0512599F-6B28-489C-9C90-25A3A5D2296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252918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84" name="Freeform 478">
              <a:extLst>
                <a:ext uri="{FF2B5EF4-FFF2-40B4-BE49-F238E27FC236}">
                  <a16:creationId xmlns:a16="http://schemas.microsoft.com/office/drawing/2014/main" id="{FFC70E00-1360-4FF9-A11F-5545F2AEE50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926777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85" name="Freeform 479">
              <a:extLst>
                <a:ext uri="{FF2B5EF4-FFF2-40B4-BE49-F238E27FC236}">
                  <a16:creationId xmlns:a16="http://schemas.microsoft.com/office/drawing/2014/main" id="{201AEC0A-EDD6-4F6D-BD6A-7C1E9B2F66A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360012" y="-72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86" name="Freeform 480">
              <a:extLst>
                <a:ext uri="{FF2B5EF4-FFF2-40B4-BE49-F238E27FC236}">
                  <a16:creationId xmlns:a16="http://schemas.microsoft.com/office/drawing/2014/main" id="{A4D00A7C-F2EE-43A3-847F-C3D4E057D6D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033872" y="-72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87" name="Freeform 29">
              <a:extLst>
                <a:ext uri="{FF2B5EF4-FFF2-40B4-BE49-F238E27FC236}">
                  <a16:creationId xmlns:a16="http://schemas.microsoft.com/office/drawing/2014/main" id="{AA625113-BA4F-4619-98A5-EB664EF5B91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598148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88" name="Freeform 31">
              <a:extLst>
                <a:ext uri="{FF2B5EF4-FFF2-40B4-BE49-F238E27FC236}">
                  <a16:creationId xmlns:a16="http://schemas.microsoft.com/office/drawing/2014/main" id="{BBB7A7C7-18DC-4A64-A1DD-C4BDBDACC85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705243" y="-72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89" name="Freeform 29">
              <a:extLst>
                <a:ext uri="{FF2B5EF4-FFF2-40B4-BE49-F238E27FC236}">
                  <a16:creationId xmlns:a16="http://schemas.microsoft.com/office/drawing/2014/main" id="{0C9D492A-30BA-4896-9F80-19FF0E1B920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269520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90" name="Freeform 30">
              <a:extLst>
                <a:ext uri="{FF2B5EF4-FFF2-40B4-BE49-F238E27FC236}">
                  <a16:creationId xmlns:a16="http://schemas.microsoft.com/office/drawing/2014/main" id="{DE3CA819-A6A5-43A8-96E6-B441700272C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943379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91" name="Freeform 31">
              <a:extLst>
                <a:ext uri="{FF2B5EF4-FFF2-40B4-BE49-F238E27FC236}">
                  <a16:creationId xmlns:a16="http://schemas.microsoft.com/office/drawing/2014/main" id="{B0613448-BBF5-480A-9F2A-9220C1B517A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76614" y="-72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92" name="Freeform 32">
              <a:extLst>
                <a:ext uri="{FF2B5EF4-FFF2-40B4-BE49-F238E27FC236}">
                  <a16:creationId xmlns:a16="http://schemas.microsoft.com/office/drawing/2014/main" id="{7E4D36C6-5D5F-44FF-B8A4-078ED162631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050474" y="-72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93" name="Freeform 29">
              <a:extLst>
                <a:ext uri="{FF2B5EF4-FFF2-40B4-BE49-F238E27FC236}">
                  <a16:creationId xmlns:a16="http://schemas.microsoft.com/office/drawing/2014/main" id="{453B15EA-C731-4360-B62B-D3B1F7FF44E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614751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94" name="Freeform 30">
              <a:extLst>
                <a:ext uri="{FF2B5EF4-FFF2-40B4-BE49-F238E27FC236}">
                  <a16:creationId xmlns:a16="http://schemas.microsoft.com/office/drawing/2014/main" id="{E9E8D968-CD65-47D0-B193-62C4AA27910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288610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95" name="Freeform 31">
              <a:extLst>
                <a:ext uri="{FF2B5EF4-FFF2-40B4-BE49-F238E27FC236}">
                  <a16:creationId xmlns:a16="http://schemas.microsoft.com/office/drawing/2014/main" id="{DD1076A3-1711-4E77-AD9C-EBFEA664E44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721846" y="-72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96" name="Freeform 32">
              <a:extLst>
                <a:ext uri="{FF2B5EF4-FFF2-40B4-BE49-F238E27FC236}">
                  <a16:creationId xmlns:a16="http://schemas.microsoft.com/office/drawing/2014/main" id="{56C67064-9657-466C-9E02-818672363B3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95705" y="-72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97" name="Freeform 29">
              <a:extLst>
                <a:ext uri="{FF2B5EF4-FFF2-40B4-BE49-F238E27FC236}">
                  <a16:creationId xmlns:a16="http://schemas.microsoft.com/office/drawing/2014/main" id="{A697151C-FF75-4A1D-98F8-5FC9F45A1BF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959982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98" name="Freeform 30">
              <a:extLst>
                <a:ext uri="{FF2B5EF4-FFF2-40B4-BE49-F238E27FC236}">
                  <a16:creationId xmlns:a16="http://schemas.microsoft.com/office/drawing/2014/main" id="{FF8405CC-B602-467C-BD78-3111C2E5D7A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633842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99" name="Freeform 31">
              <a:extLst>
                <a:ext uri="{FF2B5EF4-FFF2-40B4-BE49-F238E27FC236}">
                  <a16:creationId xmlns:a16="http://schemas.microsoft.com/office/drawing/2014/main" id="{0C707019-2AAF-4F24-8B38-88C5377E18A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067077" y="-72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00" name="Freeform 32">
              <a:extLst>
                <a:ext uri="{FF2B5EF4-FFF2-40B4-BE49-F238E27FC236}">
                  <a16:creationId xmlns:a16="http://schemas.microsoft.com/office/drawing/2014/main" id="{DDA94D69-3028-4CEC-8CDE-EEBAA857F01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740936" y="-72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01" name="Freeform 29">
              <a:extLst>
                <a:ext uri="{FF2B5EF4-FFF2-40B4-BE49-F238E27FC236}">
                  <a16:creationId xmlns:a16="http://schemas.microsoft.com/office/drawing/2014/main" id="{BC0FDDE9-6F06-4A73-B7F9-16C9A24EE21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305213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02" name="Freeform 30">
              <a:extLst>
                <a:ext uri="{FF2B5EF4-FFF2-40B4-BE49-F238E27FC236}">
                  <a16:creationId xmlns:a16="http://schemas.microsoft.com/office/drawing/2014/main" id="{FF7D72B8-1FA9-4D3C-B026-D406C0B5852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979072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03" name="Freeform 31">
              <a:extLst>
                <a:ext uri="{FF2B5EF4-FFF2-40B4-BE49-F238E27FC236}">
                  <a16:creationId xmlns:a16="http://schemas.microsoft.com/office/drawing/2014/main" id="{8BDD8B04-FE65-4187-B9B4-F0749D9A702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412308" y="-72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04" name="Freeform 32">
              <a:extLst>
                <a:ext uri="{FF2B5EF4-FFF2-40B4-BE49-F238E27FC236}">
                  <a16:creationId xmlns:a16="http://schemas.microsoft.com/office/drawing/2014/main" id="{E8C0C503-094F-4FAA-AED6-E7C6A156D48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086167" y="-72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05" name="Freeform 499">
              <a:extLst>
                <a:ext uri="{FF2B5EF4-FFF2-40B4-BE49-F238E27FC236}">
                  <a16:creationId xmlns:a16="http://schemas.microsoft.com/office/drawing/2014/main" id="{76909794-918D-4D91-9C5C-1E181BC2CEE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650445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06" name="Freeform 500">
              <a:extLst>
                <a:ext uri="{FF2B5EF4-FFF2-40B4-BE49-F238E27FC236}">
                  <a16:creationId xmlns:a16="http://schemas.microsoft.com/office/drawing/2014/main" id="{265D8DDB-4A31-486B-AE91-9FDD7F983A2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324303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07" name="Freeform 501">
              <a:extLst>
                <a:ext uri="{FF2B5EF4-FFF2-40B4-BE49-F238E27FC236}">
                  <a16:creationId xmlns:a16="http://schemas.microsoft.com/office/drawing/2014/main" id="{362247C6-3F8C-41F3-B9AA-AC5AB045A8E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757539" y="-72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08" name="Freeform 502">
              <a:extLst>
                <a:ext uri="{FF2B5EF4-FFF2-40B4-BE49-F238E27FC236}">
                  <a16:creationId xmlns:a16="http://schemas.microsoft.com/office/drawing/2014/main" id="{B97B9337-888E-4283-A2A5-646D532E3B3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431399" y="-72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09" name="Freeform 29">
              <a:extLst>
                <a:ext uri="{FF2B5EF4-FFF2-40B4-BE49-F238E27FC236}">
                  <a16:creationId xmlns:a16="http://schemas.microsoft.com/office/drawing/2014/main" id="{92536FBE-583E-4FB5-A1FA-F9C26DB266A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995675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10" name="Freeform 31">
              <a:extLst>
                <a:ext uri="{FF2B5EF4-FFF2-40B4-BE49-F238E27FC236}">
                  <a16:creationId xmlns:a16="http://schemas.microsoft.com/office/drawing/2014/main" id="{EE005D88-210D-452D-8763-336F63B8C2B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102769" y="-72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77" name="Freeform 29">
              <a:extLst>
                <a:ext uri="{FF2B5EF4-FFF2-40B4-BE49-F238E27FC236}">
                  <a16:creationId xmlns:a16="http://schemas.microsoft.com/office/drawing/2014/main" id="{FE9D6EC3-A58A-4E31-AC55-2D57D6BCB5C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667048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78" name="Freeform 30">
              <a:extLst>
                <a:ext uri="{FF2B5EF4-FFF2-40B4-BE49-F238E27FC236}">
                  <a16:creationId xmlns:a16="http://schemas.microsoft.com/office/drawing/2014/main" id="{A11155C5-42D1-4707-8AF7-D6078F97AFF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340907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79" name="Freeform 31">
              <a:extLst>
                <a:ext uri="{FF2B5EF4-FFF2-40B4-BE49-F238E27FC236}">
                  <a16:creationId xmlns:a16="http://schemas.microsoft.com/office/drawing/2014/main" id="{5B097D59-75A3-47B7-8B6D-42537A5EEEE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774142" y="-72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80" name="Freeform 32">
              <a:extLst>
                <a:ext uri="{FF2B5EF4-FFF2-40B4-BE49-F238E27FC236}">
                  <a16:creationId xmlns:a16="http://schemas.microsoft.com/office/drawing/2014/main" id="{70E017AD-4B48-44E8-8B05-7F99D844B08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448001" y="-7223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81" name="Freeform 29">
              <a:extLst>
                <a:ext uri="{FF2B5EF4-FFF2-40B4-BE49-F238E27FC236}">
                  <a16:creationId xmlns:a16="http://schemas.microsoft.com/office/drawing/2014/main" id="{7E8D14B5-1349-40CA-9808-CFFD1A70327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012278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82" name="Freeform 30">
              <a:extLst>
                <a:ext uri="{FF2B5EF4-FFF2-40B4-BE49-F238E27FC236}">
                  <a16:creationId xmlns:a16="http://schemas.microsoft.com/office/drawing/2014/main" id="{AF784CB8-E2F5-49DF-A819-E44A5D75F37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686138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83" name="Freeform 31">
              <a:extLst>
                <a:ext uri="{FF2B5EF4-FFF2-40B4-BE49-F238E27FC236}">
                  <a16:creationId xmlns:a16="http://schemas.microsoft.com/office/drawing/2014/main" id="{BD762B4B-40CF-4ACB-BA51-9BBF5A273D7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119373" y="-72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84" name="Freeform 32">
              <a:extLst>
                <a:ext uri="{FF2B5EF4-FFF2-40B4-BE49-F238E27FC236}">
                  <a16:creationId xmlns:a16="http://schemas.microsoft.com/office/drawing/2014/main" id="{BA1CD4E8-2177-4700-8DCD-61E8BE6FE65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93231" y="-7223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85" name="Freeform 29">
              <a:extLst>
                <a:ext uri="{FF2B5EF4-FFF2-40B4-BE49-F238E27FC236}">
                  <a16:creationId xmlns:a16="http://schemas.microsoft.com/office/drawing/2014/main" id="{E943FD70-EBDD-4249-8F10-C034813A5CD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357510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86" name="Freeform 30">
              <a:extLst>
                <a:ext uri="{FF2B5EF4-FFF2-40B4-BE49-F238E27FC236}">
                  <a16:creationId xmlns:a16="http://schemas.microsoft.com/office/drawing/2014/main" id="{E67C34C1-A534-4441-8974-23B1F982D5E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031369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87" name="Freeform 31">
              <a:extLst>
                <a:ext uri="{FF2B5EF4-FFF2-40B4-BE49-F238E27FC236}">
                  <a16:creationId xmlns:a16="http://schemas.microsoft.com/office/drawing/2014/main" id="{59385809-82B3-4617-B36C-9B3C471BDDB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464604" y="-72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88" name="Freeform 32">
              <a:extLst>
                <a:ext uri="{FF2B5EF4-FFF2-40B4-BE49-F238E27FC236}">
                  <a16:creationId xmlns:a16="http://schemas.microsoft.com/office/drawing/2014/main" id="{44FDD806-D312-46C1-B2C2-E4D1C444FF8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138464" y="-7223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89" name="Freeform 29">
              <a:extLst>
                <a:ext uri="{FF2B5EF4-FFF2-40B4-BE49-F238E27FC236}">
                  <a16:creationId xmlns:a16="http://schemas.microsoft.com/office/drawing/2014/main" id="{FA1B48A1-53A3-4400-893D-EBD0DA2B957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702740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90" name="Freeform 30">
              <a:extLst>
                <a:ext uri="{FF2B5EF4-FFF2-40B4-BE49-F238E27FC236}">
                  <a16:creationId xmlns:a16="http://schemas.microsoft.com/office/drawing/2014/main" id="{B7C2537A-C55D-4B46-BDDB-1DC4311BCE4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376599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91" name="Freeform 31">
              <a:extLst>
                <a:ext uri="{FF2B5EF4-FFF2-40B4-BE49-F238E27FC236}">
                  <a16:creationId xmlns:a16="http://schemas.microsoft.com/office/drawing/2014/main" id="{C88524B4-B1D5-4916-8271-6255E237599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809836" y="-72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92" name="Freeform 32">
              <a:extLst>
                <a:ext uri="{FF2B5EF4-FFF2-40B4-BE49-F238E27FC236}">
                  <a16:creationId xmlns:a16="http://schemas.microsoft.com/office/drawing/2014/main" id="{A236D27D-4D7D-42D2-94C3-190F61F309A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483694" y="-7223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93" name="Freeform 387">
              <a:extLst>
                <a:ext uri="{FF2B5EF4-FFF2-40B4-BE49-F238E27FC236}">
                  <a16:creationId xmlns:a16="http://schemas.microsoft.com/office/drawing/2014/main" id="{0F1334F5-7AAE-4F9C-97DC-34E214920C7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047972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94" name="Freeform 388">
              <a:extLst>
                <a:ext uri="{FF2B5EF4-FFF2-40B4-BE49-F238E27FC236}">
                  <a16:creationId xmlns:a16="http://schemas.microsoft.com/office/drawing/2014/main" id="{76D88E1A-A29B-40C7-8A9C-66F13DDB0B3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21830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95" name="Freeform 389">
              <a:extLst>
                <a:ext uri="{FF2B5EF4-FFF2-40B4-BE49-F238E27FC236}">
                  <a16:creationId xmlns:a16="http://schemas.microsoft.com/office/drawing/2014/main" id="{E426840C-7796-4C50-B813-1F0405DECC8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155066" y="-72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96" name="Freeform 390">
              <a:extLst>
                <a:ext uri="{FF2B5EF4-FFF2-40B4-BE49-F238E27FC236}">
                  <a16:creationId xmlns:a16="http://schemas.microsoft.com/office/drawing/2014/main" id="{DBD0B1F1-6FFD-4BBF-B388-CDBD745D5AE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828926" y="-7223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97" name="Freeform 29">
              <a:extLst>
                <a:ext uri="{FF2B5EF4-FFF2-40B4-BE49-F238E27FC236}">
                  <a16:creationId xmlns:a16="http://schemas.microsoft.com/office/drawing/2014/main" id="{1947A14D-9B37-4100-81B0-258E3BC44E4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93203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98" name="Freeform 31">
              <a:extLst>
                <a:ext uri="{FF2B5EF4-FFF2-40B4-BE49-F238E27FC236}">
                  <a16:creationId xmlns:a16="http://schemas.microsoft.com/office/drawing/2014/main" id="{5453913E-348D-40B7-9374-DFF29C4CE14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500297" y="-72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99" name="Freeform 29">
              <a:extLst>
                <a:ext uri="{FF2B5EF4-FFF2-40B4-BE49-F238E27FC236}">
                  <a16:creationId xmlns:a16="http://schemas.microsoft.com/office/drawing/2014/main" id="{4ECD8DC6-4CBB-429E-A832-0B4201300A9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64575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00" name="Freeform 30">
              <a:extLst>
                <a:ext uri="{FF2B5EF4-FFF2-40B4-BE49-F238E27FC236}">
                  <a16:creationId xmlns:a16="http://schemas.microsoft.com/office/drawing/2014/main" id="{EE264C89-1F9F-402D-AE8F-8965CBB43DA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8433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01" name="Freeform 31">
              <a:extLst>
                <a:ext uri="{FF2B5EF4-FFF2-40B4-BE49-F238E27FC236}">
                  <a16:creationId xmlns:a16="http://schemas.microsoft.com/office/drawing/2014/main" id="{78BE4E85-42C5-4CCD-8B83-5C74AD875C1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71668" y="-72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02" name="Freeform 32">
              <a:extLst>
                <a:ext uri="{FF2B5EF4-FFF2-40B4-BE49-F238E27FC236}">
                  <a16:creationId xmlns:a16="http://schemas.microsoft.com/office/drawing/2014/main" id="{713ADC67-1B79-4531-8A08-6E56ED86614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45528" y="-7223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03" name="Freeform 397">
              <a:extLst>
                <a:ext uri="{FF2B5EF4-FFF2-40B4-BE49-F238E27FC236}">
                  <a16:creationId xmlns:a16="http://schemas.microsoft.com/office/drawing/2014/main" id="{FF27E2F8-2B3C-48D5-99DB-2ED40A89BEF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09805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04" name="Freeform 398">
              <a:extLst>
                <a:ext uri="{FF2B5EF4-FFF2-40B4-BE49-F238E27FC236}">
                  <a16:creationId xmlns:a16="http://schemas.microsoft.com/office/drawing/2014/main" id="{D644679D-AAFB-4890-8CCD-CD32049F3AF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664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05" name="Freeform 399">
              <a:extLst>
                <a:ext uri="{FF2B5EF4-FFF2-40B4-BE49-F238E27FC236}">
                  <a16:creationId xmlns:a16="http://schemas.microsoft.com/office/drawing/2014/main" id="{00E76FF1-CF2E-4965-9B4D-FB55D7D2FC3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16899" y="-72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06" name="Freeform 400">
              <a:extLst>
                <a:ext uri="{FF2B5EF4-FFF2-40B4-BE49-F238E27FC236}">
                  <a16:creationId xmlns:a16="http://schemas.microsoft.com/office/drawing/2014/main" id="{01D5C4B2-6A15-4430-A586-61A49A22299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90758" y="-7223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796" name="Group 1795">
            <a:extLst>
              <a:ext uri="{FF2B5EF4-FFF2-40B4-BE49-F238E27FC236}">
                <a16:creationId xmlns:a16="http://schemas.microsoft.com/office/drawing/2014/main" id="{78F5DB95-0743-4194-AF8E-731BCEBC63A0}"/>
              </a:ext>
            </a:extLst>
          </p:cNvPr>
          <p:cNvGrpSpPr/>
          <p:nvPr userDrawn="1"/>
        </p:nvGrpSpPr>
        <p:grpSpPr>
          <a:xfrm>
            <a:off x="83663" y="348871"/>
            <a:ext cx="12009864" cy="176637"/>
            <a:chOff x="83663" y="225542"/>
            <a:chExt cx="12009864" cy="176637"/>
          </a:xfrm>
        </p:grpSpPr>
        <p:sp>
          <p:nvSpPr>
            <p:cNvPr id="811" name="Freeform 29">
              <a:extLst>
                <a:ext uri="{FF2B5EF4-FFF2-40B4-BE49-F238E27FC236}">
                  <a16:creationId xmlns:a16="http://schemas.microsoft.com/office/drawing/2014/main" id="{48C2BA7C-C171-4DE7-B360-0D6AD3E7EB1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7208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12" name="Freeform 30">
              <a:extLst>
                <a:ext uri="{FF2B5EF4-FFF2-40B4-BE49-F238E27FC236}">
                  <a16:creationId xmlns:a16="http://schemas.microsoft.com/office/drawing/2014/main" id="{760CE1DE-ACCB-4DB4-B5A3-8B6FD14A4E12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3349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13" name="Freeform 31">
              <a:extLst>
                <a:ext uri="{FF2B5EF4-FFF2-40B4-BE49-F238E27FC236}">
                  <a16:creationId xmlns:a16="http://schemas.microsoft.com/office/drawing/2014/main" id="{F6E04536-CA56-4716-96F4-4A132F4D4069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5675" y="2255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14" name="Freeform 32">
              <a:extLst>
                <a:ext uri="{FF2B5EF4-FFF2-40B4-BE49-F238E27FC236}">
                  <a16:creationId xmlns:a16="http://schemas.microsoft.com/office/drawing/2014/main" id="{2AFA537E-385D-4008-856F-F34A92494AB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4302" y="2255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15" name="Freeform 29">
              <a:extLst>
                <a:ext uri="{FF2B5EF4-FFF2-40B4-BE49-F238E27FC236}">
                  <a16:creationId xmlns:a16="http://schemas.microsoft.com/office/drawing/2014/main" id="{EFD04C3C-A4AB-4871-B02B-0E733E3BDE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1978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16" name="Freeform 30">
              <a:extLst>
                <a:ext uri="{FF2B5EF4-FFF2-40B4-BE49-F238E27FC236}">
                  <a16:creationId xmlns:a16="http://schemas.microsoft.com/office/drawing/2014/main" id="{37FEA7BF-04A4-4A9C-8CB5-DCA1939132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8118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17" name="Freeform 31">
              <a:extLst>
                <a:ext uri="{FF2B5EF4-FFF2-40B4-BE49-F238E27FC236}">
                  <a16:creationId xmlns:a16="http://schemas.microsoft.com/office/drawing/2014/main" id="{039BFC52-0F72-43C8-A3A3-38405DB261EB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0444" y="2255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18" name="Freeform 32">
              <a:extLst>
                <a:ext uri="{FF2B5EF4-FFF2-40B4-BE49-F238E27FC236}">
                  <a16:creationId xmlns:a16="http://schemas.microsoft.com/office/drawing/2014/main" id="{29FC1F44-1F6F-4038-B2B4-0944B1A8B2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9072" y="2255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19" name="Freeform 29">
              <a:extLst>
                <a:ext uri="{FF2B5EF4-FFF2-40B4-BE49-F238E27FC236}">
                  <a16:creationId xmlns:a16="http://schemas.microsoft.com/office/drawing/2014/main" id="{6CDA1E19-1982-4657-90F9-76384E561F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6746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20" name="Freeform 30">
              <a:extLst>
                <a:ext uri="{FF2B5EF4-FFF2-40B4-BE49-F238E27FC236}">
                  <a16:creationId xmlns:a16="http://schemas.microsoft.com/office/drawing/2014/main" id="{C2163247-7818-43CB-B885-2804B135D9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2887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21" name="Freeform 31">
              <a:extLst>
                <a:ext uri="{FF2B5EF4-FFF2-40B4-BE49-F238E27FC236}">
                  <a16:creationId xmlns:a16="http://schemas.microsoft.com/office/drawing/2014/main" id="{FA256FAE-3764-4396-874F-31962D96892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05213" y="2255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22" name="Freeform 32">
              <a:extLst>
                <a:ext uri="{FF2B5EF4-FFF2-40B4-BE49-F238E27FC236}">
                  <a16:creationId xmlns:a16="http://schemas.microsoft.com/office/drawing/2014/main" id="{8720DB38-7D29-41B3-BFF2-9D549CB39D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3841" y="2255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23" name="Freeform 29">
              <a:extLst>
                <a:ext uri="{FF2B5EF4-FFF2-40B4-BE49-F238E27FC236}">
                  <a16:creationId xmlns:a16="http://schemas.microsoft.com/office/drawing/2014/main" id="{1FB0C8F1-C645-4A0D-BC09-7086DBD13A55}"/>
                </a:ext>
              </a:extLst>
            </p:cNvPr>
            <p:cNvSpPr>
              <a:spLocks/>
            </p:cNvSpPr>
            <p:nvPr/>
          </p:nvSpPr>
          <p:spPr bwMode="auto">
            <a:xfrm>
              <a:off x="7181515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24" name="Freeform 30">
              <a:extLst>
                <a:ext uri="{FF2B5EF4-FFF2-40B4-BE49-F238E27FC236}">
                  <a16:creationId xmlns:a16="http://schemas.microsoft.com/office/drawing/2014/main" id="{258079EE-33F0-4702-97A1-D1554A5AD28E}"/>
                </a:ext>
              </a:extLst>
            </p:cNvPr>
            <p:cNvSpPr>
              <a:spLocks/>
            </p:cNvSpPr>
            <p:nvPr/>
          </p:nvSpPr>
          <p:spPr bwMode="auto">
            <a:xfrm>
              <a:off x="7507656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25" name="Freeform 31">
              <a:extLst>
                <a:ext uri="{FF2B5EF4-FFF2-40B4-BE49-F238E27FC236}">
                  <a16:creationId xmlns:a16="http://schemas.microsoft.com/office/drawing/2014/main" id="{09E1B1FC-279B-4B68-B35B-8CF92EEF8725}"/>
                </a:ext>
              </a:extLst>
            </p:cNvPr>
            <p:cNvSpPr>
              <a:spLocks/>
            </p:cNvSpPr>
            <p:nvPr/>
          </p:nvSpPr>
          <p:spPr bwMode="auto">
            <a:xfrm>
              <a:off x="6959982" y="2255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26" name="Freeform 32">
              <a:extLst>
                <a:ext uri="{FF2B5EF4-FFF2-40B4-BE49-F238E27FC236}">
                  <a16:creationId xmlns:a16="http://schemas.microsoft.com/office/drawing/2014/main" id="{BDD4D431-D290-4A4D-95E6-4E564CAD1EA6}"/>
                </a:ext>
              </a:extLst>
            </p:cNvPr>
            <p:cNvSpPr>
              <a:spLocks/>
            </p:cNvSpPr>
            <p:nvPr/>
          </p:nvSpPr>
          <p:spPr bwMode="auto">
            <a:xfrm>
              <a:off x="7288610" y="2255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27" name="Freeform 521">
              <a:extLst>
                <a:ext uri="{FF2B5EF4-FFF2-40B4-BE49-F238E27FC236}">
                  <a16:creationId xmlns:a16="http://schemas.microsoft.com/office/drawing/2014/main" id="{EBB834A8-4D91-49DE-937E-A5BDCE086468}"/>
                </a:ext>
              </a:extLst>
            </p:cNvPr>
            <p:cNvSpPr>
              <a:spLocks/>
            </p:cNvSpPr>
            <p:nvPr/>
          </p:nvSpPr>
          <p:spPr bwMode="auto">
            <a:xfrm>
              <a:off x="7836284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28" name="Freeform 522">
              <a:extLst>
                <a:ext uri="{FF2B5EF4-FFF2-40B4-BE49-F238E27FC236}">
                  <a16:creationId xmlns:a16="http://schemas.microsoft.com/office/drawing/2014/main" id="{704A953A-7E84-4A09-840D-6453C51F005A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2425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29" name="Freeform 523">
              <a:extLst>
                <a:ext uri="{FF2B5EF4-FFF2-40B4-BE49-F238E27FC236}">
                  <a16:creationId xmlns:a16="http://schemas.microsoft.com/office/drawing/2014/main" id="{3CADE2DC-1BE1-43CE-9028-A17EB4858FD1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4751" y="2255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30" name="Freeform 524">
              <a:extLst>
                <a:ext uri="{FF2B5EF4-FFF2-40B4-BE49-F238E27FC236}">
                  <a16:creationId xmlns:a16="http://schemas.microsoft.com/office/drawing/2014/main" id="{2F825BFF-9883-416D-B601-B2550760A44C}"/>
                </a:ext>
              </a:extLst>
            </p:cNvPr>
            <p:cNvSpPr>
              <a:spLocks/>
            </p:cNvSpPr>
            <p:nvPr/>
          </p:nvSpPr>
          <p:spPr bwMode="auto">
            <a:xfrm>
              <a:off x="7943378" y="2255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31" name="Freeform 29">
              <a:extLst>
                <a:ext uri="{FF2B5EF4-FFF2-40B4-BE49-F238E27FC236}">
                  <a16:creationId xmlns:a16="http://schemas.microsoft.com/office/drawing/2014/main" id="{A421E879-F37C-40C4-988A-05AB002F01FB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1054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32" name="Freeform 31">
              <a:extLst>
                <a:ext uri="{FF2B5EF4-FFF2-40B4-BE49-F238E27FC236}">
                  <a16:creationId xmlns:a16="http://schemas.microsoft.com/office/drawing/2014/main" id="{24199D43-9FDB-41FC-8DAA-E10684625933}"/>
                </a:ext>
              </a:extLst>
            </p:cNvPr>
            <p:cNvSpPr>
              <a:spLocks/>
            </p:cNvSpPr>
            <p:nvPr/>
          </p:nvSpPr>
          <p:spPr bwMode="auto">
            <a:xfrm>
              <a:off x="8269520" y="2255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33" name="Freeform 29">
              <a:extLst>
                <a:ext uri="{FF2B5EF4-FFF2-40B4-BE49-F238E27FC236}">
                  <a16:creationId xmlns:a16="http://schemas.microsoft.com/office/drawing/2014/main" id="{9FBBF5D5-45D8-405B-A0A1-EC9E696AAB3D}"/>
                </a:ext>
              </a:extLst>
            </p:cNvPr>
            <p:cNvSpPr>
              <a:spLocks/>
            </p:cNvSpPr>
            <p:nvPr/>
          </p:nvSpPr>
          <p:spPr bwMode="auto">
            <a:xfrm>
              <a:off x="8819682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34" name="Freeform 30">
              <a:extLst>
                <a:ext uri="{FF2B5EF4-FFF2-40B4-BE49-F238E27FC236}">
                  <a16:creationId xmlns:a16="http://schemas.microsoft.com/office/drawing/2014/main" id="{EAF3A785-EDBE-40E3-A43F-B311232B9CB1}"/>
                </a:ext>
              </a:extLst>
            </p:cNvPr>
            <p:cNvSpPr>
              <a:spLocks/>
            </p:cNvSpPr>
            <p:nvPr/>
          </p:nvSpPr>
          <p:spPr bwMode="auto">
            <a:xfrm>
              <a:off x="9145823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35" name="Freeform 31">
              <a:extLst>
                <a:ext uri="{FF2B5EF4-FFF2-40B4-BE49-F238E27FC236}">
                  <a16:creationId xmlns:a16="http://schemas.microsoft.com/office/drawing/2014/main" id="{C3E82A85-BBBE-4443-89D9-BB06433AB863}"/>
                </a:ext>
              </a:extLst>
            </p:cNvPr>
            <p:cNvSpPr>
              <a:spLocks/>
            </p:cNvSpPr>
            <p:nvPr/>
          </p:nvSpPr>
          <p:spPr bwMode="auto">
            <a:xfrm>
              <a:off x="8598148" y="2255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36" name="Freeform 32">
              <a:extLst>
                <a:ext uri="{FF2B5EF4-FFF2-40B4-BE49-F238E27FC236}">
                  <a16:creationId xmlns:a16="http://schemas.microsoft.com/office/drawing/2014/main" id="{CEBE9F7B-6655-45A6-93B4-E5B2F9FFF765}"/>
                </a:ext>
              </a:extLst>
            </p:cNvPr>
            <p:cNvSpPr>
              <a:spLocks/>
            </p:cNvSpPr>
            <p:nvPr/>
          </p:nvSpPr>
          <p:spPr bwMode="auto">
            <a:xfrm>
              <a:off x="8926776" y="2255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37" name="Freeform 29">
              <a:extLst>
                <a:ext uri="{FF2B5EF4-FFF2-40B4-BE49-F238E27FC236}">
                  <a16:creationId xmlns:a16="http://schemas.microsoft.com/office/drawing/2014/main" id="{7EAF867D-F458-4BED-B217-26623704AE39}"/>
                </a:ext>
              </a:extLst>
            </p:cNvPr>
            <p:cNvSpPr>
              <a:spLocks/>
            </p:cNvSpPr>
            <p:nvPr/>
          </p:nvSpPr>
          <p:spPr bwMode="auto">
            <a:xfrm>
              <a:off x="9474451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38" name="Freeform 30">
              <a:extLst>
                <a:ext uri="{FF2B5EF4-FFF2-40B4-BE49-F238E27FC236}">
                  <a16:creationId xmlns:a16="http://schemas.microsoft.com/office/drawing/2014/main" id="{F525BE7B-2E2A-453D-8D92-EEF0DD1A3ADE}"/>
                </a:ext>
              </a:extLst>
            </p:cNvPr>
            <p:cNvSpPr>
              <a:spLocks/>
            </p:cNvSpPr>
            <p:nvPr/>
          </p:nvSpPr>
          <p:spPr bwMode="auto">
            <a:xfrm>
              <a:off x="9800592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39" name="Freeform 31">
              <a:extLst>
                <a:ext uri="{FF2B5EF4-FFF2-40B4-BE49-F238E27FC236}">
                  <a16:creationId xmlns:a16="http://schemas.microsoft.com/office/drawing/2014/main" id="{940AF245-23E8-4049-A71B-82B0FBFE59B9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2918" y="2255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40" name="Freeform 32">
              <a:extLst>
                <a:ext uri="{FF2B5EF4-FFF2-40B4-BE49-F238E27FC236}">
                  <a16:creationId xmlns:a16="http://schemas.microsoft.com/office/drawing/2014/main" id="{B9782BEE-4F82-448C-9F67-9F3C31383225}"/>
                </a:ext>
              </a:extLst>
            </p:cNvPr>
            <p:cNvSpPr>
              <a:spLocks/>
            </p:cNvSpPr>
            <p:nvPr/>
          </p:nvSpPr>
          <p:spPr bwMode="auto">
            <a:xfrm>
              <a:off x="9581546" y="2255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41" name="Freeform 29">
              <a:extLst>
                <a:ext uri="{FF2B5EF4-FFF2-40B4-BE49-F238E27FC236}">
                  <a16:creationId xmlns:a16="http://schemas.microsoft.com/office/drawing/2014/main" id="{FC50875A-C2B1-49F7-85DC-314A5EEAC0A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9220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42" name="Freeform 30">
              <a:extLst>
                <a:ext uri="{FF2B5EF4-FFF2-40B4-BE49-F238E27FC236}">
                  <a16:creationId xmlns:a16="http://schemas.microsoft.com/office/drawing/2014/main" id="{99B4AE58-D34F-4FB7-B49A-F6880B0D1F9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55360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43" name="Freeform 31">
              <a:extLst>
                <a:ext uri="{FF2B5EF4-FFF2-40B4-BE49-F238E27FC236}">
                  <a16:creationId xmlns:a16="http://schemas.microsoft.com/office/drawing/2014/main" id="{B782F265-72D7-4730-8609-B70179C3D070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7686" y="2255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44" name="Freeform 32">
              <a:extLst>
                <a:ext uri="{FF2B5EF4-FFF2-40B4-BE49-F238E27FC236}">
                  <a16:creationId xmlns:a16="http://schemas.microsoft.com/office/drawing/2014/main" id="{5D873FB8-D4FE-49B8-9258-348E8376D58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36314" y="2255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45" name="Freeform 29">
              <a:extLst>
                <a:ext uri="{FF2B5EF4-FFF2-40B4-BE49-F238E27FC236}">
                  <a16:creationId xmlns:a16="http://schemas.microsoft.com/office/drawing/2014/main" id="{DCDD0143-596F-452E-9CC5-6DB71914B37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83989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46" name="Freeform 30">
              <a:extLst>
                <a:ext uri="{FF2B5EF4-FFF2-40B4-BE49-F238E27FC236}">
                  <a16:creationId xmlns:a16="http://schemas.microsoft.com/office/drawing/2014/main" id="{02FB15A4-8775-431D-A2DB-72C419E47A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0130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47" name="Freeform 31">
              <a:extLst>
                <a:ext uri="{FF2B5EF4-FFF2-40B4-BE49-F238E27FC236}">
                  <a16:creationId xmlns:a16="http://schemas.microsoft.com/office/drawing/2014/main" id="{F960D10A-F346-483E-AB2D-2097A0D04B8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2455" y="2255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48" name="Freeform 32">
              <a:extLst>
                <a:ext uri="{FF2B5EF4-FFF2-40B4-BE49-F238E27FC236}">
                  <a16:creationId xmlns:a16="http://schemas.microsoft.com/office/drawing/2014/main" id="{0FA958CF-B505-4CC7-AC6E-A36B124A8A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91083" y="2255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49" name="Freeform 543">
              <a:extLst>
                <a:ext uri="{FF2B5EF4-FFF2-40B4-BE49-F238E27FC236}">
                  <a16:creationId xmlns:a16="http://schemas.microsoft.com/office/drawing/2014/main" id="{A5B76D52-0DBD-4003-BAE3-635980856E6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38757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50" name="Freeform 544">
              <a:extLst>
                <a:ext uri="{FF2B5EF4-FFF2-40B4-BE49-F238E27FC236}">
                  <a16:creationId xmlns:a16="http://schemas.microsoft.com/office/drawing/2014/main" id="{7B3AF653-F21B-4B83-9E37-2EF2A42796E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64899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51" name="Freeform 545">
              <a:extLst>
                <a:ext uri="{FF2B5EF4-FFF2-40B4-BE49-F238E27FC236}">
                  <a16:creationId xmlns:a16="http://schemas.microsoft.com/office/drawing/2014/main" id="{F90FA9E6-C19E-482C-8BB7-59DCF5A5AC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17225" y="2255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52" name="Freeform 546">
              <a:extLst>
                <a:ext uri="{FF2B5EF4-FFF2-40B4-BE49-F238E27FC236}">
                  <a16:creationId xmlns:a16="http://schemas.microsoft.com/office/drawing/2014/main" id="{86352EEF-4465-467D-B743-8FE94FCE0E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45852" y="2255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53" name="Freeform 29">
              <a:extLst>
                <a:ext uri="{FF2B5EF4-FFF2-40B4-BE49-F238E27FC236}">
                  <a16:creationId xmlns:a16="http://schemas.microsoft.com/office/drawing/2014/main" id="{B5D670BF-6A8D-4A95-86D1-81EDA2622851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93527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54" name="Freeform 31">
              <a:extLst>
                <a:ext uri="{FF2B5EF4-FFF2-40B4-BE49-F238E27FC236}">
                  <a16:creationId xmlns:a16="http://schemas.microsoft.com/office/drawing/2014/main" id="{A1EACFB4-E3CC-44C0-9479-EB0FDC1C58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71993" y="2255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07" name="Freeform 30">
              <a:extLst>
                <a:ext uri="{FF2B5EF4-FFF2-40B4-BE49-F238E27FC236}">
                  <a16:creationId xmlns:a16="http://schemas.microsoft.com/office/drawing/2014/main" id="{E20F7C2C-7993-4B39-9176-3D0F086C0C95}"/>
                </a:ext>
              </a:extLst>
            </p:cNvPr>
            <p:cNvSpPr>
              <a:spLocks/>
            </p:cNvSpPr>
            <p:nvPr/>
          </p:nvSpPr>
          <p:spPr bwMode="auto">
            <a:xfrm>
              <a:off x="302710" y="22927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08" name="Freeform 32">
              <a:extLst>
                <a:ext uri="{FF2B5EF4-FFF2-40B4-BE49-F238E27FC236}">
                  <a16:creationId xmlns:a16="http://schemas.microsoft.com/office/drawing/2014/main" id="{1AD6621C-3BA8-4D45-8131-EB6A25194D6D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63" y="22554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09" name="Freeform 403">
              <a:extLst>
                <a:ext uri="{FF2B5EF4-FFF2-40B4-BE49-F238E27FC236}">
                  <a16:creationId xmlns:a16="http://schemas.microsoft.com/office/drawing/2014/main" id="{810F15F8-DA4A-44B4-B592-5A28AC6EEDA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337" y="22927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10" name="Freeform 404">
              <a:extLst>
                <a:ext uri="{FF2B5EF4-FFF2-40B4-BE49-F238E27FC236}">
                  <a16:creationId xmlns:a16="http://schemas.microsoft.com/office/drawing/2014/main" id="{ABEB85FD-5B71-4977-B6F1-19D3732C8604}"/>
                </a:ext>
              </a:extLst>
            </p:cNvPr>
            <p:cNvSpPr>
              <a:spLocks/>
            </p:cNvSpPr>
            <p:nvPr/>
          </p:nvSpPr>
          <p:spPr bwMode="auto">
            <a:xfrm>
              <a:off x="957479" y="22927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11" name="Freeform 405">
              <a:extLst>
                <a:ext uri="{FF2B5EF4-FFF2-40B4-BE49-F238E27FC236}">
                  <a16:creationId xmlns:a16="http://schemas.microsoft.com/office/drawing/2014/main" id="{718A2A5E-DC1F-4D86-A899-5BBFFBEC5E6E}"/>
                </a:ext>
              </a:extLst>
            </p:cNvPr>
            <p:cNvSpPr>
              <a:spLocks/>
            </p:cNvSpPr>
            <p:nvPr/>
          </p:nvSpPr>
          <p:spPr bwMode="auto">
            <a:xfrm>
              <a:off x="409806" y="22554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12" name="Freeform 406">
              <a:extLst>
                <a:ext uri="{FF2B5EF4-FFF2-40B4-BE49-F238E27FC236}">
                  <a16:creationId xmlns:a16="http://schemas.microsoft.com/office/drawing/2014/main" id="{A03C9514-065D-4E3D-AD1E-7309B6A12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738432" y="22554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13" name="Freeform 29">
              <a:extLst>
                <a:ext uri="{FF2B5EF4-FFF2-40B4-BE49-F238E27FC236}">
                  <a16:creationId xmlns:a16="http://schemas.microsoft.com/office/drawing/2014/main" id="{E43FAB20-0023-4CDD-85AD-E9776A7CC7D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6107" y="22927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14" name="Freeform 31">
              <a:extLst>
                <a:ext uri="{FF2B5EF4-FFF2-40B4-BE49-F238E27FC236}">
                  <a16:creationId xmlns:a16="http://schemas.microsoft.com/office/drawing/2014/main" id="{517A3143-60B6-4277-AE64-C0C00A00F34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4574" y="22554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15" name="Freeform 29">
              <a:extLst>
                <a:ext uri="{FF2B5EF4-FFF2-40B4-BE49-F238E27FC236}">
                  <a16:creationId xmlns:a16="http://schemas.microsoft.com/office/drawing/2014/main" id="{8C460EDD-A409-43C5-A818-D48459FD1CFE}"/>
                </a:ext>
              </a:extLst>
            </p:cNvPr>
            <p:cNvSpPr>
              <a:spLocks/>
            </p:cNvSpPr>
            <p:nvPr/>
          </p:nvSpPr>
          <p:spPr bwMode="auto">
            <a:xfrm>
              <a:off x="1614735" y="22927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16" name="Freeform 30">
              <a:extLst>
                <a:ext uri="{FF2B5EF4-FFF2-40B4-BE49-F238E27FC236}">
                  <a16:creationId xmlns:a16="http://schemas.microsoft.com/office/drawing/2014/main" id="{F7225F37-E476-47F4-8C2D-54BC93493FF9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0877" y="22927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17" name="Freeform 31">
              <a:extLst>
                <a:ext uri="{FF2B5EF4-FFF2-40B4-BE49-F238E27FC236}">
                  <a16:creationId xmlns:a16="http://schemas.microsoft.com/office/drawing/2014/main" id="{8AD84EF1-F659-462A-84EF-71D9DE5DCA61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3203" y="22554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18" name="Freeform 32">
              <a:extLst>
                <a:ext uri="{FF2B5EF4-FFF2-40B4-BE49-F238E27FC236}">
                  <a16:creationId xmlns:a16="http://schemas.microsoft.com/office/drawing/2014/main" id="{B57D17D5-9FF0-4B29-836A-D4BFE77BFB2B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1829" y="22554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19" name="Freeform 29">
              <a:extLst>
                <a:ext uri="{FF2B5EF4-FFF2-40B4-BE49-F238E27FC236}">
                  <a16:creationId xmlns:a16="http://schemas.microsoft.com/office/drawing/2014/main" id="{8335515F-C5ED-4F43-A162-D808FC39B3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9505" y="22927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20" name="Freeform 30">
              <a:extLst>
                <a:ext uri="{FF2B5EF4-FFF2-40B4-BE49-F238E27FC236}">
                  <a16:creationId xmlns:a16="http://schemas.microsoft.com/office/drawing/2014/main" id="{6B5E1C9D-A33E-4854-B9D5-5B2DD3B140C0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5646" y="22927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21" name="Freeform 31">
              <a:extLst>
                <a:ext uri="{FF2B5EF4-FFF2-40B4-BE49-F238E27FC236}">
                  <a16:creationId xmlns:a16="http://schemas.microsoft.com/office/drawing/2014/main" id="{BE6D315F-9CA3-4489-A83D-373A1027A01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7971" y="22554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22" name="Freeform 32">
              <a:extLst>
                <a:ext uri="{FF2B5EF4-FFF2-40B4-BE49-F238E27FC236}">
                  <a16:creationId xmlns:a16="http://schemas.microsoft.com/office/drawing/2014/main" id="{0A57BC63-DC74-455C-8CBF-F53CD9BFDB6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6599" y="22554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23" name="Freeform 29">
              <a:extLst>
                <a:ext uri="{FF2B5EF4-FFF2-40B4-BE49-F238E27FC236}">
                  <a16:creationId xmlns:a16="http://schemas.microsoft.com/office/drawing/2014/main" id="{971FF6DE-5F63-4C91-8DCA-5ADD7F1CDF97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4274" y="22927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24" name="Freeform 30">
              <a:extLst>
                <a:ext uri="{FF2B5EF4-FFF2-40B4-BE49-F238E27FC236}">
                  <a16:creationId xmlns:a16="http://schemas.microsoft.com/office/drawing/2014/main" id="{1CF1C91C-F9A1-406F-AABB-85AE0E78DE8C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0415" y="22927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25" name="Freeform 31">
              <a:extLst>
                <a:ext uri="{FF2B5EF4-FFF2-40B4-BE49-F238E27FC236}">
                  <a16:creationId xmlns:a16="http://schemas.microsoft.com/office/drawing/2014/main" id="{F8FA1523-EDBA-47D4-ABEB-4036DB9CAC2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2740" y="22554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26" name="Freeform 32">
              <a:extLst>
                <a:ext uri="{FF2B5EF4-FFF2-40B4-BE49-F238E27FC236}">
                  <a16:creationId xmlns:a16="http://schemas.microsoft.com/office/drawing/2014/main" id="{BE57E2E6-D73B-449B-A633-D58E0E15F2E5}"/>
                </a:ext>
              </a:extLst>
            </p:cNvPr>
            <p:cNvSpPr>
              <a:spLocks/>
            </p:cNvSpPr>
            <p:nvPr/>
          </p:nvSpPr>
          <p:spPr bwMode="auto">
            <a:xfrm>
              <a:off x="3031368" y="22554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27" name="Freeform 29">
              <a:extLst>
                <a:ext uri="{FF2B5EF4-FFF2-40B4-BE49-F238E27FC236}">
                  <a16:creationId xmlns:a16="http://schemas.microsoft.com/office/drawing/2014/main" id="{22A2C003-86F1-4BC2-89B6-5FBCE7E8F322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9042" y="22927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28" name="Freeform 30">
              <a:extLst>
                <a:ext uri="{FF2B5EF4-FFF2-40B4-BE49-F238E27FC236}">
                  <a16:creationId xmlns:a16="http://schemas.microsoft.com/office/drawing/2014/main" id="{02793DFA-3885-402E-AE28-0049A4C19225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5183" y="22927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29" name="Freeform 31">
              <a:extLst>
                <a:ext uri="{FF2B5EF4-FFF2-40B4-BE49-F238E27FC236}">
                  <a16:creationId xmlns:a16="http://schemas.microsoft.com/office/drawing/2014/main" id="{C062DBAD-868A-4CC5-B5A1-0292C94F74BB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7509" y="22554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30" name="Freeform 32">
              <a:extLst>
                <a:ext uri="{FF2B5EF4-FFF2-40B4-BE49-F238E27FC236}">
                  <a16:creationId xmlns:a16="http://schemas.microsoft.com/office/drawing/2014/main" id="{590C4795-00C6-4312-876F-27FE1F5D5746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6137" y="22554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31" name="Freeform 425">
              <a:extLst>
                <a:ext uri="{FF2B5EF4-FFF2-40B4-BE49-F238E27FC236}">
                  <a16:creationId xmlns:a16="http://schemas.microsoft.com/office/drawing/2014/main" id="{EACA9DD9-457E-4668-947B-2EF6B263DB91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3811" y="22927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32" name="Freeform 426">
              <a:extLst>
                <a:ext uri="{FF2B5EF4-FFF2-40B4-BE49-F238E27FC236}">
                  <a16:creationId xmlns:a16="http://schemas.microsoft.com/office/drawing/2014/main" id="{02AB393D-C55B-4550-9097-B68D42F31634}"/>
                </a:ext>
              </a:extLst>
            </p:cNvPr>
            <p:cNvSpPr>
              <a:spLocks/>
            </p:cNvSpPr>
            <p:nvPr/>
          </p:nvSpPr>
          <p:spPr bwMode="auto">
            <a:xfrm>
              <a:off x="4559953" y="22927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33" name="Freeform 427">
              <a:extLst>
                <a:ext uri="{FF2B5EF4-FFF2-40B4-BE49-F238E27FC236}">
                  <a16:creationId xmlns:a16="http://schemas.microsoft.com/office/drawing/2014/main" id="{7383A351-D0B5-4A75-B53E-C8458538DC1C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2279" y="22554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34" name="Freeform 428">
              <a:extLst>
                <a:ext uri="{FF2B5EF4-FFF2-40B4-BE49-F238E27FC236}">
                  <a16:creationId xmlns:a16="http://schemas.microsoft.com/office/drawing/2014/main" id="{3A9B07B3-DA9B-47A3-9550-E28DE1918B95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0906" y="22554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35" name="Freeform 29">
              <a:extLst>
                <a:ext uri="{FF2B5EF4-FFF2-40B4-BE49-F238E27FC236}">
                  <a16:creationId xmlns:a16="http://schemas.microsoft.com/office/drawing/2014/main" id="{BEC038E3-3E95-4433-B4B1-4485B46D3D7D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8581" y="22927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36" name="Freeform 31">
              <a:extLst>
                <a:ext uri="{FF2B5EF4-FFF2-40B4-BE49-F238E27FC236}">
                  <a16:creationId xmlns:a16="http://schemas.microsoft.com/office/drawing/2014/main" id="{CC19AD42-AF04-4026-A66D-0229D381EA3B}"/>
                </a:ext>
              </a:extLst>
            </p:cNvPr>
            <p:cNvSpPr>
              <a:spLocks/>
            </p:cNvSpPr>
            <p:nvPr/>
          </p:nvSpPr>
          <p:spPr bwMode="auto">
            <a:xfrm>
              <a:off x="4667048" y="22554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797" name="Group 1796">
            <a:extLst>
              <a:ext uri="{FF2B5EF4-FFF2-40B4-BE49-F238E27FC236}">
                <a16:creationId xmlns:a16="http://schemas.microsoft.com/office/drawing/2014/main" id="{ADCA3183-3389-4486-8913-D1AEFF5E6A10}"/>
              </a:ext>
            </a:extLst>
          </p:cNvPr>
          <p:cNvGrpSpPr/>
          <p:nvPr userDrawn="1"/>
        </p:nvGrpSpPr>
        <p:grpSpPr>
          <a:xfrm>
            <a:off x="83664" y="633905"/>
            <a:ext cx="12009863" cy="176637"/>
            <a:chOff x="83664" y="515851"/>
            <a:chExt cx="12009863" cy="176637"/>
          </a:xfrm>
        </p:grpSpPr>
        <p:sp>
          <p:nvSpPr>
            <p:cNvPr id="855" name="Freeform 29">
              <a:extLst>
                <a:ext uri="{FF2B5EF4-FFF2-40B4-BE49-F238E27FC236}">
                  <a16:creationId xmlns:a16="http://schemas.microsoft.com/office/drawing/2014/main" id="{6F086788-0344-4F9A-AF82-274CD2E8D45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871994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56" name="Freeform 30">
              <a:extLst>
                <a:ext uri="{FF2B5EF4-FFF2-40B4-BE49-F238E27FC236}">
                  <a16:creationId xmlns:a16="http://schemas.microsoft.com/office/drawing/2014/main" id="{30F87FD2-AAE9-48DD-8109-3CFD7F34AC8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545853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57" name="Freeform 31">
              <a:extLst>
                <a:ext uri="{FF2B5EF4-FFF2-40B4-BE49-F238E27FC236}">
                  <a16:creationId xmlns:a16="http://schemas.microsoft.com/office/drawing/2014/main" id="{D320E54A-79E5-412A-8147-D110485ABB1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979088" y="51585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58" name="Freeform 32">
              <a:extLst>
                <a:ext uri="{FF2B5EF4-FFF2-40B4-BE49-F238E27FC236}">
                  <a16:creationId xmlns:a16="http://schemas.microsoft.com/office/drawing/2014/main" id="{26552B62-A56A-484E-BBC5-0BEA953D7AD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652948" y="51585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59" name="Freeform 29">
              <a:extLst>
                <a:ext uri="{FF2B5EF4-FFF2-40B4-BE49-F238E27FC236}">
                  <a16:creationId xmlns:a16="http://schemas.microsoft.com/office/drawing/2014/main" id="{11A85A65-D9AE-4B3E-991D-CEF44C60DD9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217224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60" name="Freeform 30">
              <a:extLst>
                <a:ext uri="{FF2B5EF4-FFF2-40B4-BE49-F238E27FC236}">
                  <a16:creationId xmlns:a16="http://schemas.microsoft.com/office/drawing/2014/main" id="{30542A38-A051-439C-B0E9-A658C8A17B3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891084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61" name="Freeform 31">
              <a:extLst>
                <a:ext uri="{FF2B5EF4-FFF2-40B4-BE49-F238E27FC236}">
                  <a16:creationId xmlns:a16="http://schemas.microsoft.com/office/drawing/2014/main" id="{19CDDAB7-5384-40F2-AA25-D13A7401CCA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324319" y="51585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62" name="Freeform 32">
              <a:extLst>
                <a:ext uri="{FF2B5EF4-FFF2-40B4-BE49-F238E27FC236}">
                  <a16:creationId xmlns:a16="http://schemas.microsoft.com/office/drawing/2014/main" id="{FB7354C1-E715-4D0E-AA7D-95CE100AC17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998178" y="51585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63" name="Freeform 29">
              <a:extLst>
                <a:ext uri="{FF2B5EF4-FFF2-40B4-BE49-F238E27FC236}">
                  <a16:creationId xmlns:a16="http://schemas.microsoft.com/office/drawing/2014/main" id="{B91BC49D-BE73-47A9-8E61-D700C272084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562456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64" name="Freeform 30">
              <a:extLst>
                <a:ext uri="{FF2B5EF4-FFF2-40B4-BE49-F238E27FC236}">
                  <a16:creationId xmlns:a16="http://schemas.microsoft.com/office/drawing/2014/main" id="{BCA17DFF-B361-4DBE-99DD-339461E37C7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236315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65" name="Freeform 31">
              <a:extLst>
                <a:ext uri="{FF2B5EF4-FFF2-40B4-BE49-F238E27FC236}">
                  <a16:creationId xmlns:a16="http://schemas.microsoft.com/office/drawing/2014/main" id="{A61862B0-58BE-4AF1-9458-F76D44AB596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669550" y="51585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66" name="Freeform 32">
              <a:extLst>
                <a:ext uri="{FF2B5EF4-FFF2-40B4-BE49-F238E27FC236}">
                  <a16:creationId xmlns:a16="http://schemas.microsoft.com/office/drawing/2014/main" id="{F5090DFF-8E4D-43D2-92D3-ADA80CBE0D4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343410" y="51585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67" name="Freeform 29">
              <a:extLst>
                <a:ext uri="{FF2B5EF4-FFF2-40B4-BE49-F238E27FC236}">
                  <a16:creationId xmlns:a16="http://schemas.microsoft.com/office/drawing/2014/main" id="{2B977FE1-DD0F-45B7-868C-0FD285B0CD0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907687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68" name="Freeform 30">
              <a:extLst>
                <a:ext uri="{FF2B5EF4-FFF2-40B4-BE49-F238E27FC236}">
                  <a16:creationId xmlns:a16="http://schemas.microsoft.com/office/drawing/2014/main" id="{CA941E1C-6C82-4228-92A3-96039A6D519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581546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69" name="Freeform 31">
              <a:extLst>
                <a:ext uri="{FF2B5EF4-FFF2-40B4-BE49-F238E27FC236}">
                  <a16:creationId xmlns:a16="http://schemas.microsoft.com/office/drawing/2014/main" id="{1519D63C-253C-43D9-A3C0-8D7C8684F31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014782" y="51585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70" name="Freeform 32">
              <a:extLst>
                <a:ext uri="{FF2B5EF4-FFF2-40B4-BE49-F238E27FC236}">
                  <a16:creationId xmlns:a16="http://schemas.microsoft.com/office/drawing/2014/main" id="{54FEF199-2D31-478E-8B88-9510760E689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688641" y="51585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71" name="Freeform 565">
              <a:extLst>
                <a:ext uri="{FF2B5EF4-FFF2-40B4-BE49-F238E27FC236}">
                  <a16:creationId xmlns:a16="http://schemas.microsoft.com/office/drawing/2014/main" id="{263ABB50-686D-4B37-99EC-EAF4D691580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252918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72" name="Freeform 566">
              <a:extLst>
                <a:ext uri="{FF2B5EF4-FFF2-40B4-BE49-F238E27FC236}">
                  <a16:creationId xmlns:a16="http://schemas.microsoft.com/office/drawing/2014/main" id="{1BD229F8-5511-43EF-9612-3001510781F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926777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73" name="Freeform 567">
              <a:extLst>
                <a:ext uri="{FF2B5EF4-FFF2-40B4-BE49-F238E27FC236}">
                  <a16:creationId xmlns:a16="http://schemas.microsoft.com/office/drawing/2014/main" id="{06F5A3AF-DE9A-48B1-8E69-DFD180E2317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360012" y="51585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74" name="Freeform 568">
              <a:extLst>
                <a:ext uri="{FF2B5EF4-FFF2-40B4-BE49-F238E27FC236}">
                  <a16:creationId xmlns:a16="http://schemas.microsoft.com/office/drawing/2014/main" id="{EE0F8874-1230-43B8-9E19-6939E240D4E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033872" y="51585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75" name="Freeform 29">
              <a:extLst>
                <a:ext uri="{FF2B5EF4-FFF2-40B4-BE49-F238E27FC236}">
                  <a16:creationId xmlns:a16="http://schemas.microsoft.com/office/drawing/2014/main" id="{350709BA-B049-48FC-9299-1C2D219E614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598148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76" name="Freeform 31">
              <a:extLst>
                <a:ext uri="{FF2B5EF4-FFF2-40B4-BE49-F238E27FC236}">
                  <a16:creationId xmlns:a16="http://schemas.microsoft.com/office/drawing/2014/main" id="{07BEFD49-4BD2-4528-8EF5-C7671A12CA2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705243" y="51585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77" name="Freeform 29">
              <a:extLst>
                <a:ext uri="{FF2B5EF4-FFF2-40B4-BE49-F238E27FC236}">
                  <a16:creationId xmlns:a16="http://schemas.microsoft.com/office/drawing/2014/main" id="{1E25FB51-65BE-439F-AF5C-071CB5A662B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269520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78" name="Freeform 30">
              <a:extLst>
                <a:ext uri="{FF2B5EF4-FFF2-40B4-BE49-F238E27FC236}">
                  <a16:creationId xmlns:a16="http://schemas.microsoft.com/office/drawing/2014/main" id="{7C77C092-0B57-4731-A117-6B5879E8E50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943379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79" name="Freeform 31">
              <a:extLst>
                <a:ext uri="{FF2B5EF4-FFF2-40B4-BE49-F238E27FC236}">
                  <a16:creationId xmlns:a16="http://schemas.microsoft.com/office/drawing/2014/main" id="{4FAF69FD-8478-440F-A0D9-29D124D91AA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76614" y="51585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80" name="Freeform 32">
              <a:extLst>
                <a:ext uri="{FF2B5EF4-FFF2-40B4-BE49-F238E27FC236}">
                  <a16:creationId xmlns:a16="http://schemas.microsoft.com/office/drawing/2014/main" id="{73D6C1E6-A15C-4775-A5EA-5675FDD2A61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050474" y="51585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81" name="Freeform 29">
              <a:extLst>
                <a:ext uri="{FF2B5EF4-FFF2-40B4-BE49-F238E27FC236}">
                  <a16:creationId xmlns:a16="http://schemas.microsoft.com/office/drawing/2014/main" id="{26EE3B4D-AFF2-482B-AD50-D4AAE7380D4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614751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82" name="Freeform 30">
              <a:extLst>
                <a:ext uri="{FF2B5EF4-FFF2-40B4-BE49-F238E27FC236}">
                  <a16:creationId xmlns:a16="http://schemas.microsoft.com/office/drawing/2014/main" id="{855276D7-FBA8-492C-B482-97AF086BDBE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288610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83" name="Freeform 31">
              <a:extLst>
                <a:ext uri="{FF2B5EF4-FFF2-40B4-BE49-F238E27FC236}">
                  <a16:creationId xmlns:a16="http://schemas.microsoft.com/office/drawing/2014/main" id="{1DF03553-DA4C-4239-ABD7-831EC6B0FD4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721846" y="51585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84" name="Freeform 32">
              <a:extLst>
                <a:ext uri="{FF2B5EF4-FFF2-40B4-BE49-F238E27FC236}">
                  <a16:creationId xmlns:a16="http://schemas.microsoft.com/office/drawing/2014/main" id="{C4FAF3F5-0011-4FDB-B29C-E9EF1A1AE3B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95705" y="51585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85" name="Freeform 29">
              <a:extLst>
                <a:ext uri="{FF2B5EF4-FFF2-40B4-BE49-F238E27FC236}">
                  <a16:creationId xmlns:a16="http://schemas.microsoft.com/office/drawing/2014/main" id="{8E094353-028F-43EE-82A7-5AE0657EA65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959982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86" name="Freeform 30">
              <a:extLst>
                <a:ext uri="{FF2B5EF4-FFF2-40B4-BE49-F238E27FC236}">
                  <a16:creationId xmlns:a16="http://schemas.microsoft.com/office/drawing/2014/main" id="{C938F722-A87F-4E40-915D-6C8A9F88F32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633842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87" name="Freeform 31">
              <a:extLst>
                <a:ext uri="{FF2B5EF4-FFF2-40B4-BE49-F238E27FC236}">
                  <a16:creationId xmlns:a16="http://schemas.microsoft.com/office/drawing/2014/main" id="{A2F6F4D8-2132-4852-945D-CE6DD3BEC5F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067077" y="51585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88" name="Freeform 32">
              <a:extLst>
                <a:ext uri="{FF2B5EF4-FFF2-40B4-BE49-F238E27FC236}">
                  <a16:creationId xmlns:a16="http://schemas.microsoft.com/office/drawing/2014/main" id="{4E08E18A-FFEC-42E7-8DFB-50F2554E4DD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740936" y="51585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89" name="Freeform 29">
              <a:extLst>
                <a:ext uri="{FF2B5EF4-FFF2-40B4-BE49-F238E27FC236}">
                  <a16:creationId xmlns:a16="http://schemas.microsoft.com/office/drawing/2014/main" id="{D14B33B8-EE4D-4807-BCE5-F8D36A41357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305213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90" name="Freeform 30">
              <a:extLst>
                <a:ext uri="{FF2B5EF4-FFF2-40B4-BE49-F238E27FC236}">
                  <a16:creationId xmlns:a16="http://schemas.microsoft.com/office/drawing/2014/main" id="{6942BEAF-4DB5-41F6-92CA-6A3D981D34D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979072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91" name="Freeform 31">
              <a:extLst>
                <a:ext uri="{FF2B5EF4-FFF2-40B4-BE49-F238E27FC236}">
                  <a16:creationId xmlns:a16="http://schemas.microsoft.com/office/drawing/2014/main" id="{BEF5A9C5-020B-445F-A80C-9878EB0B88E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412308" y="51585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92" name="Freeform 32">
              <a:extLst>
                <a:ext uri="{FF2B5EF4-FFF2-40B4-BE49-F238E27FC236}">
                  <a16:creationId xmlns:a16="http://schemas.microsoft.com/office/drawing/2014/main" id="{D51869B7-E5CB-44DA-82E3-A7D5C1E026C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086167" y="51585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93" name="Freeform 587">
              <a:extLst>
                <a:ext uri="{FF2B5EF4-FFF2-40B4-BE49-F238E27FC236}">
                  <a16:creationId xmlns:a16="http://schemas.microsoft.com/office/drawing/2014/main" id="{4C544C49-8F33-4DA1-845B-73B99BEA6CD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650445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94" name="Freeform 588">
              <a:extLst>
                <a:ext uri="{FF2B5EF4-FFF2-40B4-BE49-F238E27FC236}">
                  <a16:creationId xmlns:a16="http://schemas.microsoft.com/office/drawing/2014/main" id="{229528D8-2664-4E1B-AFC2-30E17ED36CC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324303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95" name="Freeform 589">
              <a:extLst>
                <a:ext uri="{FF2B5EF4-FFF2-40B4-BE49-F238E27FC236}">
                  <a16:creationId xmlns:a16="http://schemas.microsoft.com/office/drawing/2014/main" id="{043941A6-00C8-4E9A-B608-D05B2245239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757539" y="51585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96" name="Freeform 590">
              <a:extLst>
                <a:ext uri="{FF2B5EF4-FFF2-40B4-BE49-F238E27FC236}">
                  <a16:creationId xmlns:a16="http://schemas.microsoft.com/office/drawing/2014/main" id="{623ADF48-9198-4E4C-BCE3-F177F750526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431399" y="51585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97" name="Freeform 29">
              <a:extLst>
                <a:ext uri="{FF2B5EF4-FFF2-40B4-BE49-F238E27FC236}">
                  <a16:creationId xmlns:a16="http://schemas.microsoft.com/office/drawing/2014/main" id="{4ED236BF-BB1E-4439-A35D-415222C53D6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995675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98" name="Freeform 31">
              <a:extLst>
                <a:ext uri="{FF2B5EF4-FFF2-40B4-BE49-F238E27FC236}">
                  <a16:creationId xmlns:a16="http://schemas.microsoft.com/office/drawing/2014/main" id="{8A23FAAE-620A-4294-9841-921C47E9C11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102769" y="51585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37" name="Freeform 29">
              <a:extLst>
                <a:ext uri="{FF2B5EF4-FFF2-40B4-BE49-F238E27FC236}">
                  <a16:creationId xmlns:a16="http://schemas.microsoft.com/office/drawing/2014/main" id="{1EE53E81-72A9-43B0-9FDF-16877FB32BC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667048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38" name="Freeform 30">
              <a:extLst>
                <a:ext uri="{FF2B5EF4-FFF2-40B4-BE49-F238E27FC236}">
                  <a16:creationId xmlns:a16="http://schemas.microsoft.com/office/drawing/2014/main" id="{BA569DC6-A36F-4A6A-8DEB-F064794C845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340907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39" name="Freeform 31">
              <a:extLst>
                <a:ext uri="{FF2B5EF4-FFF2-40B4-BE49-F238E27FC236}">
                  <a16:creationId xmlns:a16="http://schemas.microsoft.com/office/drawing/2014/main" id="{E2E08C06-A087-453E-BF75-1A7AC653D04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774142" y="51585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40" name="Freeform 32">
              <a:extLst>
                <a:ext uri="{FF2B5EF4-FFF2-40B4-BE49-F238E27FC236}">
                  <a16:creationId xmlns:a16="http://schemas.microsoft.com/office/drawing/2014/main" id="{53D6C9C2-A744-4C1C-8672-ADC54A0FFEE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448001" y="51585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41" name="Freeform 29">
              <a:extLst>
                <a:ext uri="{FF2B5EF4-FFF2-40B4-BE49-F238E27FC236}">
                  <a16:creationId xmlns:a16="http://schemas.microsoft.com/office/drawing/2014/main" id="{AE0AE3F1-BF26-469D-943E-78DA8EE0E0B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012278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42" name="Freeform 30">
              <a:extLst>
                <a:ext uri="{FF2B5EF4-FFF2-40B4-BE49-F238E27FC236}">
                  <a16:creationId xmlns:a16="http://schemas.microsoft.com/office/drawing/2014/main" id="{2BCAC8A7-BFF4-4B50-BB34-3D71B321E14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686138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43" name="Freeform 31">
              <a:extLst>
                <a:ext uri="{FF2B5EF4-FFF2-40B4-BE49-F238E27FC236}">
                  <a16:creationId xmlns:a16="http://schemas.microsoft.com/office/drawing/2014/main" id="{A32B46C9-EEFD-4401-B741-ECBB84ADE86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119373" y="51585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44" name="Freeform 32">
              <a:extLst>
                <a:ext uri="{FF2B5EF4-FFF2-40B4-BE49-F238E27FC236}">
                  <a16:creationId xmlns:a16="http://schemas.microsoft.com/office/drawing/2014/main" id="{62525033-77CC-4C20-8F12-DF93CDA9A72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93231" y="51585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45" name="Freeform 29">
              <a:extLst>
                <a:ext uri="{FF2B5EF4-FFF2-40B4-BE49-F238E27FC236}">
                  <a16:creationId xmlns:a16="http://schemas.microsoft.com/office/drawing/2014/main" id="{0C20C67A-CE13-43AA-98F8-080F12FD9AC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357510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46" name="Freeform 30">
              <a:extLst>
                <a:ext uri="{FF2B5EF4-FFF2-40B4-BE49-F238E27FC236}">
                  <a16:creationId xmlns:a16="http://schemas.microsoft.com/office/drawing/2014/main" id="{576C7748-9555-4564-AB81-8782CF91A59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031369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47" name="Freeform 31">
              <a:extLst>
                <a:ext uri="{FF2B5EF4-FFF2-40B4-BE49-F238E27FC236}">
                  <a16:creationId xmlns:a16="http://schemas.microsoft.com/office/drawing/2014/main" id="{64DF0C7B-5C3C-4663-8365-3275BE1C7C6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464604" y="51585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48" name="Freeform 32">
              <a:extLst>
                <a:ext uri="{FF2B5EF4-FFF2-40B4-BE49-F238E27FC236}">
                  <a16:creationId xmlns:a16="http://schemas.microsoft.com/office/drawing/2014/main" id="{1FAAF47B-C2A0-43BB-9381-2C75D88567A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138464" y="51585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49" name="Freeform 29">
              <a:extLst>
                <a:ext uri="{FF2B5EF4-FFF2-40B4-BE49-F238E27FC236}">
                  <a16:creationId xmlns:a16="http://schemas.microsoft.com/office/drawing/2014/main" id="{78B52D43-1204-42F6-8F08-FBD181C82C5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702740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50" name="Freeform 30">
              <a:extLst>
                <a:ext uri="{FF2B5EF4-FFF2-40B4-BE49-F238E27FC236}">
                  <a16:creationId xmlns:a16="http://schemas.microsoft.com/office/drawing/2014/main" id="{9FF64BAB-253C-4564-A88E-EE1CA77EFFE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376599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51" name="Freeform 31">
              <a:extLst>
                <a:ext uri="{FF2B5EF4-FFF2-40B4-BE49-F238E27FC236}">
                  <a16:creationId xmlns:a16="http://schemas.microsoft.com/office/drawing/2014/main" id="{99DD6950-6DFF-4043-907D-206BD875B91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809836" y="51585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52" name="Freeform 32">
              <a:extLst>
                <a:ext uri="{FF2B5EF4-FFF2-40B4-BE49-F238E27FC236}">
                  <a16:creationId xmlns:a16="http://schemas.microsoft.com/office/drawing/2014/main" id="{01F65CF4-C605-49AA-B1FD-136B95E5566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483694" y="51585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53" name="Freeform 447">
              <a:extLst>
                <a:ext uri="{FF2B5EF4-FFF2-40B4-BE49-F238E27FC236}">
                  <a16:creationId xmlns:a16="http://schemas.microsoft.com/office/drawing/2014/main" id="{423EFB1F-DAAF-4114-BCBE-2EC6406CA3E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047972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54" name="Freeform 448">
              <a:extLst>
                <a:ext uri="{FF2B5EF4-FFF2-40B4-BE49-F238E27FC236}">
                  <a16:creationId xmlns:a16="http://schemas.microsoft.com/office/drawing/2014/main" id="{E708C960-A737-45D5-8A6B-23138354306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21830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55" name="Freeform 449">
              <a:extLst>
                <a:ext uri="{FF2B5EF4-FFF2-40B4-BE49-F238E27FC236}">
                  <a16:creationId xmlns:a16="http://schemas.microsoft.com/office/drawing/2014/main" id="{76E7BD20-3B7F-4079-94E8-3964CB17C3E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155066" y="51585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56" name="Freeform 450">
              <a:extLst>
                <a:ext uri="{FF2B5EF4-FFF2-40B4-BE49-F238E27FC236}">
                  <a16:creationId xmlns:a16="http://schemas.microsoft.com/office/drawing/2014/main" id="{0A805376-57E8-4BFD-929E-690BDDAE708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828926" y="51585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57" name="Freeform 29">
              <a:extLst>
                <a:ext uri="{FF2B5EF4-FFF2-40B4-BE49-F238E27FC236}">
                  <a16:creationId xmlns:a16="http://schemas.microsoft.com/office/drawing/2014/main" id="{1BBCC45F-89DF-420C-9912-BFE8CE3C521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93203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58" name="Freeform 31">
              <a:extLst>
                <a:ext uri="{FF2B5EF4-FFF2-40B4-BE49-F238E27FC236}">
                  <a16:creationId xmlns:a16="http://schemas.microsoft.com/office/drawing/2014/main" id="{F6466281-ECC9-4FCD-8F88-87A21A17F47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500297" y="51585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59" name="Freeform 29">
              <a:extLst>
                <a:ext uri="{FF2B5EF4-FFF2-40B4-BE49-F238E27FC236}">
                  <a16:creationId xmlns:a16="http://schemas.microsoft.com/office/drawing/2014/main" id="{D4172A17-C18F-4225-AD4D-AF2A01CC6CF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64575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60" name="Freeform 30">
              <a:extLst>
                <a:ext uri="{FF2B5EF4-FFF2-40B4-BE49-F238E27FC236}">
                  <a16:creationId xmlns:a16="http://schemas.microsoft.com/office/drawing/2014/main" id="{0F592BA4-15C6-4D6B-AD14-97FD54809D9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8433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61" name="Freeform 31">
              <a:extLst>
                <a:ext uri="{FF2B5EF4-FFF2-40B4-BE49-F238E27FC236}">
                  <a16:creationId xmlns:a16="http://schemas.microsoft.com/office/drawing/2014/main" id="{E55177BE-5823-4E9C-86E6-6EFC789C016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71668" y="51585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62" name="Freeform 32">
              <a:extLst>
                <a:ext uri="{FF2B5EF4-FFF2-40B4-BE49-F238E27FC236}">
                  <a16:creationId xmlns:a16="http://schemas.microsoft.com/office/drawing/2014/main" id="{E85E4376-F754-460F-9A84-05A6FBD0293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45528" y="51585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63" name="Freeform 29">
              <a:extLst>
                <a:ext uri="{FF2B5EF4-FFF2-40B4-BE49-F238E27FC236}">
                  <a16:creationId xmlns:a16="http://schemas.microsoft.com/office/drawing/2014/main" id="{E6945E86-7683-4CFD-8B22-087766B8B83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09805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64" name="Freeform 30">
              <a:extLst>
                <a:ext uri="{FF2B5EF4-FFF2-40B4-BE49-F238E27FC236}">
                  <a16:creationId xmlns:a16="http://schemas.microsoft.com/office/drawing/2014/main" id="{D562F685-1E41-420B-8D41-76103A8FC8C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664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65" name="Freeform 31">
              <a:extLst>
                <a:ext uri="{FF2B5EF4-FFF2-40B4-BE49-F238E27FC236}">
                  <a16:creationId xmlns:a16="http://schemas.microsoft.com/office/drawing/2014/main" id="{31A9F6E1-20EC-47E9-A554-AD8D8BC58A4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16899" y="51585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66" name="Freeform 32">
              <a:extLst>
                <a:ext uri="{FF2B5EF4-FFF2-40B4-BE49-F238E27FC236}">
                  <a16:creationId xmlns:a16="http://schemas.microsoft.com/office/drawing/2014/main" id="{C611903C-5E0F-464F-8B7C-4EB886C1E81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90758" y="51585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802" name="Group 1801">
            <a:extLst>
              <a:ext uri="{FF2B5EF4-FFF2-40B4-BE49-F238E27FC236}">
                <a16:creationId xmlns:a16="http://schemas.microsoft.com/office/drawing/2014/main" id="{6AE2B9B6-C947-40E8-9C29-194017E32D74}"/>
              </a:ext>
            </a:extLst>
          </p:cNvPr>
          <p:cNvGrpSpPr/>
          <p:nvPr userDrawn="1"/>
        </p:nvGrpSpPr>
        <p:grpSpPr>
          <a:xfrm>
            <a:off x="83663" y="6049551"/>
            <a:ext cx="12009863" cy="176637"/>
            <a:chOff x="83663" y="6004311"/>
            <a:chExt cx="12009863" cy="176637"/>
          </a:xfrm>
        </p:grpSpPr>
        <p:sp>
          <p:nvSpPr>
            <p:cNvPr id="991" name="Freeform 29">
              <a:extLst>
                <a:ext uri="{FF2B5EF4-FFF2-40B4-BE49-F238E27FC236}">
                  <a16:creationId xmlns:a16="http://schemas.microsoft.com/office/drawing/2014/main" id="{EB84D63A-0D4B-4075-A871-81FF6D72315E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196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92" name="Freeform 30">
              <a:extLst>
                <a:ext uri="{FF2B5EF4-FFF2-40B4-BE49-F238E27FC236}">
                  <a16:creationId xmlns:a16="http://schemas.microsoft.com/office/drawing/2014/main" id="{F1D8AF92-93AF-40D7-83F8-49E1B7F0320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337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93" name="Freeform 31">
              <a:extLst>
                <a:ext uri="{FF2B5EF4-FFF2-40B4-BE49-F238E27FC236}">
                  <a16:creationId xmlns:a16="http://schemas.microsoft.com/office/drawing/2014/main" id="{7A35C52B-F028-45FF-8A9A-3622B405140E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63" y="6004311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94" name="Freeform 32">
              <a:extLst>
                <a:ext uri="{FF2B5EF4-FFF2-40B4-BE49-F238E27FC236}">
                  <a16:creationId xmlns:a16="http://schemas.microsoft.com/office/drawing/2014/main" id="{F53796FF-41D3-410C-BA07-01AF758A968B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290" y="6004311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95" name="Freeform 29">
              <a:extLst>
                <a:ext uri="{FF2B5EF4-FFF2-40B4-BE49-F238E27FC236}">
                  <a16:creationId xmlns:a16="http://schemas.microsoft.com/office/drawing/2014/main" id="{D29764A6-B722-4AEA-A422-85C549D6243F}"/>
                </a:ext>
              </a:extLst>
            </p:cNvPr>
            <p:cNvSpPr>
              <a:spLocks/>
            </p:cNvSpPr>
            <p:nvPr/>
          </p:nvSpPr>
          <p:spPr bwMode="auto">
            <a:xfrm>
              <a:off x="959966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96" name="Freeform 30">
              <a:extLst>
                <a:ext uri="{FF2B5EF4-FFF2-40B4-BE49-F238E27FC236}">
                  <a16:creationId xmlns:a16="http://schemas.microsoft.com/office/drawing/2014/main" id="{CDD9BDE7-668C-41CD-A8FE-AE9DBDEBE14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6106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97" name="Freeform 31">
              <a:extLst>
                <a:ext uri="{FF2B5EF4-FFF2-40B4-BE49-F238E27FC236}">
                  <a16:creationId xmlns:a16="http://schemas.microsoft.com/office/drawing/2014/main" id="{78B4C4D2-DA1D-4895-85E6-12B64EAB8F2A}"/>
                </a:ext>
              </a:extLst>
            </p:cNvPr>
            <p:cNvSpPr>
              <a:spLocks/>
            </p:cNvSpPr>
            <p:nvPr/>
          </p:nvSpPr>
          <p:spPr bwMode="auto">
            <a:xfrm>
              <a:off x="738432" y="6004311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98" name="Freeform 32">
              <a:extLst>
                <a:ext uri="{FF2B5EF4-FFF2-40B4-BE49-F238E27FC236}">
                  <a16:creationId xmlns:a16="http://schemas.microsoft.com/office/drawing/2014/main" id="{BC0006B3-F800-4317-8783-B91A4FE4E36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7060" y="6004311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99" name="Freeform 29">
              <a:extLst>
                <a:ext uri="{FF2B5EF4-FFF2-40B4-BE49-F238E27FC236}">
                  <a16:creationId xmlns:a16="http://schemas.microsoft.com/office/drawing/2014/main" id="{041382CF-61FD-4660-8FB5-598FB6C616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614734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00" name="Freeform 30">
              <a:extLst>
                <a:ext uri="{FF2B5EF4-FFF2-40B4-BE49-F238E27FC236}">
                  <a16:creationId xmlns:a16="http://schemas.microsoft.com/office/drawing/2014/main" id="{9972FE09-1F04-48BB-BD9D-5FBDA3046307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0875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01" name="Freeform 31">
              <a:extLst>
                <a:ext uri="{FF2B5EF4-FFF2-40B4-BE49-F238E27FC236}">
                  <a16:creationId xmlns:a16="http://schemas.microsoft.com/office/drawing/2014/main" id="{C718D31D-4141-4227-9283-7AFF23586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3201" y="6004311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02" name="Freeform 32">
              <a:extLst>
                <a:ext uri="{FF2B5EF4-FFF2-40B4-BE49-F238E27FC236}">
                  <a16:creationId xmlns:a16="http://schemas.microsoft.com/office/drawing/2014/main" id="{95D7D8FE-4145-481D-A4D8-15658D707B6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1829" y="6004311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03" name="Freeform 29">
              <a:extLst>
                <a:ext uri="{FF2B5EF4-FFF2-40B4-BE49-F238E27FC236}">
                  <a16:creationId xmlns:a16="http://schemas.microsoft.com/office/drawing/2014/main" id="{A663F658-2CC6-417E-A9EB-6C8F752E0F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9503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04" name="Freeform 30">
              <a:extLst>
                <a:ext uri="{FF2B5EF4-FFF2-40B4-BE49-F238E27FC236}">
                  <a16:creationId xmlns:a16="http://schemas.microsoft.com/office/drawing/2014/main" id="{33ECAD77-0D8A-488D-92A4-7681FD0685EE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5644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05" name="Freeform 31">
              <a:extLst>
                <a:ext uri="{FF2B5EF4-FFF2-40B4-BE49-F238E27FC236}">
                  <a16:creationId xmlns:a16="http://schemas.microsoft.com/office/drawing/2014/main" id="{5CBC7ED8-966B-4D67-8082-31BA034622B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7969" y="6004311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06" name="Freeform 32">
              <a:extLst>
                <a:ext uri="{FF2B5EF4-FFF2-40B4-BE49-F238E27FC236}">
                  <a16:creationId xmlns:a16="http://schemas.microsoft.com/office/drawing/2014/main" id="{9E28EFD6-33FE-4BAC-AA4E-F24484F8CADB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6598" y="6004311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07" name="Freeform 477">
              <a:extLst>
                <a:ext uri="{FF2B5EF4-FFF2-40B4-BE49-F238E27FC236}">
                  <a16:creationId xmlns:a16="http://schemas.microsoft.com/office/drawing/2014/main" id="{35618359-81CE-4C99-A497-F508740CB0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4272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08" name="Freeform 478">
              <a:extLst>
                <a:ext uri="{FF2B5EF4-FFF2-40B4-BE49-F238E27FC236}">
                  <a16:creationId xmlns:a16="http://schemas.microsoft.com/office/drawing/2014/main" id="{5928097D-BC24-45B5-968F-84D6BE800D5C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0413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09" name="Freeform 479">
              <a:extLst>
                <a:ext uri="{FF2B5EF4-FFF2-40B4-BE49-F238E27FC236}">
                  <a16:creationId xmlns:a16="http://schemas.microsoft.com/office/drawing/2014/main" id="{D2F14BB8-A075-4E01-A02D-ED0304BD8BE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2739" y="6004311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10" name="Freeform 480">
              <a:extLst>
                <a:ext uri="{FF2B5EF4-FFF2-40B4-BE49-F238E27FC236}">
                  <a16:creationId xmlns:a16="http://schemas.microsoft.com/office/drawing/2014/main" id="{9283E334-67B2-411D-8C60-F399A3FD7607}"/>
                </a:ext>
              </a:extLst>
            </p:cNvPr>
            <p:cNvSpPr>
              <a:spLocks/>
            </p:cNvSpPr>
            <p:nvPr/>
          </p:nvSpPr>
          <p:spPr bwMode="auto">
            <a:xfrm>
              <a:off x="3031366" y="6004311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11" name="Freeform 29">
              <a:extLst>
                <a:ext uri="{FF2B5EF4-FFF2-40B4-BE49-F238E27FC236}">
                  <a16:creationId xmlns:a16="http://schemas.microsoft.com/office/drawing/2014/main" id="{D2F28BD3-34CC-4DBC-9BF2-F92663233B15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9042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12" name="Freeform 31">
              <a:extLst>
                <a:ext uri="{FF2B5EF4-FFF2-40B4-BE49-F238E27FC236}">
                  <a16:creationId xmlns:a16="http://schemas.microsoft.com/office/drawing/2014/main" id="{65C4C200-00FB-4671-B0FC-9B5903EFA6B5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7508" y="6004311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13" name="Freeform 29">
              <a:extLst>
                <a:ext uri="{FF2B5EF4-FFF2-40B4-BE49-F238E27FC236}">
                  <a16:creationId xmlns:a16="http://schemas.microsoft.com/office/drawing/2014/main" id="{9EE12FD9-1A60-4B4E-BDCE-456710EF8B63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7670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14" name="Freeform 30">
              <a:extLst>
                <a:ext uri="{FF2B5EF4-FFF2-40B4-BE49-F238E27FC236}">
                  <a16:creationId xmlns:a16="http://schemas.microsoft.com/office/drawing/2014/main" id="{02C3A7AC-51C2-4F57-9CEC-D92373F5D1BF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3811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15" name="Freeform 31">
              <a:extLst>
                <a:ext uri="{FF2B5EF4-FFF2-40B4-BE49-F238E27FC236}">
                  <a16:creationId xmlns:a16="http://schemas.microsoft.com/office/drawing/2014/main" id="{AF46A3D3-8E3C-439D-A7F2-0BE48D34FEE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6136" y="6004311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16" name="Freeform 32">
              <a:extLst>
                <a:ext uri="{FF2B5EF4-FFF2-40B4-BE49-F238E27FC236}">
                  <a16:creationId xmlns:a16="http://schemas.microsoft.com/office/drawing/2014/main" id="{93D30021-48E0-42FB-BA4B-DFA777ABD635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4764" y="6004311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17" name="Freeform 29">
              <a:extLst>
                <a:ext uri="{FF2B5EF4-FFF2-40B4-BE49-F238E27FC236}">
                  <a16:creationId xmlns:a16="http://schemas.microsoft.com/office/drawing/2014/main" id="{DAE0A4FD-A28E-49B5-B2B8-06411201C2EA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2439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18" name="Freeform 30">
              <a:extLst>
                <a:ext uri="{FF2B5EF4-FFF2-40B4-BE49-F238E27FC236}">
                  <a16:creationId xmlns:a16="http://schemas.microsoft.com/office/drawing/2014/main" id="{E1AD0E62-6039-4044-9190-5A00ABCBD677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8580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19" name="Freeform 31">
              <a:extLst>
                <a:ext uri="{FF2B5EF4-FFF2-40B4-BE49-F238E27FC236}">
                  <a16:creationId xmlns:a16="http://schemas.microsoft.com/office/drawing/2014/main" id="{06D3B464-B7F8-4CAD-AE5F-D5203D62B08A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0905" y="6004311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20" name="Freeform 32">
              <a:extLst>
                <a:ext uri="{FF2B5EF4-FFF2-40B4-BE49-F238E27FC236}">
                  <a16:creationId xmlns:a16="http://schemas.microsoft.com/office/drawing/2014/main" id="{D7FB8E1A-03D3-48EC-8354-8ED146B811BF}"/>
                </a:ext>
              </a:extLst>
            </p:cNvPr>
            <p:cNvSpPr>
              <a:spLocks/>
            </p:cNvSpPr>
            <p:nvPr/>
          </p:nvSpPr>
          <p:spPr bwMode="auto">
            <a:xfrm>
              <a:off x="4669534" y="6004311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21" name="Freeform 29">
              <a:extLst>
                <a:ext uri="{FF2B5EF4-FFF2-40B4-BE49-F238E27FC236}">
                  <a16:creationId xmlns:a16="http://schemas.microsoft.com/office/drawing/2014/main" id="{EFD056BF-C48D-4B03-B052-6DD2738EFAE3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7208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22" name="Freeform 30">
              <a:extLst>
                <a:ext uri="{FF2B5EF4-FFF2-40B4-BE49-F238E27FC236}">
                  <a16:creationId xmlns:a16="http://schemas.microsoft.com/office/drawing/2014/main" id="{3CE438B3-A909-451C-893B-2ACFEB7E52E7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3348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23" name="Freeform 31">
              <a:extLst>
                <a:ext uri="{FF2B5EF4-FFF2-40B4-BE49-F238E27FC236}">
                  <a16:creationId xmlns:a16="http://schemas.microsoft.com/office/drawing/2014/main" id="{5B688E72-91E2-4D28-B779-946F4D23A8A2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5674" y="6004311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24" name="Freeform 32">
              <a:extLst>
                <a:ext uri="{FF2B5EF4-FFF2-40B4-BE49-F238E27FC236}">
                  <a16:creationId xmlns:a16="http://schemas.microsoft.com/office/drawing/2014/main" id="{C6F43DA8-BC73-4C5B-94E4-8CB2D4468EE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4302" y="6004311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25" name="Freeform 29">
              <a:extLst>
                <a:ext uri="{FF2B5EF4-FFF2-40B4-BE49-F238E27FC236}">
                  <a16:creationId xmlns:a16="http://schemas.microsoft.com/office/drawing/2014/main" id="{A93BE57F-9371-4213-880C-5219F3B954C9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1977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26" name="Freeform 30">
              <a:extLst>
                <a:ext uri="{FF2B5EF4-FFF2-40B4-BE49-F238E27FC236}">
                  <a16:creationId xmlns:a16="http://schemas.microsoft.com/office/drawing/2014/main" id="{B6D16DFA-7938-42BA-B53A-E3C4687F5840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8118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27" name="Freeform 31">
              <a:extLst>
                <a:ext uri="{FF2B5EF4-FFF2-40B4-BE49-F238E27FC236}">
                  <a16:creationId xmlns:a16="http://schemas.microsoft.com/office/drawing/2014/main" id="{45CDCBB6-708E-44CF-BA65-BACA9386BAC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0443" y="6004311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28" name="Freeform 32">
              <a:extLst>
                <a:ext uri="{FF2B5EF4-FFF2-40B4-BE49-F238E27FC236}">
                  <a16:creationId xmlns:a16="http://schemas.microsoft.com/office/drawing/2014/main" id="{CE334FF6-8932-44E4-8D98-543369ABBA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9071" y="6004311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29" name="Freeform 499">
              <a:extLst>
                <a:ext uri="{FF2B5EF4-FFF2-40B4-BE49-F238E27FC236}">
                  <a16:creationId xmlns:a16="http://schemas.microsoft.com/office/drawing/2014/main" id="{23A5D089-5B4E-48DD-878E-DE2590AB1821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6745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30" name="Freeform 500">
              <a:extLst>
                <a:ext uri="{FF2B5EF4-FFF2-40B4-BE49-F238E27FC236}">
                  <a16:creationId xmlns:a16="http://schemas.microsoft.com/office/drawing/2014/main" id="{DCA739D1-CC8F-441B-93B7-0AE669F9BD4B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2887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31" name="Freeform 501">
              <a:extLst>
                <a:ext uri="{FF2B5EF4-FFF2-40B4-BE49-F238E27FC236}">
                  <a16:creationId xmlns:a16="http://schemas.microsoft.com/office/drawing/2014/main" id="{50221695-4D2C-410B-9E90-48351BC178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05212" y="6004311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32" name="Freeform 502">
              <a:extLst>
                <a:ext uri="{FF2B5EF4-FFF2-40B4-BE49-F238E27FC236}">
                  <a16:creationId xmlns:a16="http://schemas.microsoft.com/office/drawing/2014/main" id="{61422459-4037-4AE7-8D9E-07BB41EA3916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3840" y="6004311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33" name="Freeform 29">
              <a:extLst>
                <a:ext uri="{FF2B5EF4-FFF2-40B4-BE49-F238E27FC236}">
                  <a16:creationId xmlns:a16="http://schemas.microsoft.com/office/drawing/2014/main" id="{E07A424F-E204-43A1-8F6A-4765B0491B33}"/>
                </a:ext>
              </a:extLst>
            </p:cNvPr>
            <p:cNvSpPr>
              <a:spLocks/>
            </p:cNvSpPr>
            <p:nvPr/>
          </p:nvSpPr>
          <p:spPr bwMode="auto">
            <a:xfrm>
              <a:off x="7181515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34" name="Freeform 31">
              <a:extLst>
                <a:ext uri="{FF2B5EF4-FFF2-40B4-BE49-F238E27FC236}">
                  <a16:creationId xmlns:a16="http://schemas.microsoft.com/office/drawing/2014/main" id="{43C16675-1119-4B14-BA22-BA13776B3932}"/>
                </a:ext>
              </a:extLst>
            </p:cNvPr>
            <p:cNvSpPr>
              <a:spLocks/>
            </p:cNvSpPr>
            <p:nvPr/>
          </p:nvSpPr>
          <p:spPr bwMode="auto">
            <a:xfrm>
              <a:off x="6959981" y="6004311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01" name="Freeform 29">
              <a:extLst>
                <a:ext uri="{FF2B5EF4-FFF2-40B4-BE49-F238E27FC236}">
                  <a16:creationId xmlns:a16="http://schemas.microsoft.com/office/drawing/2014/main" id="{DC86AB09-3245-4C62-8429-D264B9BBAC1B}"/>
                </a:ext>
              </a:extLst>
            </p:cNvPr>
            <p:cNvSpPr>
              <a:spLocks/>
            </p:cNvSpPr>
            <p:nvPr/>
          </p:nvSpPr>
          <p:spPr bwMode="auto">
            <a:xfrm>
              <a:off x="7510142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02" name="Freeform 30">
              <a:extLst>
                <a:ext uri="{FF2B5EF4-FFF2-40B4-BE49-F238E27FC236}">
                  <a16:creationId xmlns:a16="http://schemas.microsoft.com/office/drawing/2014/main" id="{34DB5ADD-5F68-4366-912B-571D7F278A0A}"/>
                </a:ext>
              </a:extLst>
            </p:cNvPr>
            <p:cNvSpPr>
              <a:spLocks/>
            </p:cNvSpPr>
            <p:nvPr/>
          </p:nvSpPr>
          <p:spPr bwMode="auto">
            <a:xfrm>
              <a:off x="7836283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03" name="Freeform 31">
              <a:extLst>
                <a:ext uri="{FF2B5EF4-FFF2-40B4-BE49-F238E27FC236}">
                  <a16:creationId xmlns:a16="http://schemas.microsoft.com/office/drawing/2014/main" id="{3C54F082-BA8D-44B1-85D8-2A4F065B4FE5}"/>
                </a:ext>
              </a:extLst>
            </p:cNvPr>
            <p:cNvSpPr>
              <a:spLocks/>
            </p:cNvSpPr>
            <p:nvPr/>
          </p:nvSpPr>
          <p:spPr bwMode="auto">
            <a:xfrm>
              <a:off x="7288609" y="600431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04" name="Freeform 32">
              <a:extLst>
                <a:ext uri="{FF2B5EF4-FFF2-40B4-BE49-F238E27FC236}">
                  <a16:creationId xmlns:a16="http://schemas.microsoft.com/office/drawing/2014/main" id="{C0BD7B2F-A041-419C-9DEC-F49823001D4D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7237" y="600431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05" name="Freeform 29">
              <a:extLst>
                <a:ext uri="{FF2B5EF4-FFF2-40B4-BE49-F238E27FC236}">
                  <a16:creationId xmlns:a16="http://schemas.microsoft.com/office/drawing/2014/main" id="{39CD8CB6-AA94-45E9-95F4-CA6B912906CE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4912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06" name="Freeform 30">
              <a:extLst>
                <a:ext uri="{FF2B5EF4-FFF2-40B4-BE49-F238E27FC236}">
                  <a16:creationId xmlns:a16="http://schemas.microsoft.com/office/drawing/2014/main" id="{7873A49E-A290-4115-83FA-5688742A6252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1052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07" name="Freeform 31">
              <a:extLst>
                <a:ext uri="{FF2B5EF4-FFF2-40B4-BE49-F238E27FC236}">
                  <a16:creationId xmlns:a16="http://schemas.microsoft.com/office/drawing/2014/main" id="{BF858DC7-9EFD-473D-8D68-15EEFC83E46A}"/>
                </a:ext>
              </a:extLst>
            </p:cNvPr>
            <p:cNvSpPr>
              <a:spLocks/>
            </p:cNvSpPr>
            <p:nvPr/>
          </p:nvSpPr>
          <p:spPr bwMode="auto">
            <a:xfrm>
              <a:off x="7943378" y="600431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08" name="Freeform 32">
              <a:extLst>
                <a:ext uri="{FF2B5EF4-FFF2-40B4-BE49-F238E27FC236}">
                  <a16:creationId xmlns:a16="http://schemas.microsoft.com/office/drawing/2014/main" id="{EF195FB3-5F31-462A-9F78-28B87100C7AD}"/>
                </a:ext>
              </a:extLst>
            </p:cNvPr>
            <p:cNvSpPr>
              <a:spLocks/>
            </p:cNvSpPr>
            <p:nvPr/>
          </p:nvSpPr>
          <p:spPr bwMode="auto">
            <a:xfrm>
              <a:off x="8272007" y="600431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09" name="Freeform 29">
              <a:extLst>
                <a:ext uri="{FF2B5EF4-FFF2-40B4-BE49-F238E27FC236}">
                  <a16:creationId xmlns:a16="http://schemas.microsoft.com/office/drawing/2014/main" id="{57213923-4788-4824-B9AC-75A980CBAA90}"/>
                </a:ext>
              </a:extLst>
            </p:cNvPr>
            <p:cNvSpPr>
              <a:spLocks/>
            </p:cNvSpPr>
            <p:nvPr/>
          </p:nvSpPr>
          <p:spPr bwMode="auto">
            <a:xfrm>
              <a:off x="8819680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10" name="Freeform 30">
              <a:extLst>
                <a:ext uri="{FF2B5EF4-FFF2-40B4-BE49-F238E27FC236}">
                  <a16:creationId xmlns:a16="http://schemas.microsoft.com/office/drawing/2014/main" id="{B3AA177E-08F8-4767-9504-4C140C188E54}"/>
                </a:ext>
              </a:extLst>
            </p:cNvPr>
            <p:cNvSpPr>
              <a:spLocks/>
            </p:cNvSpPr>
            <p:nvPr/>
          </p:nvSpPr>
          <p:spPr bwMode="auto">
            <a:xfrm>
              <a:off x="9145821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11" name="Freeform 31">
              <a:extLst>
                <a:ext uri="{FF2B5EF4-FFF2-40B4-BE49-F238E27FC236}">
                  <a16:creationId xmlns:a16="http://schemas.microsoft.com/office/drawing/2014/main" id="{4F564A3C-0622-4D60-87C6-3A5B7F49695D}"/>
                </a:ext>
              </a:extLst>
            </p:cNvPr>
            <p:cNvSpPr>
              <a:spLocks/>
            </p:cNvSpPr>
            <p:nvPr/>
          </p:nvSpPr>
          <p:spPr bwMode="auto">
            <a:xfrm>
              <a:off x="8598147" y="600431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12" name="Freeform 32">
              <a:extLst>
                <a:ext uri="{FF2B5EF4-FFF2-40B4-BE49-F238E27FC236}">
                  <a16:creationId xmlns:a16="http://schemas.microsoft.com/office/drawing/2014/main" id="{805E1316-96DE-478C-A377-5DB19921C10B}"/>
                </a:ext>
              </a:extLst>
            </p:cNvPr>
            <p:cNvSpPr>
              <a:spLocks/>
            </p:cNvSpPr>
            <p:nvPr/>
          </p:nvSpPr>
          <p:spPr bwMode="auto">
            <a:xfrm>
              <a:off x="8926774" y="600431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13" name="Freeform 29">
              <a:extLst>
                <a:ext uri="{FF2B5EF4-FFF2-40B4-BE49-F238E27FC236}">
                  <a16:creationId xmlns:a16="http://schemas.microsoft.com/office/drawing/2014/main" id="{E2F44C27-0BBB-480C-BF23-8DC2C71BBED8}"/>
                </a:ext>
              </a:extLst>
            </p:cNvPr>
            <p:cNvSpPr>
              <a:spLocks/>
            </p:cNvSpPr>
            <p:nvPr/>
          </p:nvSpPr>
          <p:spPr bwMode="auto">
            <a:xfrm>
              <a:off x="9474450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14" name="Freeform 30">
              <a:extLst>
                <a:ext uri="{FF2B5EF4-FFF2-40B4-BE49-F238E27FC236}">
                  <a16:creationId xmlns:a16="http://schemas.microsoft.com/office/drawing/2014/main" id="{971E956E-30BA-4587-AB17-5774BFE67EC2}"/>
                </a:ext>
              </a:extLst>
            </p:cNvPr>
            <p:cNvSpPr>
              <a:spLocks/>
            </p:cNvSpPr>
            <p:nvPr/>
          </p:nvSpPr>
          <p:spPr bwMode="auto">
            <a:xfrm>
              <a:off x="9800591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15" name="Freeform 31">
              <a:extLst>
                <a:ext uri="{FF2B5EF4-FFF2-40B4-BE49-F238E27FC236}">
                  <a16:creationId xmlns:a16="http://schemas.microsoft.com/office/drawing/2014/main" id="{85E3166C-51C8-46FE-9298-F13A32E2754C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2915" y="600431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16" name="Freeform 32">
              <a:extLst>
                <a:ext uri="{FF2B5EF4-FFF2-40B4-BE49-F238E27FC236}">
                  <a16:creationId xmlns:a16="http://schemas.microsoft.com/office/drawing/2014/main" id="{525E9EF6-96B9-4A89-8208-3284D6D2158D}"/>
                </a:ext>
              </a:extLst>
            </p:cNvPr>
            <p:cNvSpPr>
              <a:spLocks/>
            </p:cNvSpPr>
            <p:nvPr/>
          </p:nvSpPr>
          <p:spPr bwMode="auto">
            <a:xfrm>
              <a:off x="9581544" y="600431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17" name="Freeform 387">
              <a:extLst>
                <a:ext uri="{FF2B5EF4-FFF2-40B4-BE49-F238E27FC236}">
                  <a16:creationId xmlns:a16="http://schemas.microsoft.com/office/drawing/2014/main" id="{478A8BCC-B32A-4E39-ABA1-9E4D13B7B8E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9218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18" name="Freeform 388">
              <a:extLst>
                <a:ext uri="{FF2B5EF4-FFF2-40B4-BE49-F238E27FC236}">
                  <a16:creationId xmlns:a16="http://schemas.microsoft.com/office/drawing/2014/main" id="{5614BBD2-EB0C-49E9-B44B-1A6437E671E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55360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19" name="Freeform 389">
              <a:extLst>
                <a:ext uri="{FF2B5EF4-FFF2-40B4-BE49-F238E27FC236}">
                  <a16:creationId xmlns:a16="http://schemas.microsoft.com/office/drawing/2014/main" id="{2EDB4054-5229-4CA6-8895-DC3046D61967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7685" y="600431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20" name="Freeform 390">
              <a:extLst>
                <a:ext uri="{FF2B5EF4-FFF2-40B4-BE49-F238E27FC236}">
                  <a16:creationId xmlns:a16="http://schemas.microsoft.com/office/drawing/2014/main" id="{87A5FF6A-C9E1-4782-8DBF-68D362A1D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36312" y="600431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21" name="Freeform 29">
              <a:extLst>
                <a:ext uri="{FF2B5EF4-FFF2-40B4-BE49-F238E27FC236}">
                  <a16:creationId xmlns:a16="http://schemas.microsoft.com/office/drawing/2014/main" id="{B1974EDF-FF26-4920-B532-D7F90207960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83987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22" name="Freeform 31">
              <a:extLst>
                <a:ext uri="{FF2B5EF4-FFF2-40B4-BE49-F238E27FC236}">
                  <a16:creationId xmlns:a16="http://schemas.microsoft.com/office/drawing/2014/main" id="{2A17A771-20D7-492B-B75E-E2947ACD44C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2454" y="600431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23" name="Freeform 29">
              <a:extLst>
                <a:ext uri="{FF2B5EF4-FFF2-40B4-BE49-F238E27FC236}">
                  <a16:creationId xmlns:a16="http://schemas.microsoft.com/office/drawing/2014/main" id="{10BAC488-EF39-4573-A277-FF040FEBA9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2615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24" name="Freeform 30">
              <a:extLst>
                <a:ext uri="{FF2B5EF4-FFF2-40B4-BE49-F238E27FC236}">
                  <a16:creationId xmlns:a16="http://schemas.microsoft.com/office/drawing/2014/main" id="{E3E6E5A3-B1FC-4080-92B1-FE5444FD370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38757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25" name="Freeform 31">
              <a:extLst>
                <a:ext uri="{FF2B5EF4-FFF2-40B4-BE49-F238E27FC236}">
                  <a16:creationId xmlns:a16="http://schemas.microsoft.com/office/drawing/2014/main" id="{1E52E3E7-3179-4282-9CE5-345A1B489A4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91083" y="600431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26" name="Freeform 32">
              <a:extLst>
                <a:ext uri="{FF2B5EF4-FFF2-40B4-BE49-F238E27FC236}">
                  <a16:creationId xmlns:a16="http://schemas.microsoft.com/office/drawing/2014/main" id="{8781BA8E-C018-4814-8A7E-BF2F785C811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19710" y="600431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27" name="Freeform 397">
              <a:extLst>
                <a:ext uri="{FF2B5EF4-FFF2-40B4-BE49-F238E27FC236}">
                  <a16:creationId xmlns:a16="http://schemas.microsoft.com/office/drawing/2014/main" id="{22AFE1C2-8331-491C-9153-FD8A52D38C0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67385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28" name="Freeform 398">
              <a:extLst>
                <a:ext uri="{FF2B5EF4-FFF2-40B4-BE49-F238E27FC236}">
                  <a16:creationId xmlns:a16="http://schemas.microsoft.com/office/drawing/2014/main" id="{3F5E02DF-9305-4D34-BDB0-528B885960B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93526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29" name="Freeform 399">
              <a:extLst>
                <a:ext uri="{FF2B5EF4-FFF2-40B4-BE49-F238E27FC236}">
                  <a16:creationId xmlns:a16="http://schemas.microsoft.com/office/drawing/2014/main" id="{0A3E8882-4F3B-4E14-82F4-4E3D6A37C4A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45852" y="600431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30" name="Freeform 400">
              <a:extLst>
                <a:ext uri="{FF2B5EF4-FFF2-40B4-BE49-F238E27FC236}">
                  <a16:creationId xmlns:a16="http://schemas.microsoft.com/office/drawing/2014/main" id="{2BE2F195-095F-44A6-880F-2E6F93FB8A3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74480" y="600431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801" name="Group 1800">
            <a:extLst>
              <a:ext uri="{FF2B5EF4-FFF2-40B4-BE49-F238E27FC236}">
                <a16:creationId xmlns:a16="http://schemas.microsoft.com/office/drawing/2014/main" id="{683F34A0-4824-4E5A-A9CC-124D714530BA}"/>
              </a:ext>
            </a:extLst>
          </p:cNvPr>
          <p:cNvGrpSpPr/>
          <p:nvPr userDrawn="1"/>
        </p:nvGrpSpPr>
        <p:grpSpPr>
          <a:xfrm>
            <a:off x="83663" y="6334585"/>
            <a:ext cx="12009864" cy="176637"/>
            <a:chOff x="83663" y="6302087"/>
            <a:chExt cx="12009864" cy="176637"/>
          </a:xfrm>
        </p:grpSpPr>
        <p:sp>
          <p:nvSpPr>
            <p:cNvPr id="1035" name="Freeform 29">
              <a:extLst>
                <a:ext uri="{FF2B5EF4-FFF2-40B4-BE49-F238E27FC236}">
                  <a16:creationId xmlns:a16="http://schemas.microsoft.com/office/drawing/2014/main" id="{D926D0BC-D684-4C0F-983D-AB617D87C47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959982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36" name="Freeform 30">
              <a:extLst>
                <a:ext uri="{FF2B5EF4-FFF2-40B4-BE49-F238E27FC236}">
                  <a16:creationId xmlns:a16="http://schemas.microsoft.com/office/drawing/2014/main" id="{3552A2BB-2AC5-4272-AC98-FF0972D255D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633841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37" name="Freeform 31">
              <a:extLst>
                <a:ext uri="{FF2B5EF4-FFF2-40B4-BE49-F238E27FC236}">
                  <a16:creationId xmlns:a16="http://schemas.microsoft.com/office/drawing/2014/main" id="{9ADB1201-DA91-45C9-81E2-52238039A19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067076" y="630208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38" name="Freeform 32">
              <a:extLst>
                <a:ext uri="{FF2B5EF4-FFF2-40B4-BE49-F238E27FC236}">
                  <a16:creationId xmlns:a16="http://schemas.microsoft.com/office/drawing/2014/main" id="{0BE0CA55-2183-4139-B44D-80A8D2228D8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740936" y="630208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39" name="Freeform 29">
              <a:extLst>
                <a:ext uri="{FF2B5EF4-FFF2-40B4-BE49-F238E27FC236}">
                  <a16:creationId xmlns:a16="http://schemas.microsoft.com/office/drawing/2014/main" id="{E7ED715E-E5EB-4E21-A26C-C6F9CFAE177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305212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40" name="Freeform 30">
              <a:extLst>
                <a:ext uri="{FF2B5EF4-FFF2-40B4-BE49-F238E27FC236}">
                  <a16:creationId xmlns:a16="http://schemas.microsoft.com/office/drawing/2014/main" id="{F6721F8B-03F3-4CBB-ABBA-D7D0AC873E1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979072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41" name="Freeform 31">
              <a:extLst>
                <a:ext uri="{FF2B5EF4-FFF2-40B4-BE49-F238E27FC236}">
                  <a16:creationId xmlns:a16="http://schemas.microsoft.com/office/drawing/2014/main" id="{02D57ADD-1112-4051-8149-CF719517A11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412307" y="630208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42" name="Freeform 32">
              <a:extLst>
                <a:ext uri="{FF2B5EF4-FFF2-40B4-BE49-F238E27FC236}">
                  <a16:creationId xmlns:a16="http://schemas.microsoft.com/office/drawing/2014/main" id="{C8116DE6-9562-4609-9019-D5CEDBDE8FD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086166" y="630208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43" name="Freeform 29">
              <a:extLst>
                <a:ext uri="{FF2B5EF4-FFF2-40B4-BE49-F238E27FC236}">
                  <a16:creationId xmlns:a16="http://schemas.microsoft.com/office/drawing/2014/main" id="{DC0325FD-B009-4598-87B7-E69892120AB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650444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44" name="Freeform 30">
              <a:extLst>
                <a:ext uri="{FF2B5EF4-FFF2-40B4-BE49-F238E27FC236}">
                  <a16:creationId xmlns:a16="http://schemas.microsoft.com/office/drawing/2014/main" id="{56C9E74C-69DF-44C7-8873-C1A753544BB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324303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45" name="Freeform 31">
              <a:extLst>
                <a:ext uri="{FF2B5EF4-FFF2-40B4-BE49-F238E27FC236}">
                  <a16:creationId xmlns:a16="http://schemas.microsoft.com/office/drawing/2014/main" id="{2747D886-0F5B-461C-8D9E-74368457750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757538" y="630208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46" name="Freeform 32">
              <a:extLst>
                <a:ext uri="{FF2B5EF4-FFF2-40B4-BE49-F238E27FC236}">
                  <a16:creationId xmlns:a16="http://schemas.microsoft.com/office/drawing/2014/main" id="{4B54D51C-DDD9-47BB-AFDE-0F3DADF70C7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431398" y="630208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47" name="Freeform 29">
              <a:extLst>
                <a:ext uri="{FF2B5EF4-FFF2-40B4-BE49-F238E27FC236}">
                  <a16:creationId xmlns:a16="http://schemas.microsoft.com/office/drawing/2014/main" id="{96248FA3-172C-49CA-9D21-8EFCFB86C60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995675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48" name="Freeform 30">
              <a:extLst>
                <a:ext uri="{FF2B5EF4-FFF2-40B4-BE49-F238E27FC236}">
                  <a16:creationId xmlns:a16="http://schemas.microsoft.com/office/drawing/2014/main" id="{32B78079-AB81-45CD-A1B0-CD6EB2BCC6A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669534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49" name="Freeform 31">
              <a:extLst>
                <a:ext uri="{FF2B5EF4-FFF2-40B4-BE49-F238E27FC236}">
                  <a16:creationId xmlns:a16="http://schemas.microsoft.com/office/drawing/2014/main" id="{0DDF6A3D-9F36-4094-8D73-54587CA6BC5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102769" y="630208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50" name="Freeform 32">
              <a:extLst>
                <a:ext uri="{FF2B5EF4-FFF2-40B4-BE49-F238E27FC236}">
                  <a16:creationId xmlns:a16="http://schemas.microsoft.com/office/drawing/2014/main" id="{69C8070F-C78C-496F-AB0C-2F9430281E2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776629" y="630208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51" name="Freeform 521">
              <a:extLst>
                <a:ext uri="{FF2B5EF4-FFF2-40B4-BE49-F238E27FC236}">
                  <a16:creationId xmlns:a16="http://schemas.microsoft.com/office/drawing/2014/main" id="{BD505570-4333-447E-88AA-436513DECD5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340906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52" name="Freeform 522">
              <a:extLst>
                <a:ext uri="{FF2B5EF4-FFF2-40B4-BE49-F238E27FC236}">
                  <a16:creationId xmlns:a16="http://schemas.microsoft.com/office/drawing/2014/main" id="{DCC6EE4F-9031-4D04-990C-339505E2120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014765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53" name="Freeform 523">
              <a:extLst>
                <a:ext uri="{FF2B5EF4-FFF2-40B4-BE49-F238E27FC236}">
                  <a16:creationId xmlns:a16="http://schemas.microsoft.com/office/drawing/2014/main" id="{AAE54BA5-DA52-460B-9969-7756763C975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447999" y="630208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54" name="Freeform 524">
              <a:extLst>
                <a:ext uri="{FF2B5EF4-FFF2-40B4-BE49-F238E27FC236}">
                  <a16:creationId xmlns:a16="http://schemas.microsoft.com/office/drawing/2014/main" id="{5D44041C-9101-4787-8BBB-95717135A42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121860" y="630208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55" name="Freeform 29">
              <a:extLst>
                <a:ext uri="{FF2B5EF4-FFF2-40B4-BE49-F238E27FC236}">
                  <a16:creationId xmlns:a16="http://schemas.microsoft.com/office/drawing/2014/main" id="{246D506F-1FB7-470A-96C6-17BFEB13D39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686136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56" name="Freeform 31">
              <a:extLst>
                <a:ext uri="{FF2B5EF4-FFF2-40B4-BE49-F238E27FC236}">
                  <a16:creationId xmlns:a16="http://schemas.microsoft.com/office/drawing/2014/main" id="{71E06B8D-B699-4533-9E74-A8D7A0E6444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93231" y="630208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57" name="Freeform 29">
              <a:extLst>
                <a:ext uri="{FF2B5EF4-FFF2-40B4-BE49-F238E27FC236}">
                  <a16:creationId xmlns:a16="http://schemas.microsoft.com/office/drawing/2014/main" id="{E1038BEF-6AB5-4989-A030-AFC0FDB6D56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357508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58" name="Freeform 30">
              <a:extLst>
                <a:ext uri="{FF2B5EF4-FFF2-40B4-BE49-F238E27FC236}">
                  <a16:creationId xmlns:a16="http://schemas.microsoft.com/office/drawing/2014/main" id="{5E9B9464-B633-460A-8568-95EA2CF90F7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031367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59" name="Freeform 31">
              <a:extLst>
                <a:ext uri="{FF2B5EF4-FFF2-40B4-BE49-F238E27FC236}">
                  <a16:creationId xmlns:a16="http://schemas.microsoft.com/office/drawing/2014/main" id="{388561A6-DC26-4A46-A74A-8630E59A081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464602" y="630208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60" name="Freeform 32">
              <a:extLst>
                <a:ext uri="{FF2B5EF4-FFF2-40B4-BE49-F238E27FC236}">
                  <a16:creationId xmlns:a16="http://schemas.microsoft.com/office/drawing/2014/main" id="{91236F43-F981-4DF4-B3AF-AE232D55120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138462" y="630208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61" name="Freeform 29">
              <a:extLst>
                <a:ext uri="{FF2B5EF4-FFF2-40B4-BE49-F238E27FC236}">
                  <a16:creationId xmlns:a16="http://schemas.microsoft.com/office/drawing/2014/main" id="{65AE2B37-CAA4-4571-8372-CBE6B75A86D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702739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62" name="Freeform 30">
              <a:extLst>
                <a:ext uri="{FF2B5EF4-FFF2-40B4-BE49-F238E27FC236}">
                  <a16:creationId xmlns:a16="http://schemas.microsoft.com/office/drawing/2014/main" id="{81432EFF-FCFC-4180-B15B-B72FDE8B2AD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376598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63" name="Freeform 31">
              <a:extLst>
                <a:ext uri="{FF2B5EF4-FFF2-40B4-BE49-F238E27FC236}">
                  <a16:creationId xmlns:a16="http://schemas.microsoft.com/office/drawing/2014/main" id="{531189AB-2721-4381-B953-8C7CC9F2019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809833" y="630208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64" name="Freeform 32">
              <a:extLst>
                <a:ext uri="{FF2B5EF4-FFF2-40B4-BE49-F238E27FC236}">
                  <a16:creationId xmlns:a16="http://schemas.microsoft.com/office/drawing/2014/main" id="{99B53615-A1E5-4D9B-AAE1-FBC9A6CCA84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483693" y="630208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65" name="Freeform 29">
              <a:extLst>
                <a:ext uri="{FF2B5EF4-FFF2-40B4-BE49-F238E27FC236}">
                  <a16:creationId xmlns:a16="http://schemas.microsoft.com/office/drawing/2014/main" id="{3E0418A4-5D10-4E53-93E9-4215193FF34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047970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66" name="Freeform 30">
              <a:extLst>
                <a:ext uri="{FF2B5EF4-FFF2-40B4-BE49-F238E27FC236}">
                  <a16:creationId xmlns:a16="http://schemas.microsoft.com/office/drawing/2014/main" id="{3849DD79-C791-4B5E-95F5-C19E906D7C0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21830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67" name="Freeform 31">
              <a:extLst>
                <a:ext uri="{FF2B5EF4-FFF2-40B4-BE49-F238E27FC236}">
                  <a16:creationId xmlns:a16="http://schemas.microsoft.com/office/drawing/2014/main" id="{16B3EAB6-00C6-4F89-9D60-8B5305CAFA3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155065" y="630208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68" name="Freeform 32">
              <a:extLst>
                <a:ext uri="{FF2B5EF4-FFF2-40B4-BE49-F238E27FC236}">
                  <a16:creationId xmlns:a16="http://schemas.microsoft.com/office/drawing/2014/main" id="{325525DB-5DBF-4FCE-8AE8-26F86C1A217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828924" y="630208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69" name="Freeform 29">
              <a:extLst>
                <a:ext uri="{FF2B5EF4-FFF2-40B4-BE49-F238E27FC236}">
                  <a16:creationId xmlns:a16="http://schemas.microsoft.com/office/drawing/2014/main" id="{839C1AE9-DCD2-4FCD-BC21-5196279786C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93201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70" name="Freeform 30">
              <a:extLst>
                <a:ext uri="{FF2B5EF4-FFF2-40B4-BE49-F238E27FC236}">
                  <a16:creationId xmlns:a16="http://schemas.microsoft.com/office/drawing/2014/main" id="{E8EF2D61-8924-41C1-971E-5F5F492A9F7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67060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71" name="Freeform 31">
              <a:extLst>
                <a:ext uri="{FF2B5EF4-FFF2-40B4-BE49-F238E27FC236}">
                  <a16:creationId xmlns:a16="http://schemas.microsoft.com/office/drawing/2014/main" id="{9FCC103C-6005-4F7C-9AD1-4E9F42940A8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500296" y="630208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72" name="Freeform 32">
              <a:extLst>
                <a:ext uri="{FF2B5EF4-FFF2-40B4-BE49-F238E27FC236}">
                  <a16:creationId xmlns:a16="http://schemas.microsoft.com/office/drawing/2014/main" id="{1DC92673-ADBC-4943-A185-53D1B8CB813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74155" y="630208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73" name="Freeform 543">
              <a:extLst>
                <a:ext uri="{FF2B5EF4-FFF2-40B4-BE49-F238E27FC236}">
                  <a16:creationId xmlns:a16="http://schemas.microsoft.com/office/drawing/2014/main" id="{1287E3ED-53A1-4987-A88D-D37D54868EF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8433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74" name="Freeform 544">
              <a:extLst>
                <a:ext uri="{FF2B5EF4-FFF2-40B4-BE49-F238E27FC236}">
                  <a16:creationId xmlns:a16="http://schemas.microsoft.com/office/drawing/2014/main" id="{2A765B9D-2A15-4D4C-A939-CE1AC9DC999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12291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75" name="Freeform 545">
              <a:extLst>
                <a:ext uri="{FF2B5EF4-FFF2-40B4-BE49-F238E27FC236}">
                  <a16:creationId xmlns:a16="http://schemas.microsoft.com/office/drawing/2014/main" id="{A84A1B8C-2ED8-4268-94F8-F5BBAB2CE23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45526" y="630208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76" name="Freeform 546">
              <a:extLst>
                <a:ext uri="{FF2B5EF4-FFF2-40B4-BE49-F238E27FC236}">
                  <a16:creationId xmlns:a16="http://schemas.microsoft.com/office/drawing/2014/main" id="{17223C32-8657-443B-B6AA-4088B53F70C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19387" y="630208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77" name="Freeform 29">
              <a:extLst>
                <a:ext uri="{FF2B5EF4-FFF2-40B4-BE49-F238E27FC236}">
                  <a16:creationId xmlns:a16="http://schemas.microsoft.com/office/drawing/2014/main" id="{6DA721F8-543B-4774-80ED-DA7A0DCB4A2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663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78" name="Freeform 31">
              <a:extLst>
                <a:ext uri="{FF2B5EF4-FFF2-40B4-BE49-F238E27FC236}">
                  <a16:creationId xmlns:a16="http://schemas.microsoft.com/office/drawing/2014/main" id="{824130EC-36D9-4E65-8369-4FBA208EB47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90757" y="630208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31" name="Freeform 30">
              <a:extLst>
                <a:ext uri="{FF2B5EF4-FFF2-40B4-BE49-F238E27FC236}">
                  <a16:creationId xmlns:a16="http://schemas.microsoft.com/office/drawing/2014/main" id="{5C863DDD-EE32-4FAF-87C9-E2EA69ABEF4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874480" y="6305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32" name="Freeform 32">
              <a:extLst>
                <a:ext uri="{FF2B5EF4-FFF2-40B4-BE49-F238E27FC236}">
                  <a16:creationId xmlns:a16="http://schemas.microsoft.com/office/drawing/2014/main" id="{632F363E-9D2D-4FA7-841E-2CCD61081E6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981575" y="6302087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33" name="Freeform 403">
              <a:extLst>
                <a:ext uri="{FF2B5EF4-FFF2-40B4-BE49-F238E27FC236}">
                  <a16:creationId xmlns:a16="http://schemas.microsoft.com/office/drawing/2014/main" id="{5015AF98-4CB3-493B-98A3-AE57261145F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545853" y="6305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34" name="Freeform 404">
              <a:extLst>
                <a:ext uri="{FF2B5EF4-FFF2-40B4-BE49-F238E27FC236}">
                  <a16:creationId xmlns:a16="http://schemas.microsoft.com/office/drawing/2014/main" id="{82A1F092-F52B-4B69-BE3E-9C1B328832B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219711" y="6305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35" name="Freeform 405">
              <a:extLst>
                <a:ext uri="{FF2B5EF4-FFF2-40B4-BE49-F238E27FC236}">
                  <a16:creationId xmlns:a16="http://schemas.microsoft.com/office/drawing/2014/main" id="{302B6FF3-F1C6-44B3-80C7-9A213E95C81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652945" y="630208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36" name="Freeform 406">
              <a:extLst>
                <a:ext uri="{FF2B5EF4-FFF2-40B4-BE49-F238E27FC236}">
                  <a16:creationId xmlns:a16="http://schemas.microsoft.com/office/drawing/2014/main" id="{78251DAE-3B65-4373-A5A8-6265D0D50AC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326806" y="6302087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37" name="Freeform 29">
              <a:extLst>
                <a:ext uri="{FF2B5EF4-FFF2-40B4-BE49-F238E27FC236}">
                  <a16:creationId xmlns:a16="http://schemas.microsoft.com/office/drawing/2014/main" id="{1D008A72-0096-4F51-B0CF-34A243E43CF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891083" y="6305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38" name="Freeform 31">
              <a:extLst>
                <a:ext uri="{FF2B5EF4-FFF2-40B4-BE49-F238E27FC236}">
                  <a16:creationId xmlns:a16="http://schemas.microsoft.com/office/drawing/2014/main" id="{C4633A08-03F5-4AE1-A3F9-AEDA49FFD1B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998177" y="630208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39" name="Freeform 29">
              <a:extLst>
                <a:ext uri="{FF2B5EF4-FFF2-40B4-BE49-F238E27FC236}">
                  <a16:creationId xmlns:a16="http://schemas.microsoft.com/office/drawing/2014/main" id="{D95FDF37-DAEA-464F-B4A9-40DAFFF5442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562455" y="6305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40" name="Freeform 30">
              <a:extLst>
                <a:ext uri="{FF2B5EF4-FFF2-40B4-BE49-F238E27FC236}">
                  <a16:creationId xmlns:a16="http://schemas.microsoft.com/office/drawing/2014/main" id="{8AA6C1AF-D312-46BF-9132-6CAF8A47C25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236313" y="6305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41" name="Freeform 31">
              <a:extLst>
                <a:ext uri="{FF2B5EF4-FFF2-40B4-BE49-F238E27FC236}">
                  <a16:creationId xmlns:a16="http://schemas.microsoft.com/office/drawing/2014/main" id="{E2D60464-762D-4F7A-8F43-FB398500749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669548" y="630208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42" name="Freeform 32">
              <a:extLst>
                <a:ext uri="{FF2B5EF4-FFF2-40B4-BE49-F238E27FC236}">
                  <a16:creationId xmlns:a16="http://schemas.microsoft.com/office/drawing/2014/main" id="{62964145-14BF-4FC7-93DE-622BC9E2F3F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343408" y="6302087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43" name="Freeform 29">
              <a:extLst>
                <a:ext uri="{FF2B5EF4-FFF2-40B4-BE49-F238E27FC236}">
                  <a16:creationId xmlns:a16="http://schemas.microsoft.com/office/drawing/2014/main" id="{F3555649-B5D4-4E08-9314-73A87564F56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907685" y="6305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44" name="Freeform 30">
              <a:extLst>
                <a:ext uri="{FF2B5EF4-FFF2-40B4-BE49-F238E27FC236}">
                  <a16:creationId xmlns:a16="http://schemas.microsoft.com/office/drawing/2014/main" id="{A08FB8F9-B2D3-4A24-A054-31C7F680E00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581544" y="6305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45" name="Freeform 31">
              <a:extLst>
                <a:ext uri="{FF2B5EF4-FFF2-40B4-BE49-F238E27FC236}">
                  <a16:creationId xmlns:a16="http://schemas.microsoft.com/office/drawing/2014/main" id="{123804BA-9AAC-4371-8B93-60A9EE04E8D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014780" y="630208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46" name="Freeform 32">
              <a:extLst>
                <a:ext uri="{FF2B5EF4-FFF2-40B4-BE49-F238E27FC236}">
                  <a16:creationId xmlns:a16="http://schemas.microsoft.com/office/drawing/2014/main" id="{A5391073-7BA5-454E-A323-4DB00D04AF1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688639" y="6302087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47" name="Freeform 29">
              <a:extLst>
                <a:ext uri="{FF2B5EF4-FFF2-40B4-BE49-F238E27FC236}">
                  <a16:creationId xmlns:a16="http://schemas.microsoft.com/office/drawing/2014/main" id="{A83C0E05-6B18-4654-87DD-E4AFFE8921B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252916" y="6305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48" name="Freeform 30">
              <a:extLst>
                <a:ext uri="{FF2B5EF4-FFF2-40B4-BE49-F238E27FC236}">
                  <a16:creationId xmlns:a16="http://schemas.microsoft.com/office/drawing/2014/main" id="{7AE2080B-D3D9-4B09-B767-540BCB6A19C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926775" y="6305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49" name="Freeform 31">
              <a:extLst>
                <a:ext uri="{FF2B5EF4-FFF2-40B4-BE49-F238E27FC236}">
                  <a16:creationId xmlns:a16="http://schemas.microsoft.com/office/drawing/2014/main" id="{1345BEFD-4483-4EBA-8077-D131A210B56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360011" y="630208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50" name="Freeform 32">
              <a:extLst>
                <a:ext uri="{FF2B5EF4-FFF2-40B4-BE49-F238E27FC236}">
                  <a16:creationId xmlns:a16="http://schemas.microsoft.com/office/drawing/2014/main" id="{587BF442-745D-4DD7-BC77-14728DA99F8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033870" y="6302087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51" name="Freeform 29">
              <a:extLst>
                <a:ext uri="{FF2B5EF4-FFF2-40B4-BE49-F238E27FC236}">
                  <a16:creationId xmlns:a16="http://schemas.microsoft.com/office/drawing/2014/main" id="{AC2E9FF6-883D-4872-B18C-AF83DE34880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598148" y="6305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52" name="Freeform 30">
              <a:extLst>
                <a:ext uri="{FF2B5EF4-FFF2-40B4-BE49-F238E27FC236}">
                  <a16:creationId xmlns:a16="http://schemas.microsoft.com/office/drawing/2014/main" id="{21FFB2E6-1958-49D3-B329-BC42887E8C6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272007" y="6305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53" name="Freeform 31">
              <a:extLst>
                <a:ext uri="{FF2B5EF4-FFF2-40B4-BE49-F238E27FC236}">
                  <a16:creationId xmlns:a16="http://schemas.microsoft.com/office/drawing/2014/main" id="{76DC9866-A250-4028-B8FF-7AC2A6AB5C6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705242" y="630208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54" name="Freeform 32">
              <a:extLst>
                <a:ext uri="{FF2B5EF4-FFF2-40B4-BE49-F238E27FC236}">
                  <a16:creationId xmlns:a16="http://schemas.microsoft.com/office/drawing/2014/main" id="{104EDCCC-D435-44E2-963F-B87E54F72A7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79101" y="6302087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55" name="Freeform 425">
              <a:extLst>
                <a:ext uri="{FF2B5EF4-FFF2-40B4-BE49-F238E27FC236}">
                  <a16:creationId xmlns:a16="http://schemas.microsoft.com/office/drawing/2014/main" id="{619DB07C-1208-4577-936E-FB631219932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943379" y="6305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56" name="Freeform 426">
              <a:extLst>
                <a:ext uri="{FF2B5EF4-FFF2-40B4-BE49-F238E27FC236}">
                  <a16:creationId xmlns:a16="http://schemas.microsoft.com/office/drawing/2014/main" id="{9EDBBC22-3CD9-4A4F-9C1F-ECC164DF476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617237" y="6305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57" name="Freeform 427">
              <a:extLst>
                <a:ext uri="{FF2B5EF4-FFF2-40B4-BE49-F238E27FC236}">
                  <a16:creationId xmlns:a16="http://schemas.microsoft.com/office/drawing/2014/main" id="{1491FCD1-0EF2-4E05-AF16-3AB8A8D35DA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050472" y="630208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58" name="Freeform 428">
              <a:extLst>
                <a:ext uri="{FF2B5EF4-FFF2-40B4-BE49-F238E27FC236}">
                  <a16:creationId xmlns:a16="http://schemas.microsoft.com/office/drawing/2014/main" id="{19C4BC71-A3E0-422C-A564-DCC5E86ADDB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724332" y="6302087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59" name="Freeform 29">
              <a:extLst>
                <a:ext uri="{FF2B5EF4-FFF2-40B4-BE49-F238E27FC236}">
                  <a16:creationId xmlns:a16="http://schemas.microsoft.com/office/drawing/2014/main" id="{8D7A5F25-383E-46EA-A721-CCE8E05E807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288609" y="6305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60" name="Freeform 31">
              <a:extLst>
                <a:ext uri="{FF2B5EF4-FFF2-40B4-BE49-F238E27FC236}">
                  <a16:creationId xmlns:a16="http://schemas.microsoft.com/office/drawing/2014/main" id="{040F49CB-3766-4F2F-8735-37E1012FBD1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95703" y="630208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800" name="Group 1799">
            <a:extLst>
              <a:ext uri="{FF2B5EF4-FFF2-40B4-BE49-F238E27FC236}">
                <a16:creationId xmlns:a16="http://schemas.microsoft.com/office/drawing/2014/main" id="{9F10D460-6A74-4818-9F46-EAE7C1C9C177}"/>
              </a:ext>
            </a:extLst>
          </p:cNvPr>
          <p:cNvGrpSpPr/>
          <p:nvPr userDrawn="1"/>
        </p:nvGrpSpPr>
        <p:grpSpPr>
          <a:xfrm>
            <a:off x="83663" y="6619611"/>
            <a:ext cx="12009863" cy="176637"/>
            <a:chOff x="83663" y="6592396"/>
            <a:chExt cx="12009863" cy="176637"/>
          </a:xfrm>
        </p:grpSpPr>
        <p:sp>
          <p:nvSpPr>
            <p:cNvPr id="1079" name="Freeform 29">
              <a:extLst>
                <a:ext uri="{FF2B5EF4-FFF2-40B4-BE49-F238E27FC236}">
                  <a16:creationId xmlns:a16="http://schemas.microsoft.com/office/drawing/2014/main" id="{20EC484A-C5F1-48E7-8A21-20D6EFB703AF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196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80" name="Freeform 30">
              <a:extLst>
                <a:ext uri="{FF2B5EF4-FFF2-40B4-BE49-F238E27FC236}">
                  <a16:creationId xmlns:a16="http://schemas.microsoft.com/office/drawing/2014/main" id="{C019F15B-E358-4F68-9CEB-9194160ABC3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337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81" name="Freeform 31">
              <a:extLst>
                <a:ext uri="{FF2B5EF4-FFF2-40B4-BE49-F238E27FC236}">
                  <a16:creationId xmlns:a16="http://schemas.microsoft.com/office/drawing/2014/main" id="{E3B77A66-4C88-4E4B-B209-ABC85729F7BD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63" y="659239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82" name="Freeform 32">
              <a:extLst>
                <a:ext uri="{FF2B5EF4-FFF2-40B4-BE49-F238E27FC236}">
                  <a16:creationId xmlns:a16="http://schemas.microsoft.com/office/drawing/2014/main" id="{114BE01A-34B0-4AAF-B4EF-AD3352AEDB4E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290" y="659239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83" name="Freeform 29">
              <a:extLst>
                <a:ext uri="{FF2B5EF4-FFF2-40B4-BE49-F238E27FC236}">
                  <a16:creationId xmlns:a16="http://schemas.microsoft.com/office/drawing/2014/main" id="{6DC72554-CFD3-414F-98A7-EDE3A7652429}"/>
                </a:ext>
              </a:extLst>
            </p:cNvPr>
            <p:cNvSpPr>
              <a:spLocks/>
            </p:cNvSpPr>
            <p:nvPr/>
          </p:nvSpPr>
          <p:spPr bwMode="auto">
            <a:xfrm>
              <a:off x="959966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84" name="Freeform 30">
              <a:extLst>
                <a:ext uri="{FF2B5EF4-FFF2-40B4-BE49-F238E27FC236}">
                  <a16:creationId xmlns:a16="http://schemas.microsoft.com/office/drawing/2014/main" id="{2CC7A624-D22C-419B-BA70-20B587366E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6106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85" name="Freeform 31">
              <a:extLst>
                <a:ext uri="{FF2B5EF4-FFF2-40B4-BE49-F238E27FC236}">
                  <a16:creationId xmlns:a16="http://schemas.microsoft.com/office/drawing/2014/main" id="{EC4B0102-5975-4638-B356-C1154D6D87C6}"/>
                </a:ext>
              </a:extLst>
            </p:cNvPr>
            <p:cNvSpPr>
              <a:spLocks/>
            </p:cNvSpPr>
            <p:nvPr/>
          </p:nvSpPr>
          <p:spPr bwMode="auto">
            <a:xfrm>
              <a:off x="738432" y="659239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86" name="Freeform 32">
              <a:extLst>
                <a:ext uri="{FF2B5EF4-FFF2-40B4-BE49-F238E27FC236}">
                  <a16:creationId xmlns:a16="http://schemas.microsoft.com/office/drawing/2014/main" id="{03FA428C-CEAE-478D-9CDF-61170AA6E4B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7060" y="659239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87" name="Freeform 29">
              <a:extLst>
                <a:ext uri="{FF2B5EF4-FFF2-40B4-BE49-F238E27FC236}">
                  <a16:creationId xmlns:a16="http://schemas.microsoft.com/office/drawing/2014/main" id="{0480BD3D-62D0-4B5B-8EA2-D29DF2DAE9A1}"/>
                </a:ext>
              </a:extLst>
            </p:cNvPr>
            <p:cNvSpPr>
              <a:spLocks/>
            </p:cNvSpPr>
            <p:nvPr/>
          </p:nvSpPr>
          <p:spPr bwMode="auto">
            <a:xfrm>
              <a:off x="1614734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88" name="Freeform 30">
              <a:extLst>
                <a:ext uri="{FF2B5EF4-FFF2-40B4-BE49-F238E27FC236}">
                  <a16:creationId xmlns:a16="http://schemas.microsoft.com/office/drawing/2014/main" id="{C7D9E2F1-D11B-4052-966F-ACB98E23EF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0875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89" name="Freeform 31">
              <a:extLst>
                <a:ext uri="{FF2B5EF4-FFF2-40B4-BE49-F238E27FC236}">
                  <a16:creationId xmlns:a16="http://schemas.microsoft.com/office/drawing/2014/main" id="{CB5EE88A-6183-4ED1-9553-FC9F10A7384A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3201" y="659239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90" name="Freeform 32">
              <a:extLst>
                <a:ext uri="{FF2B5EF4-FFF2-40B4-BE49-F238E27FC236}">
                  <a16:creationId xmlns:a16="http://schemas.microsoft.com/office/drawing/2014/main" id="{097BE47B-9772-478D-9E85-54F4E3EA4015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1829" y="659239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91" name="Freeform 29">
              <a:extLst>
                <a:ext uri="{FF2B5EF4-FFF2-40B4-BE49-F238E27FC236}">
                  <a16:creationId xmlns:a16="http://schemas.microsoft.com/office/drawing/2014/main" id="{3ADBE7CA-4A20-4A6E-9A72-D6CA75B5DD45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9503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92" name="Freeform 30">
              <a:extLst>
                <a:ext uri="{FF2B5EF4-FFF2-40B4-BE49-F238E27FC236}">
                  <a16:creationId xmlns:a16="http://schemas.microsoft.com/office/drawing/2014/main" id="{40115CCA-BC50-4E02-A9CA-6EDB4FCFAC50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5644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93" name="Freeform 31">
              <a:extLst>
                <a:ext uri="{FF2B5EF4-FFF2-40B4-BE49-F238E27FC236}">
                  <a16:creationId xmlns:a16="http://schemas.microsoft.com/office/drawing/2014/main" id="{F949C139-2D0D-4AB4-863D-069E256D62F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7969" y="659239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94" name="Freeform 32">
              <a:extLst>
                <a:ext uri="{FF2B5EF4-FFF2-40B4-BE49-F238E27FC236}">
                  <a16:creationId xmlns:a16="http://schemas.microsoft.com/office/drawing/2014/main" id="{94023488-C557-4DA5-AB6B-4E9619D32B49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6598" y="659239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95" name="Freeform 565">
              <a:extLst>
                <a:ext uri="{FF2B5EF4-FFF2-40B4-BE49-F238E27FC236}">
                  <a16:creationId xmlns:a16="http://schemas.microsoft.com/office/drawing/2014/main" id="{AC21113F-942B-4075-9639-AF257D4C2D5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4272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96" name="Freeform 566">
              <a:extLst>
                <a:ext uri="{FF2B5EF4-FFF2-40B4-BE49-F238E27FC236}">
                  <a16:creationId xmlns:a16="http://schemas.microsoft.com/office/drawing/2014/main" id="{C6F33099-AF0F-4EA1-980B-67C22DEC502B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0413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97" name="Freeform 567">
              <a:extLst>
                <a:ext uri="{FF2B5EF4-FFF2-40B4-BE49-F238E27FC236}">
                  <a16:creationId xmlns:a16="http://schemas.microsoft.com/office/drawing/2014/main" id="{5B688F19-595F-46BC-87FA-BFA8FE0CF5D3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2739" y="659239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98" name="Freeform 568">
              <a:extLst>
                <a:ext uri="{FF2B5EF4-FFF2-40B4-BE49-F238E27FC236}">
                  <a16:creationId xmlns:a16="http://schemas.microsoft.com/office/drawing/2014/main" id="{57EE3F95-1923-408C-9FCB-8A061AC4E1E7}"/>
                </a:ext>
              </a:extLst>
            </p:cNvPr>
            <p:cNvSpPr>
              <a:spLocks/>
            </p:cNvSpPr>
            <p:nvPr/>
          </p:nvSpPr>
          <p:spPr bwMode="auto">
            <a:xfrm>
              <a:off x="3031366" y="659239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99" name="Freeform 29">
              <a:extLst>
                <a:ext uri="{FF2B5EF4-FFF2-40B4-BE49-F238E27FC236}">
                  <a16:creationId xmlns:a16="http://schemas.microsoft.com/office/drawing/2014/main" id="{0364578F-6F14-4642-8DB5-A9CB233AF228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9042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00" name="Freeform 31">
              <a:extLst>
                <a:ext uri="{FF2B5EF4-FFF2-40B4-BE49-F238E27FC236}">
                  <a16:creationId xmlns:a16="http://schemas.microsoft.com/office/drawing/2014/main" id="{F0D43546-B66F-475B-A283-080ADFF42DE7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7508" y="659239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01" name="Freeform 29">
              <a:extLst>
                <a:ext uri="{FF2B5EF4-FFF2-40B4-BE49-F238E27FC236}">
                  <a16:creationId xmlns:a16="http://schemas.microsoft.com/office/drawing/2014/main" id="{263C917B-6F03-478D-BEDD-E0D8FA27A63F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7670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02" name="Freeform 30">
              <a:extLst>
                <a:ext uri="{FF2B5EF4-FFF2-40B4-BE49-F238E27FC236}">
                  <a16:creationId xmlns:a16="http://schemas.microsoft.com/office/drawing/2014/main" id="{E21820AF-D32C-40BC-830F-468A4D0F841B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3811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03" name="Freeform 31">
              <a:extLst>
                <a:ext uri="{FF2B5EF4-FFF2-40B4-BE49-F238E27FC236}">
                  <a16:creationId xmlns:a16="http://schemas.microsoft.com/office/drawing/2014/main" id="{A9478718-3EA4-41DE-B02F-17B749521460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6136" y="659239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04" name="Freeform 32">
              <a:extLst>
                <a:ext uri="{FF2B5EF4-FFF2-40B4-BE49-F238E27FC236}">
                  <a16:creationId xmlns:a16="http://schemas.microsoft.com/office/drawing/2014/main" id="{4423D64C-BFD5-4F60-A7F6-4E0E140FA55B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4764" y="659239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05" name="Freeform 29">
              <a:extLst>
                <a:ext uri="{FF2B5EF4-FFF2-40B4-BE49-F238E27FC236}">
                  <a16:creationId xmlns:a16="http://schemas.microsoft.com/office/drawing/2014/main" id="{EF5ED76E-CD41-4077-96EA-41CBD8BDD11C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2439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06" name="Freeform 30">
              <a:extLst>
                <a:ext uri="{FF2B5EF4-FFF2-40B4-BE49-F238E27FC236}">
                  <a16:creationId xmlns:a16="http://schemas.microsoft.com/office/drawing/2014/main" id="{B643B771-3F02-4492-8909-91C20695FB39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8580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07" name="Freeform 31">
              <a:extLst>
                <a:ext uri="{FF2B5EF4-FFF2-40B4-BE49-F238E27FC236}">
                  <a16:creationId xmlns:a16="http://schemas.microsoft.com/office/drawing/2014/main" id="{7C910711-DE97-49BE-9F3A-493D1BA84559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0905" y="659239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08" name="Freeform 32">
              <a:extLst>
                <a:ext uri="{FF2B5EF4-FFF2-40B4-BE49-F238E27FC236}">
                  <a16:creationId xmlns:a16="http://schemas.microsoft.com/office/drawing/2014/main" id="{7EBFD03A-7F03-49F5-8A9F-F5BAF084DD41}"/>
                </a:ext>
              </a:extLst>
            </p:cNvPr>
            <p:cNvSpPr>
              <a:spLocks/>
            </p:cNvSpPr>
            <p:nvPr/>
          </p:nvSpPr>
          <p:spPr bwMode="auto">
            <a:xfrm>
              <a:off x="4669534" y="659239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09" name="Freeform 29">
              <a:extLst>
                <a:ext uri="{FF2B5EF4-FFF2-40B4-BE49-F238E27FC236}">
                  <a16:creationId xmlns:a16="http://schemas.microsoft.com/office/drawing/2014/main" id="{D494A738-34FD-468F-B1A6-A0751EAA0C39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7208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10" name="Freeform 30">
              <a:extLst>
                <a:ext uri="{FF2B5EF4-FFF2-40B4-BE49-F238E27FC236}">
                  <a16:creationId xmlns:a16="http://schemas.microsoft.com/office/drawing/2014/main" id="{00CF7EBB-A68D-4D46-833D-77CBFB6D83B8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3348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11" name="Freeform 31">
              <a:extLst>
                <a:ext uri="{FF2B5EF4-FFF2-40B4-BE49-F238E27FC236}">
                  <a16:creationId xmlns:a16="http://schemas.microsoft.com/office/drawing/2014/main" id="{13D89E70-CF19-4DC2-8B5A-E488D9A07EB2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5674" y="659239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12" name="Freeform 32">
              <a:extLst>
                <a:ext uri="{FF2B5EF4-FFF2-40B4-BE49-F238E27FC236}">
                  <a16:creationId xmlns:a16="http://schemas.microsoft.com/office/drawing/2014/main" id="{BB2506F0-880E-403A-A175-828C514323BF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4302" y="659239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13" name="Freeform 29">
              <a:extLst>
                <a:ext uri="{FF2B5EF4-FFF2-40B4-BE49-F238E27FC236}">
                  <a16:creationId xmlns:a16="http://schemas.microsoft.com/office/drawing/2014/main" id="{B36A7945-93EC-4AC0-A8B5-F584C83FC80E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1977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14" name="Freeform 30">
              <a:extLst>
                <a:ext uri="{FF2B5EF4-FFF2-40B4-BE49-F238E27FC236}">
                  <a16:creationId xmlns:a16="http://schemas.microsoft.com/office/drawing/2014/main" id="{94F3BE54-CF55-4715-93E0-07EDF9C85C92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8118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15" name="Freeform 31">
              <a:extLst>
                <a:ext uri="{FF2B5EF4-FFF2-40B4-BE49-F238E27FC236}">
                  <a16:creationId xmlns:a16="http://schemas.microsoft.com/office/drawing/2014/main" id="{8E46B78E-A285-423E-9040-19464771F1D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0443" y="659239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16" name="Freeform 32">
              <a:extLst>
                <a:ext uri="{FF2B5EF4-FFF2-40B4-BE49-F238E27FC236}">
                  <a16:creationId xmlns:a16="http://schemas.microsoft.com/office/drawing/2014/main" id="{2C56820B-506F-4B5D-AA96-20CA08F46F6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9071" y="659239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17" name="Freeform 587">
              <a:extLst>
                <a:ext uri="{FF2B5EF4-FFF2-40B4-BE49-F238E27FC236}">
                  <a16:creationId xmlns:a16="http://schemas.microsoft.com/office/drawing/2014/main" id="{60A72E68-97B2-4FE8-A919-C05B570212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6745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18" name="Freeform 588">
              <a:extLst>
                <a:ext uri="{FF2B5EF4-FFF2-40B4-BE49-F238E27FC236}">
                  <a16:creationId xmlns:a16="http://schemas.microsoft.com/office/drawing/2014/main" id="{E19CD37D-1A09-4493-9DD4-B10860880FD0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2887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19" name="Freeform 589">
              <a:extLst>
                <a:ext uri="{FF2B5EF4-FFF2-40B4-BE49-F238E27FC236}">
                  <a16:creationId xmlns:a16="http://schemas.microsoft.com/office/drawing/2014/main" id="{F01B1AE9-EFD8-4759-8BD4-6BF7F985DF0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05212" y="659239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20" name="Freeform 590">
              <a:extLst>
                <a:ext uri="{FF2B5EF4-FFF2-40B4-BE49-F238E27FC236}">
                  <a16:creationId xmlns:a16="http://schemas.microsoft.com/office/drawing/2014/main" id="{6741E16C-7E75-4FDF-8BAE-1ACEC2364B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3840" y="659239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21" name="Freeform 29">
              <a:extLst>
                <a:ext uri="{FF2B5EF4-FFF2-40B4-BE49-F238E27FC236}">
                  <a16:creationId xmlns:a16="http://schemas.microsoft.com/office/drawing/2014/main" id="{8A7B8F13-776E-48A7-982F-7E19A3B62B14}"/>
                </a:ext>
              </a:extLst>
            </p:cNvPr>
            <p:cNvSpPr>
              <a:spLocks/>
            </p:cNvSpPr>
            <p:nvPr/>
          </p:nvSpPr>
          <p:spPr bwMode="auto">
            <a:xfrm>
              <a:off x="7181515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22" name="Freeform 31">
              <a:extLst>
                <a:ext uri="{FF2B5EF4-FFF2-40B4-BE49-F238E27FC236}">
                  <a16:creationId xmlns:a16="http://schemas.microsoft.com/office/drawing/2014/main" id="{86CC642A-BCB8-43C4-84D6-4F5EFCF59CDA}"/>
                </a:ext>
              </a:extLst>
            </p:cNvPr>
            <p:cNvSpPr>
              <a:spLocks/>
            </p:cNvSpPr>
            <p:nvPr/>
          </p:nvSpPr>
          <p:spPr bwMode="auto">
            <a:xfrm>
              <a:off x="6959981" y="659239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61" name="Freeform 29">
              <a:extLst>
                <a:ext uri="{FF2B5EF4-FFF2-40B4-BE49-F238E27FC236}">
                  <a16:creationId xmlns:a16="http://schemas.microsoft.com/office/drawing/2014/main" id="{1F0DC721-06CB-4895-97C7-CFA513A33F93}"/>
                </a:ext>
              </a:extLst>
            </p:cNvPr>
            <p:cNvSpPr>
              <a:spLocks/>
            </p:cNvSpPr>
            <p:nvPr/>
          </p:nvSpPr>
          <p:spPr bwMode="auto">
            <a:xfrm>
              <a:off x="7510142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62" name="Freeform 30">
              <a:extLst>
                <a:ext uri="{FF2B5EF4-FFF2-40B4-BE49-F238E27FC236}">
                  <a16:creationId xmlns:a16="http://schemas.microsoft.com/office/drawing/2014/main" id="{7BBE000F-F956-4248-AE79-FAA2250BFB03}"/>
                </a:ext>
              </a:extLst>
            </p:cNvPr>
            <p:cNvSpPr>
              <a:spLocks/>
            </p:cNvSpPr>
            <p:nvPr/>
          </p:nvSpPr>
          <p:spPr bwMode="auto">
            <a:xfrm>
              <a:off x="7836283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63" name="Freeform 31">
              <a:extLst>
                <a:ext uri="{FF2B5EF4-FFF2-40B4-BE49-F238E27FC236}">
                  <a16:creationId xmlns:a16="http://schemas.microsoft.com/office/drawing/2014/main" id="{9E868A4F-7720-485D-8680-ABD0BD046BA0}"/>
                </a:ext>
              </a:extLst>
            </p:cNvPr>
            <p:cNvSpPr>
              <a:spLocks/>
            </p:cNvSpPr>
            <p:nvPr/>
          </p:nvSpPr>
          <p:spPr bwMode="auto">
            <a:xfrm>
              <a:off x="7288609" y="659239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64" name="Freeform 32">
              <a:extLst>
                <a:ext uri="{FF2B5EF4-FFF2-40B4-BE49-F238E27FC236}">
                  <a16:creationId xmlns:a16="http://schemas.microsoft.com/office/drawing/2014/main" id="{D5AB9716-9331-467A-8B22-D8EC16B052C5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7237" y="659239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65" name="Freeform 29">
              <a:extLst>
                <a:ext uri="{FF2B5EF4-FFF2-40B4-BE49-F238E27FC236}">
                  <a16:creationId xmlns:a16="http://schemas.microsoft.com/office/drawing/2014/main" id="{187D1866-CC17-4F28-84AC-C4F6960138FD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4912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66" name="Freeform 30">
              <a:extLst>
                <a:ext uri="{FF2B5EF4-FFF2-40B4-BE49-F238E27FC236}">
                  <a16:creationId xmlns:a16="http://schemas.microsoft.com/office/drawing/2014/main" id="{77D82381-D2E6-4D23-8EAD-EA1D7A852242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1052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67" name="Freeform 31">
              <a:extLst>
                <a:ext uri="{FF2B5EF4-FFF2-40B4-BE49-F238E27FC236}">
                  <a16:creationId xmlns:a16="http://schemas.microsoft.com/office/drawing/2014/main" id="{C30FB653-C91F-43C2-A880-21733D398CD0}"/>
                </a:ext>
              </a:extLst>
            </p:cNvPr>
            <p:cNvSpPr>
              <a:spLocks/>
            </p:cNvSpPr>
            <p:nvPr/>
          </p:nvSpPr>
          <p:spPr bwMode="auto">
            <a:xfrm>
              <a:off x="7943378" y="659239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68" name="Freeform 32">
              <a:extLst>
                <a:ext uri="{FF2B5EF4-FFF2-40B4-BE49-F238E27FC236}">
                  <a16:creationId xmlns:a16="http://schemas.microsoft.com/office/drawing/2014/main" id="{E03D883A-65C9-49B0-B55C-1AA52EA51A0A}"/>
                </a:ext>
              </a:extLst>
            </p:cNvPr>
            <p:cNvSpPr>
              <a:spLocks/>
            </p:cNvSpPr>
            <p:nvPr/>
          </p:nvSpPr>
          <p:spPr bwMode="auto">
            <a:xfrm>
              <a:off x="8272007" y="659239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69" name="Freeform 29">
              <a:extLst>
                <a:ext uri="{FF2B5EF4-FFF2-40B4-BE49-F238E27FC236}">
                  <a16:creationId xmlns:a16="http://schemas.microsoft.com/office/drawing/2014/main" id="{F5759E49-4355-44D0-A50C-ECA250677FE0}"/>
                </a:ext>
              </a:extLst>
            </p:cNvPr>
            <p:cNvSpPr>
              <a:spLocks/>
            </p:cNvSpPr>
            <p:nvPr/>
          </p:nvSpPr>
          <p:spPr bwMode="auto">
            <a:xfrm>
              <a:off x="8819680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70" name="Freeform 30">
              <a:extLst>
                <a:ext uri="{FF2B5EF4-FFF2-40B4-BE49-F238E27FC236}">
                  <a16:creationId xmlns:a16="http://schemas.microsoft.com/office/drawing/2014/main" id="{08FFCCA9-495E-4AED-B062-7911EC56B10A}"/>
                </a:ext>
              </a:extLst>
            </p:cNvPr>
            <p:cNvSpPr>
              <a:spLocks/>
            </p:cNvSpPr>
            <p:nvPr/>
          </p:nvSpPr>
          <p:spPr bwMode="auto">
            <a:xfrm>
              <a:off x="9145821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71" name="Freeform 31">
              <a:extLst>
                <a:ext uri="{FF2B5EF4-FFF2-40B4-BE49-F238E27FC236}">
                  <a16:creationId xmlns:a16="http://schemas.microsoft.com/office/drawing/2014/main" id="{CE77C841-2D0B-4BCA-A931-AE1F02EE6ACC}"/>
                </a:ext>
              </a:extLst>
            </p:cNvPr>
            <p:cNvSpPr>
              <a:spLocks/>
            </p:cNvSpPr>
            <p:nvPr/>
          </p:nvSpPr>
          <p:spPr bwMode="auto">
            <a:xfrm>
              <a:off x="8598147" y="659239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72" name="Freeform 32">
              <a:extLst>
                <a:ext uri="{FF2B5EF4-FFF2-40B4-BE49-F238E27FC236}">
                  <a16:creationId xmlns:a16="http://schemas.microsoft.com/office/drawing/2014/main" id="{8CBD0AE1-AFDF-4F0C-BC5C-5F8C73655D41}"/>
                </a:ext>
              </a:extLst>
            </p:cNvPr>
            <p:cNvSpPr>
              <a:spLocks/>
            </p:cNvSpPr>
            <p:nvPr/>
          </p:nvSpPr>
          <p:spPr bwMode="auto">
            <a:xfrm>
              <a:off x="8926774" y="659239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73" name="Freeform 29">
              <a:extLst>
                <a:ext uri="{FF2B5EF4-FFF2-40B4-BE49-F238E27FC236}">
                  <a16:creationId xmlns:a16="http://schemas.microsoft.com/office/drawing/2014/main" id="{ECF61FA9-98DB-4C15-A42F-3557A73ECB49}"/>
                </a:ext>
              </a:extLst>
            </p:cNvPr>
            <p:cNvSpPr>
              <a:spLocks/>
            </p:cNvSpPr>
            <p:nvPr/>
          </p:nvSpPr>
          <p:spPr bwMode="auto">
            <a:xfrm>
              <a:off x="9474450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74" name="Freeform 30">
              <a:extLst>
                <a:ext uri="{FF2B5EF4-FFF2-40B4-BE49-F238E27FC236}">
                  <a16:creationId xmlns:a16="http://schemas.microsoft.com/office/drawing/2014/main" id="{01894596-216F-4ED4-99D6-8BCB72EB0292}"/>
                </a:ext>
              </a:extLst>
            </p:cNvPr>
            <p:cNvSpPr>
              <a:spLocks/>
            </p:cNvSpPr>
            <p:nvPr/>
          </p:nvSpPr>
          <p:spPr bwMode="auto">
            <a:xfrm>
              <a:off x="9800591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75" name="Freeform 31">
              <a:extLst>
                <a:ext uri="{FF2B5EF4-FFF2-40B4-BE49-F238E27FC236}">
                  <a16:creationId xmlns:a16="http://schemas.microsoft.com/office/drawing/2014/main" id="{E9351B07-5963-4E4C-BA2E-597CDA99B928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2915" y="659239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76" name="Freeform 32">
              <a:extLst>
                <a:ext uri="{FF2B5EF4-FFF2-40B4-BE49-F238E27FC236}">
                  <a16:creationId xmlns:a16="http://schemas.microsoft.com/office/drawing/2014/main" id="{086CF589-8B94-4072-8E27-A7FDEAF06125}"/>
                </a:ext>
              </a:extLst>
            </p:cNvPr>
            <p:cNvSpPr>
              <a:spLocks/>
            </p:cNvSpPr>
            <p:nvPr/>
          </p:nvSpPr>
          <p:spPr bwMode="auto">
            <a:xfrm>
              <a:off x="9581544" y="659239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77" name="Freeform 447">
              <a:extLst>
                <a:ext uri="{FF2B5EF4-FFF2-40B4-BE49-F238E27FC236}">
                  <a16:creationId xmlns:a16="http://schemas.microsoft.com/office/drawing/2014/main" id="{0317F46C-DCD4-4A28-ACFA-6A51661C727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9218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78" name="Freeform 448">
              <a:extLst>
                <a:ext uri="{FF2B5EF4-FFF2-40B4-BE49-F238E27FC236}">
                  <a16:creationId xmlns:a16="http://schemas.microsoft.com/office/drawing/2014/main" id="{406FCB8A-1D2B-4BDA-9DB2-70553389C2C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55360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79" name="Freeform 449">
              <a:extLst>
                <a:ext uri="{FF2B5EF4-FFF2-40B4-BE49-F238E27FC236}">
                  <a16:creationId xmlns:a16="http://schemas.microsoft.com/office/drawing/2014/main" id="{A990AE18-0C76-46C2-B0F6-C3BD8866B051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7685" y="659239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80" name="Freeform 450">
              <a:extLst>
                <a:ext uri="{FF2B5EF4-FFF2-40B4-BE49-F238E27FC236}">
                  <a16:creationId xmlns:a16="http://schemas.microsoft.com/office/drawing/2014/main" id="{3B9FF01A-935E-455C-8E64-06251772D56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36312" y="659239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81" name="Freeform 29">
              <a:extLst>
                <a:ext uri="{FF2B5EF4-FFF2-40B4-BE49-F238E27FC236}">
                  <a16:creationId xmlns:a16="http://schemas.microsoft.com/office/drawing/2014/main" id="{D88D0A07-AF69-42C3-BBAA-1A836D93768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83987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82" name="Freeform 31">
              <a:extLst>
                <a:ext uri="{FF2B5EF4-FFF2-40B4-BE49-F238E27FC236}">
                  <a16:creationId xmlns:a16="http://schemas.microsoft.com/office/drawing/2014/main" id="{B21D54DB-4207-4062-BBD2-FBFC00E6324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2454" y="659239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83" name="Freeform 29">
              <a:extLst>
                <a:ext uri="{FF2B5EF4-FFF2-40B4-BE49-F238E27FC236}">
                  <a16:creationId xmlns:a16="http://schemas.microsoft.com/office/drawing/2014/main" id="{3A2A451F-9689-4B14-BA58-2F1788849E8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2615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84" name="Freeform 30">
              <a:extLst>
                <a:ext uri="{FF2B5EF4-FFF2-40B4-BE49-F238E27FC236}">
                  <a16:creationId xmlns:a16="http://schemas.microsoft.com/office/drawing/2014/main" id="{3EC5D921-246F-4E9A-8C38-DBDB5938281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38757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85" name="Freeform 31">
              <a:extLst>
                <a:ext uri="{FF2B5EF4-FFF2-40B4-BE49-F238E27FC236}">
                  <a16:creationId xmlns:a16="http://schemas.microsoft.com/office/drawing/2014/main" id="{0538CF54-7ACC-4114-B43B-7A4D417261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91083" y="659239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86" name="Freeform 32">
              <a:extLst>
                <a:ext uri="{FF2B5EF4-FFF2-40B4-BE49-F238E27FC236}">
                  <a16:creationId xmlns:a16="http://schemas.microsoft.com/office/drawing/2014/main" id="{11E301F6-776B-4BF8-9A6D-011F3835858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19710" y="659239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87" name="Freeform 29">
              <a:extLst>
                <a:ext uri="{FF2B5EF4-FFF2-40B4-BE49-F238E27FC236}">
                  <a16:creationId xmlns:a16="http://schemas.microsoft.com/office/drawing/2014/main" id="{E194C7E7-2518-4B40-B443-EC4BF865E47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67385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88" name="Freeform 30">
              <a:extLst>
                <a:ext uri="{FF2B5EF4-FFF2-40B4-BE49-F238E27FC236}">
                  <a16:creationId xmlns:a16="http://schemas.microsoft.com/office/drawing/2014/main" id="{8C421192-7469-48F1-A5C0-A4C2F92271D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93526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89" name="Freeform 31">
              <a:extLst>
                <a:ext uri="{FF2B5EF4-FFF2-40B4-BE49-F238E27FC236}">
                  <a16:creationId xmlns:a16="http://schemas.microsoft.com/office/drawing/2014/main" id="{4A565FE3-8B6C-4260-8F35-A2F21F0464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45852" y="659239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90" name="Freeform 32">
              <a:extLst>
                <a:ext uri="{FF2B5EF4-FFF2-40B4-BE49-F238E27FC236}">
                  <a16:creationId xmlns:a16="http://schemas.microsoft.com/office/drawing/2014/main" id="{19C1CE71-EF7F-461D-A55F-4B5B95F0A3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74480" y="659239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814" name="Group 1813">
            <a:extLst>
              <a:ext uri="{FF2B5EF4-FFF2-40B4-BE49-F238E27FC236}">
                <a16:creationId xmlns:a16="http://schemas.microsoft.com/office/drawing/2014/main" id="{CCBAA3F1-F5D7-47E2-8204-499FF31AC1BA}"/>
              </a:ext>
            </a:extLst>
          </p:cNvPr>
          <p:cNvGrpSpPr/>
          <p:nvPr userDrawn="1"/>
        </p:nvGrpSpPr>
        <p:grpSpPr>
          <a:xfrm>
            <a:off x="83664" y="5194449"/>
            <a:ext cx="12009863" cy="176637"/>
            <a:chOff x="83664" y="5136234"/>
            <a:chExt cx="12009863" cy="176637"/>
          </a:xfrm>
        </p:grpSpPr>
        <p:sp>
          <p:nvSpPr>
            <p:cNvPr id="1215" name="Freeform 29">
              <a:extLst>
                <a:ext uri="{FF2B5EF4-FFF2-40B4-BE49-F238E27FC236}">
                  <a16:creationId xmlns:a16="http://schemas.microsoft.com/office/drawing/2014/main" id="{B7180539-6EAC-4B74-A6A7-F4DECCA880B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871994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16" name="Freeform 30">
              <a:extLst>
                <a:ext uri="{FF2B5EF4-FFF2-40B4-BE49-F238E27FC236}">
                  <a16:creationId xmlns:a16="http://schemas.microsoft.com/office/drawing/2014/main" id="{B62EA37B-DD12-4FE2-91C5-586774DCC3B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545853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17" name="Freeform 31">
              <a:extLst>
                <a:ext uri="{FF2B5EF4-FFF2-40B4-BE49-F238E27FC236}">
                  <a16:creationId xmlns:a16="http://schemas.microsoft.com/office/drawing/2014/main" id="{7F5008A2-6C9C-4237-A669-D9420637A31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979088" y="5136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18" name="Freeform 32">
              <a:extLst>
                <a:ext uri="{FF2B5EF4-FFF2-40B4-BE49-F238E27FC236}">
                  <a16:creationId xmlns:a16="http://schemas.microsoft.com/office/drawing/2014/main" id="{92B85CBB-6218-48C7-A6AD-1224322FBCF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652948" y="5136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19" name="Freeform 29">
              <a:extLst>
                <a:ext uri="{FF2B5EF4-FFF2-40B4-BE49-F238E27FC236}">
                  <a16:creationId xmlns:a16="http://schemas.microsoft.com/office/drawing/2014/main" id="{D30576A8-C16A-4494-9C99-9E55DFB4A97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217224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20" name="Freeform 30">
              <a:extLst>
                <a:ext uri="{FF2B5EF4-FFF2-40B4-BE49-F238E27FC236}">
                  <a16:creationId xmlns:a16="http://schemas.microsoft.com/office/drawing/2014/main" id="{E42AB3B1-E898-47A3-BCC3-2CA29B9BA03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891084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21" name="Freeform 31">
              <a:extLst>
                <a:ext uri="{FF2B5EF4-FFF2-40B4-BE49-F238E27FC236}">
                  <a16:creationId xmlns:a16="http://schemas.microsoft.com/office/drawing/2014/main" id="{D672A6A7-B2CC-49D7-869D-2F1C046A2C7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324319" y="5136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22" name="Freeform 32">
              <a:extLst>
                <a:ext uri="{FF2B5EF4-FFF2-40B4-BE49-F238E27FC236}">
                  <a16:creationId xmlns:a16="http://schemas.microsoft.com/office/drawing/2014/main" id="{CA440D9D-F6B1-4284-B053-79582A5005F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998178" y="5136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23" name="Freeform 29">
              <a:extLst>
                <a:ext uri="{FF2B5EF4-FFF2-40B4-BE49-F238E27FC236}">
                  <a16:creationId xmlns:a16="http://schemas.microsoft.com/office/drawing/2014/main" id="{11425CF2-DB33-450A-85AF-5A9F828EE54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562456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24" name="Freeform 30">
              <a:extLst>
                <a:ext uri="{FF2B5EF4-FFF2-40B4-BE49-F238E27FC236}">
                  <a16:creationId xmlns:a16="http://schemas.microsoft.com/office/drawing/2014/main" id="{E3F18B23-2B04-493F-8561-921707C7598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236315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25" name="Freeform 31">
              <a:extLst>
                <a:ext uri="{FF2B5EF4-FFF2-40B4-BE49-F238E27FC236}">
                  <a16:creationId xmlns:a16="http://schemas.microsoft.com/office/drawing/2014/main" id="{26B6FDFF-BB6F-488C-B6CC-FF1B0C83574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669550" y="5136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26" name="Freeform 32">
              <a:extLst>
                <a:ext uri="{FF2B5EF4-FFF2-40B4-BE49-F238E27FC236}">
                  <a16:creationId xmlns:a16="http://schemas.microsoft.com/office/drawing/2014/main" id="{5819D564-E20E-4922-AA51-4052BBCFA02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343410" y="5136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27" name="Freeform 29">
              <a:extLst>
                <a:ext uri="{FF2B5EF4-FFF2-40B4-BE49-F238E27FC236}">
                  <a16:creationId xmlns:a16="http://schemas.microsoft.com/office/drawing/2014/main" id="{2722FE24-1D72-4D6E-AF53-6128141A9D1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907687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28" name="Freeform 30">
              <a:extLst>
                <a:ext uri="{FF2B5EF4-FFF2-40B4-BE49-F238E27FC236}">
                  <a16:creationId xmlns:a16="http://schemas.microsoft.com/office/drawing/2014/main" id="{B8FD79A5-BF8A-4DC2-BC5B-24064D68FDD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581546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29" name="Freeform 31">
              <a:extLst>
                <a:ext uri="{FF2B5EF4-FFF2-40B4-BE49-F238E27FC236}">
                  <a16:creationId xmlns:a16="http://schemas.microsoft.com/office/drawing/2014/main" id="{C20D4256-ADDE-4906-A707-F86AFE339B0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014782" y="5136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30" name="Freeform 32">
              <a:extLst>
                <a:ext uri="{FF2B5EF4-FFF2-40B4-BE49-F238E27FC236}">
                  <a16:creationId xmlns:a16="http://schemas.microsoft.com/office/drawing/2014/main" id="{36A07B05-4B2F-40C4-96C8-776D77370D3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688641" y="5136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31" name="Freeform 477">
              <a:extLst>
                <a:ext uri="{FF2B5EF4-FFF2-40B4-BE49-F238E27FC236}">
                  <a16:creationId xmlns:a16="http://schemas.microsoft.com/office/drawing/2014/main" id="{0E0FB12E-55F4-4E15-BF1A-36007503982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252918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32" name="Freeform 478">
              <a:extLst>
                <a:ext uri="{FF2B5EF4-FFF2-40B4-BE49-F238E27FC236}">
                  <a16:creationId xmlns:a16="http://schemas.microsoft.com/office/drawing/2014/main" id="{C0C1A34B-06B6-4E43-AE56-DC6602E381F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926777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33" name="Freeform 479">
              <a:extLst>
                <a:ext uri="{FF2B5EF4-FFF2-40B4-BE49-F238E27FC236}">
                  <a16:creationId xmlns:a16="http://schemas.microsoft.com/office/drawing/2014/main" id="{DDC70FAC-4DFF-4A62-A963-DDEF4052ACC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360012" y="5136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34" name="Freeform 480">
              <a:extLst>
                <a:ext uri="{FF2B5EF4-FFF2-40B4-BE49-F238E27FC236}">
                  <a16:creationId xmlns:a16="http://schemas.microsoft.com/office/drawing/2014/main" id="{60460DC1-CD61-456C-9EE1-21C9215B31F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033872" y="5136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35" name="Freeform 29">
              <a:extLst>
                <a:ext uri="{FF2B5EF4-FFF2-40B4-BE49-F238E27FC236}">
                  <a16:creationId xmlns:a16="http://schemas.microsoft.com/office/drawing/2014/main" id="{DF96326A-8A37-4BC7-867D-C9B8879D919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598148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36" name="Freeform 31">
              <a:extLst>
                <a:ext uri="{FF2B5EF4-FFF2-40B4-BE49-F238E27FC236}">
                  <a16:creationId xmlns:a16="http://schemas.microsoft.com/office/drawing/2014/main" id="{4089E109-C701-4E02-BBE1-4D4BB79D76C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705243" y="5136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37" name="Freeform 29">
              <a:extLst>
                <a:ext uri="{FF2B5EF4-FFF2-40B4-BE49-F238E27FC236}">
                  <a16:creationId xmlns:a16="http://schemas.microsoft.com/office/drawing/2014/main" id="{8E6722DC-52FD-49D8-80A8-D4B70250D3A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269520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38" name="Freeform 30">
              <a:extLst>
                <a:ext uri="{FF2B5EF4-FFF2-40B4-BE49-F238E27FC236}">
                  <a16:creationId xmlns:a16="http://schemas.microsoft.com/office/drawing/2014/main" id="{27F496D1-3FD0-42DD-8D9E-B188CCA88F9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943379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39" name="Freeform 31">
              <a:extLst>
                <a:ext uri="{FF2B5EF4-FFF2-40B4-BE49-F238E27FC236}">
                  <a16:creationId xmlns:a16="http://schemas.microsoft.com/office/drawing/2014/main" id="{8E4A8A6B-ADF8-41E7-AAD3-E96BC9962EB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376614" y="5136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40" name="Freeform 32">
              <a:extLst>
                <a:ext uri="{FF2B5EF4-FFF2-40B4-BE49-F238E27FC236}">
                  <a16:creationId xmlns:a16="http://schemas.microsoft.com/office/drawing/2014/main" id="{881371C4-F13A-4BDD-87B1-1F7401A9AA3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050474" y="5136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41" name="Freeform 29">
              <a:extLst>
                <a:ext uri="{FF2B5EF4-FFF2-40B4-BE49-F238E27FC236}">
                  <a16:creationId xmlns:a16="http://schemas.microsoft.com/office/drawing/2014/main" id="{2A637B4F-5C67-45C1-B3F7-F43BA8FC9AE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614751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42" name="Freeform 30">
              <a:extLst>
                <a:ext uri="{FF2B5EF4-FFF2-40B4-BE49-F238E27FC236}">
                  <a16:creationId xmlns:a16="http://schemas.microsoft.com/office/drawing/2014/main" id="{1D0DF89F-0D4B-41A5-991C-C435033F484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288610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43" name="Freeform 31">
              <a:extLst>
                <a:ext uri="{FF2B5EF4-FFF2-40B4-BE49-F238E27FC236}">
                  <a16:creationId xmlns:a16="http://schemas.microsoft.com/office/drawing/2014/main" id="{72777DA5-4F10-4541-8FDF-4466FA4F8EA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721846" y="5136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44" name="Freeform 32">
              <a:extLst>
                <a:ext uri="{FF2B5EF4-FFF2-40B4-BE49-F238E27FC236}">
                  <a16:creationId xmlns:a16="http://schemas.microsoft.com/office/drawing/2014/main" id="{6E85B0F3-5276-440A-A899-96229CBE10A0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395705" y="5136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45" name="Freeform 29">
              <a:extLst>
                <a:ext uri="{FF2B5EF4-FFF2-40B4-BE49-F238E27FC236}">
                  <a16:creationId xmlns:a16="http://schemas.microsoft.com/office/drawing/2014/main" id="{2D2D0166-6DBA-48B2-9F31-2BC72C665F1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959982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46" name="Freeform 30">
              <a:extLst>
                <a:ext uri="{FF2B5EF4-FFF2-40B4-BE49-F238E27FC236}">
                  <a16:creationId xmlns:a16="http://schemas.microsoft.com/office/drawing/2014/main" id="{F068C378-FB68-462F-8755-0C118FC6104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633842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47" name="Freeform 31">
              <a:extLst>
                <a:ext uri="{FF2B5EF4-FFF2-40B4-BE49-F238E27FC236}">
                  <a16:creationId xmlns:a16="http://schemas.microsoft.com/office/drawing/2014/main" id="{92403F96-3AD8-4AB8-B6E2-B01EA490C95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067077" y="5136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48" name="Freeform 32">
              <a:extLst>
                <a:ext uri="{FF2B5EF4-FFF2-40B4-BE49-F238E27FC236}">
                  <a16:creationId xmlns:a16="http://schemas.microsoft.com/office/drawing/2014/main" id="{C777A4F9-3BD5-4B7D-AB06-EF0A69C0D79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740936" y="5136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49" name="Freeform 29">
              <a:extLst>
                <a:ext uri="{FF2B5EF4-FFF2-40B4-BE49-F238E27FC236}">
                  <a16:creationId xmlns:a16="http://schemas.microsoft.com/office/drawing/2014/main" id="{C153A88A-93D3-42B7-90DD-ACAF44C9204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305213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50" name="Freeform 30">
              <a:extLst>
                <a:ext uri="{FF2B5EF4-FFF2-40B4-BE49-F238E27FC236}">
                  <a16:creationId xmlns:a16="http://schemas.microsoft.com/office/drawing/2014/main" id="{4D1662D6-D2C3-402E-8B19-04983AF65647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979072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51" name="Freeform 31">
              <a:extLst>
                <a:ext uri="{FF2B5EF4-FFF2-40B4-BE49-F238E27FC236}">
                  <a16:creationId xmlns:a16="http://schemas.microsoft.com/office/drawing/2014/main" id="{D21AD447-5790-4899-8EF3-D52D56BB70D0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412308" y="5136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52" name="Freeform 32">
              <a:extLst>
                <a:ext uri="{FF2B5EF4-FFF2-40B4-BE49-F238E27FC236}">
                  <a16:creationId xmlns:a16="http://schemas.microsoft.com/office/drawing/2014/main" id="{A2422F99-AC27-4F53-AF40-5E31C3B91A3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086167" y="5136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53" name="Freeform 499">
              <a:extLst>
                <a:ext uri="{FF2B5EF4-FFF2-40B4-BE49-F238E27FC236}">
                  <a16:creationId xmlns:a16="http://schemas.microsoft.com/office/drawing/2014/main" id="{9E6545BB-E007-44D6-BFA7-AAE76FE1EF6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650445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54" name="Freeform 500">
              <a:extLst>
                <a:ext uri="{FF2B5EF4-FFF2-40B4-BE49-F238E27FC236}">
                  <a16:creationId xmlns:a16="http://schemas.microsoft.com/office/drawing/2014/main" id="{FCF0E88F-8E54-4B7F-960A-3955C0D3F61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324303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55" name="Freeform 501">
              <a:extLst>
                <a:ext uri="{FF2B5EF4-FFF2-40B4-BE49-F238E27FC236}">
                  <a16:creationId xmlns:a16="http://schemas.microsoft.com/office/drawing/2014/main" id="{1A85C06F-B3B9-4759-AC1D-B750C0A237D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757539" y="5136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56" name="Freeform 502">
              <a:extLst>
                <a:ext uri="{FF2B5EF4-FFF2-40B4-BE49-F238E27FC236}">
                  <a16:creationId xmlns:a16="http://schemas.microsoft.com/office/drawing/2014/main" id="{9E350E57-B1CA-4EC1-9E9C-CAEB624ABFD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431399" y="5136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57" name="Freeform 29">
              <a:extLst>
                <a:ext uri="{FF2B5EF4-FFF2-40B4-BE49-F238E27FC236}">
                  <a16:creationId xmlns:a16="http://schemas.microsoft.com/office/drawing/2014/main" id="{519F86EE-CE41-4B42-A167-9C0788C2E7E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995675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58" name="Freeform 31">
              <a:extLst>
                <a:ext uri="{FF2B5EF4-FFF2-40B4-BE49-F238E27FC236}">
                  <a16:creationId xmlns:a16="http://schemas.microsoft.com/office/drawing/2014/main" id="{EF1F428E-F793-4218-89FB-CDC0F7F061F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102769" y="5136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25" name="Freeform 29">
              <a:extLst>
                <a:ext uri="{FF2B5EF4-FFF2-40B4-BE49-F238E27FC236}">
                  <a16:creationId xmlns:a16="http://schemas.microsoft.com/office/drawing/2014/main" id="{0842BAA0-B6C8-4B85-8571-2062430EE59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667048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26" name="Freeform 30">
              <a:extLst>
                <a:ext uri="{FF2B5EF4-FFF2-40B4-BE49-F238E27FC236}">
                  <a16:creationId xmlns:a16="http://schemas.microsoft.com/office/drawing/2014/main" id="{E60348E3-731E-4284-8341-B09476ADF0A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340907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27" name="Freeform 31">
              <a:extLst>
                <a:ext uri="{FF2B5EF4-FFF2-40B4-BE49-F238E27FC236}">
                  <a16:creationId xmlns:a16="http://schemas.microsoft.com/office/drawing/2014/main" id="{1B7CC2E8-759E-40AF-83AF-DE16ED87C2A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774142" y="5136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28" name="Freeform 32">
              <a:extLst>
                <a:ext uri="{FF2B5EF4-FFF2-40B4-BE49-F238E27FC236}">
                  <a16:creationId xmlns:a16="http://schemas.microsoft.com/office/drawing/2014/main" id="{4673620C-BB6A-40E7-B6D0-F9D39981783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448001" y="513623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29" name="Freeform 29">
              <a:extLst>
                <a:ext uri="{FF2B5EF4-FFF2-40B4-BE49-F238E27FC236}">
                  <a16:creationId xmlns:a16="http://schemas.microsoft.com/office/drawing/2014/main" id="{347B4856-1026-4B64-846A-F84687F8DFF7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012278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30" name="Freeform 30">
              <a:extLst>
                <a:ext uri="{FF2B5EF4-FFF2-40B4-BE49-F238E27FC236}">
                  <a16:creationId xmlns:a16="http://schemas.microsoft.com/office/drawing/2014/main" id="{67EB2340-902C-4179-A4B7-0FBA3BEF50A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686138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31" name="Freeform 31">
              <a:extLst>
                <a:ext uri="{FF2B5EF4-FFF2-40B4-BE49-F238E27FC236}">
                  <a16:creationId xmlns:a16="http://schemas.microsoft.com/office/drawing/2014/main" id="{3424D28C-D6C3-41D8-BF64-6159DDBFD25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119373" y="5136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32" name="Freeform 32">
              <a:extLst>
                <a:ext uri="{FF2B5EF4-FFF2-40B4-BE49-F238E27FC236}">
                  <a16:creationId xmlns:a16="http://schemas.microsoft.com/office/drawing/2014/main" id="{F33C611A-2EEE-4B47-8E84-29E68200FBA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793231" y="513623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33" name="Freeform 29">
              <a:extLst>
                <a:ext uri="{FF2B5EF4-FFF2-40B4-BE49-F238E27FC236}">
                  <a16:creationId xmlns:a16="http://schemas.microsoft.com/office/drawing/2014/main" id="{E733A888-77F1-452E-BDD4-2495F7B885C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357510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34" name="Freeform 30">
              <a:extLst>
                <a:ext uri="{FF2B5EF4-FFF2-40B4-BE49-F238E27FC236}">
                  <a16:creationId xmlns:a16="http://schemas.microsoft.com/office/drawing/2014/main" id="{FB36F98D-3987-4DE8-A66A-5011F6AD042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031369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35" name="Freeform 31">
              <a:extLst>
                <a:ext uri="{FF2B5EF4-FFF2-40B4-BE49-F238E27FC236}">
                  <a16:creationId xmlns:a16="http://schemas.microsoft.com/office/drawing/2014/main" id="{D8B1926F-B8DF-41B7-AEA5-8E6282D402A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464604" y="5136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36" name="Freeform 32">
              <a:extLst>
                <a:ext uri="{FF2B5EF4-FFF2-40B4-BE49-F238E27FC236}">
                  <a16:creationId xmlns:a16="http://schemas.microsoft.com/office/drawing/2014/main" id="{A26FBBE6-4D50-4CD9-8370-09A0E42BD7B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138464" y="513623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37" name="Freeform 29">
              <a:extLst>
                <a:ext uri="{FF2B5EF4-FFF2-40B4-BE49-F238E27FC236}">
                  <a16:creationId xmlns:a16="http://schemas.microsoft.com/office/drawing/2014/main" id="{8E4A4F11-88E8-4E85-8838-9B48FE718DA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702740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38" name="Freeform 30">
              <a:extLst>
                <a:ext uri="{FF2B5EF4-FFF2-40B4-BE49-F238E27FC236}">
                  <a16:creationId xmlns:a16="http://schemas.microsoft.com/office/drawing/2014/main" id="{B24B0E0C-135B-48D3-AE7A-0BD59B4651B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376599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39" name="Freeform 31">
              <a:extLst>
                <a:ext uri="{FF2B5EF4-FFF2-40B4-BE49-F238E27FC236}">
                  <a16:creationId xmlns:a16="http://schemas.microsoft.com/office/drawing/2014/main" id="{605029D5-ACCD-4BD2-9619-9E88469440A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809836" y="5136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40" name="Freeform 32">
              <a:extLst>
                <a:ext uri="{FF2B5EF4-FFF2-40B4-BE49-F238E27FC236}">
                  <a16:creationId xmlns:a16="http://schemas.microsoft.com/office/drawing/2014/main" id="{A546E3D9-8FE0-4668-A4DC-4713A211278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483694" y="513623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41" name="Freeform 387">
              <a:extLst>
                <a:ext uri="{FF2B5EF4-FFF2-40B4-BE49-F238E27FC236}">
                  <a16:creationId xmlns:a16="http://schemas.microsoft.com/office/drawing/2014/main" id="{99780058-5C8C-4084-856D-DB59988C1E8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047972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42" name="Freeform 388">
              <a:extLst>
                <a:ext uri="{FF2B5EF4-FFF2-40B4-BE49-F238E27FC236}">
                  <a16:creationId xmlns:a16="http://schemas.microsoft.com/office/drawing/2014/main" id="{73C6F943-BFEF-4E33-93C1-C9FB692AB7F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721830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43" name="Freeform 389">
              <a:extLst>
                <a:ext uri="{FF2B5EF4-FFF2-40B4-BE49-F238E27FC236}">
                  <a16:creationId xmlns:a16="http://schemas.microsoft.com/office/drawing/2014/main" id="{F4C0C13B-CB01-4EC6-9FA0-E4591F13024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155066" y="5136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44" name="Freeform 390">
              <a:extLst>
                <a:ext uri="{FF2B5EF4-FFF2-40B4-BE49-F238E27FC236}">
                  <a16:creationId xmlns:a16="http://schemas.microsoft.com/office/drawing/2014/main" id="{442AEFF3-FDBC-4743-8FA6-D6BEDD4B2230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828926" y="513623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45" name="Freeform 29">
              <a:extLst>
                <a:ext uri="{FF2B5EF4-FFF2-40B4-BE49-F238E27FC236}">
                  <a16:creationId xmlns:a16="http://schemas.microsoft.com/office/drawing/2014/main" id="{B959C86B-8320-4AB5-B05A-7FA69053738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393203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46" name="Freeform 31">
              <a:extLst>
                <a:ext uri="{FF2B5EF4-FFF2-40B4-BE49-F238E27FC236}">
                  <a16:creationId xmlns:a16="http://schemas.microsoft.com/office/drawing/2014/main" id="{A815B240-3E12-4EC5-B439-449637828CF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500297" y="5136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47" name="Freeform 29">
              <a:extLst>
                <a:ext uri="{FF2B5EF4-FFF2-40B4-BE49-F238E27FC236}">
                  <a16:creationId xmlns:a16="http://schemas.microsoft.com/office/drawing/2014/main" id="{0B073F10-EC6C-484A-A883-200BAD243B0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64575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48" name="Freeform 30">
              <a:extLst>
                <a:ext uri="{FF2B5EF4-FFF2-40B4-BE49-F238E27FC236}">
                  <a16:creationId xmlns:a16="http://schemas.microsoft.com/office/drawing/2014/main" id="{2D1DACCF-E8E4-4B19-A98A-29AB0378F64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38433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49" name="Freeform 31">
              <a:extLst>
                <a:ext uri="{FF2B5EF4-FFF2-40B4-BE49-F238E27FC236}">
                  <a16:creationId xmlns:a16="http://schemas.microsoft.com/office/drawing/2014/main" id="{20C0B36F-900B-4861-8ADA-6A0B875E816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71668" y="5136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50" name="Freeform 32">
              <a:extLst>
                <a:ext uri="{FF2B5EF4-FFF2-40B4-BE49-F238E27FC236}">
                  <a16:creationId xmlns:a16="http://schemas.microsoft.com/office/drawing/2014/main" id="{3214DC51-B75D-4258-8FC3-52F77A7AC71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45528" y="513623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51" name="Freeform 397">
              <a:extLst>
                <a:ext uri="{FF2B5EF4-FFF2-40B4-BE49-F238E27FC236}">
                  <a16:creationId xmlns:a16="http://schemas.microsoft.com/office/drawing/2014/main" id="{175F0F99-EE84-4761-AFBB-ECB2294B701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09805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52" name="Freeform 398">
              <a:extLst>
                <a:ext uri="{FF2B5EF4-FFF2-40B4-BE49-F238E27FC236}">
                  <a16:creationId xmlns:a16="http://schemas.microsoft.com/office/drawing/2014/main" id="{BDD2B32F-1A7E-4FC7-B75C-0C64BA45259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3664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53" name="Freeform 399">
              <a:extLst>
                <a:ext uri="{FF2B5EF4-FFF2-40B4-BE49-F238E27FC236}">
                  <a16:creationId xmlns:a16="http://schemas.microsoft.com/office/drawing/2014/main" id="{ADF570D1-9B1D-4872-A11B-5EB3897FE32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16899" y="5136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54" name="Freeform 400">
              <a:extLst>
                <a:ext uri="{FF2B5EF4-FFF2-40B4-BE49-F238E27FC236}">
                  <a16:creationId xmlns:a16="http://schemas.microsoft.com/office/drawing/2014/main" id="{ACDCE1EF-4B7B-4E53-8989-479C56D9EA30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90758" y="513623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803" name="Group 1802">
            <a:extLst>
              <a:ext uri="{FF2B5EF4-FFF2-40B4-BE49-F238E27FC236}">
                <a16:creationId xmlns:a16="http://schemas.microsoft.com/office/drawing/2014/main" id="{C83934FF-0BB5-4BAF-B03C-B0B783135BB8}"/>
              </a:ext>
            </a:extLst>
          </p:cNvPr>
          <p:cNvGrpSpPr/>
          <p:nvPr userDrawn="1"/>
        </p:nvGrpSpPr>
        <p:grpSpPr>
          <a:xfrm>
            <a:off x="83663" y="5479483"/>
            <a:ext cx="12009864" cy="176637"/>
            <a:chOff x="83663" y="5434010"/>
            <a:chExt cx="12009864" cy="176637"/>
          </a:xfrm>
        </p:grpSpPr>
        <p:sp>
          <p:nvSpPr>
            <p:cNvPr id="1259" name="Freeform 29">
              <a:extLst>
                <a:ext uri="{FF2B5EF4-FFF2-40B4-BE49-F238E27FC236}">
                  <a16:creationId xmlns:a16="http://schemas.microsoft.com/office/drawing/2014/main" id="{24761962-1BE0-49DF-A61C-3A9ED25A888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17208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60" name="Freeform 30">
              <a:extLst>
                <a:ext uri="{FF2B5EF4-FFF2-40B4-BE49-F238E27FC236}">
                  <a16:creationId xmlns:a16="http://schemas.microsoft.com/office/drawing/2014/main" id="{1B031D4A-7976-4F0C-8ABE-362E310744C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43349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61" name="Freeform 31">
              <a:extLst>
                <a:ext uri="{FF2B5EF4-FFF2-40B4-BE49-F238E27FC236}">
                  <a16:creationId xmlns:a16="http://schemas.microsoft.com/office/drawing/2014/main" id="{50897A41-E564-4A00-B126-E60154E438A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95675" y="543401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62" name="Freeform 32">
              <a:extLst>
                <a:ext uri="{FF2B5EF4-FFF2-40B4-BE49-F238E27FC236}">
                  <a16:creationId xmlns:a16="http://schemas.microsoft.com/office/drawing/2014/main" id="{1E759BA7-7A91-4308-B19D-A4A7E12933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24302" y="543401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63" name="Freeform 29">
              <a:extLst>
                <a:ext uri="{FF2B5EF4-FFF2-40B4-BE49-F238E27FC236}">
                  <a16:creationId xmlns:a16="http://schemas.microsoft.com/office/drawing/2014/main" id="{35F09459-B9CE-48EF-83A8-5CFA503F86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71978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64" name="Freeform 30">
              <a:extLst>
                <a:ext uri="{FF2B5EF4-FFF2-40B4-BE49-F238E27FC236}">
                  <a16:creationId xmlns:a16="http://schemas.microsoft.com/office/drawing/2014/main" id="{E9A66D11-C858-478C-AB7C-DFF8275BA2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98118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65" name="Freeform 31">
              <a:extLst>
                <a:ext uri="{FF2B5EF4-FFF2-40B4-BE49-F238E27FC236}">
                  <a16:creationId xmlns:a16="http://schemas.microsoft.com/office/drawing/2014/main" id="{1CBF971F-E49C-41C8-88E4-4D197B388F8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650444" y="543401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66" name="Freeform 32">
              <a:extLst>
                <a:ext uri="{FF2B5EF4-FFF2-40B4-BE49-F238E27FC236}">
                  <a16:creationId xmlns:a16="http://schemas.microsoft.com/office/drawing/2014/main" id="{0AE1EA9E-259B-4B65-BB36-A923BBF6DF1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979072" y="543401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67" name="Freeform 29">
              <a:extLst>
                <a:ext uri="{FF2B5EF4-FFF2-40B4-BE49-F238E27FC236}">
                  <a16:creationId xmlns:a16="http://schemas.microsoft.com/office/drawing/2014/main" id="{E37B4C17-D22E-45C5-82B4-03F808913D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26746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68" name="Freeform 30">
              <a:extLst>
                <a:ext uri="{FF2B5EF4-FFF2-40B4-BE49-F238E27FC236}">
                  <a16:creationId xmlns:a16="http://schemas.microsoft.com/office/drawing/2014/main" id="{7FE24AF0-5823-466E-B6D4-32129C65EF1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52887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69" name="Freeform 31">
              <a:extLst>
                <a:ext uri="{FF2B5EF4-FFF2-40B4-BE49-F238E27FC236}">
                  <a16:creationId xmlns:a16="http://schemas.microsoft.com/office/drawing/2014/main" id="{8EB3838D-312E-4ED4-AE71-2178C0BC80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05213" y="543401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70" name="Freeform 32">
              <a:extLst>
                <a:ext uri="{FF2B5EF4-FFF2-40B4-BE49-F238E27FC236}">
                  <a16:creationId xmlns:a16="http://schemas.microsoft.com/office/drawing/2014/main" id="{94C93F6A-D61B-4403-BC23-B4BD75C0878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33841" y="543401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71" name="Freeform 29">
              <a:extLst>
                <a:ext uri="{FF2B5EF4-FFF2-40B4-BE49-F238E27FC236}">
                  <a16:creationId xmlns:a16="http://schemas.microsoft.com/office/drawing/2014/main" id="{2EDBC7ED-78A2-447B-8259-2240896951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81515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72" name="Freeform 30">
              <a:extLst>
                <a:ext uri="{FF2B5EF4-FFF2-40B4-BE49-F238E27FC236}">
                  <a16:creationId xmlns:a16="http://schemas.microsoft.com/office/drawing/2014/main" id="{BE583CF6-1A7B-4535-9AFE-6A7B756C02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507656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73" name="Freeform 31">
              <a:extLst>
                <a:ext uri="{FF2B5EF4-FFF2-40B4-BE49-F238E27FC236}">
                  <a16:creationId xmlns:a16="http://schemas.microsoft.com/office/drawing/2014/main" id="{D390214D-59ED-4E2A-8BDB-AEF473BAEF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59982" y="543401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74" name="Freeform 32">
              <a:extLst>
                <a:ext uri="{FF2B5EF4-FFF2-40B4-BE49-F238E27FC236}">
                  <a16:creationId xmlns:a16="http://schemas.microsoft.com/office/drawing/2014/main" id="{CA032B65-51C1-4942-A474-470A06043A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88610" y="543401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75" name="Freeform 521">
              <a:extLst>
                <a:ext uri="{FF2B5EF4-FFF2-40B4-BE49-F238E27FC236}">
                  <a16:creationId xmlns:a16="http://schemas.microsoft.com/office/drawing/2014/main" id="{B62B3504-3C00-4E37-BF17-0840E8DD5FA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836284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76" name="Freeform 522">
              <a:extLst>
                <a:ext uri="{FF2B5EF4-FFF2-40B4-BE49-F238E27FC236}">
                  <a16:creationId xmlns:a16="http://schemas.microsoft.com/office/drawing/2014/main" id="{9897F029-9C43-4E3F-AEDC-6A78A84B437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162425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77" name="Freeform 523">
              <a:extLst>
                <a:ext uri="{FF2B5EF4-FFF2-40B4-BE49-F238E27FC236}">
                  <a16:creationId xmlns:a16="http://schemas.microsoft.com/office/drawing/2014/main" id="{39334582-743E-462A-97FA-3B9F6775D80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614751" y="543401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78" name="Freeform 524">
              <a:extLst>
                <a:ext uri="{FF2B5EF4-FFF2-40B4-BE49-F238E27FC236}">
                  <a16:creationId xmlns:a16="http://schemas.microsoft.com/office/drawing/2014/main" id="{8AC5052F-74BF-447E-9782-694CFD77A4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943378" y="543401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79" name="Freeform 29">
              <a:extLst>
                <a:ext uri="{FF2B5EF4-FFF2-40B4-BE49-F238E27FC236}">
                  <a16:creationId xmlns:a16="http://schemas.microsoft.com/office/drawing/2014/main" id="{DC9E3538-3D27-4A21-BAB0-A256D348621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491054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80" name="Freeform 31">
              <a:extLst>
                <a:ext uri="{FF2B5EF4-FFF2-40B4-BE49-F238E27FC236}">
                  <a16:creationId xmlns:a16="http://schemas.microsoft.com/office/drawing/2014/main" id="{B2A2E517-DA4F-4563-A485-B1F778F56D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269520" y="543401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81" name="Freeform 29">
              <a:extLst>
                <a:ext uri="{FF2B5EF4-FFF2-40B4-BE49-F238E27FC236}">
                  <a16:creationId xmlns:a16="http://schemas.microsoft.com/office/drawing/2014/main" id="{531F3092-E77B-4A14-BF15-79EA2F0D89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819682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82" name="Freeform 30">
              <a:extLst>
                <a:ext uri="{FF2B5EF4-FFF2-40B4-BE49-F238E27FC236}">
                  <a16:creationId xmlns:a16="http://schemas.microsoft.com/office/drawing/2014/main" id="{0FA81383-5E86-492A-BFE4-BD08A178D7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145823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83" name="Freeform 31">
              <a:extLst>
                <a:ext uri="{FF2B5EF4-FFF2-40B4-BE49-F238E27FC236}">
                  <a16:creationId xmlns:a16="http://schemas.microsoft.com/office/drawing/2014/main" id="{097B81D6-4F8F-4D65-B6F7-89F58561F2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598148" y="543401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84" name="Freeform 32">
              <a:extLst>
                <a:ext uri="{FF2B5EF4-FFF2-40B4-BE49-F238E27FC236}">
                  <a16:creationId xmlns:a16="http://schemas.microsoft.com/office/drawing/2014/main" id="{D45B9F3E-34C1-4ABA-898F-CFB0DB55F81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926776" y="543401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85" name="Freeform 29">
              <a:extLst>
                <a:ext uri="{FF2B5EF4-FFF2-40B4-BE49-F238E27FC236}">
                  <a16:creationId xmlns:a16="http://schemas.microsoft.com/office/drawing/2014/main" id="{29946AF2-BAC1-429E-9627-C8F28E02A54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474451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86" name="Freeform 30">
              <a:extLst>
                <a:ext uri="{FF2B5EF4-FFF2-40B4-BE49-F238E27FC236}">
                  <a16:creationId xmlns:a16="http://schemas.microsoft.com/office/drawing/2014/main" id="{513C5CC5-2FCA-4012-BE7E-F9C7EE2986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800592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87" name="Freeform 31">
              <a:extLst>
                <a:ext uri="{FF2B5EF4-FFF2-40B4-BE49-F238E27FC236}">
                  <a16:creationId xmlns:a16="http://schemas.microsoft.com/office/drawing/2014/main" id="{573BCBCE-901E-4E29-A89F-0376FC3A242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252918" y="543401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88" name="Freeform 32">
              <a:extLst>
                <a:ext uri="{FF2B5EF4-FFF2-40B4-BE49-F238E27FC236}">
                  <a16:creationId xmlns:a16="http://schemas.microsoft.com/office/drawing/2014/main" id="{A39B88C2-9830-40E3-BAC6-A9E3BD81D7A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581546" y="543401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89" name="Freeform 29">
              <a:extLst>
                <a:ext uri="{FF2B5EF4-FFF2-40B4-BE49-F238E27FC236}">
                  <a16:creationId xmlns:a16="http://schemas.microsoft.com/office/drawing/2014/main" id="{20899E7F-0310-4685-A2F2-5B4E6148F06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129220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90" name="Freeform 30">
              <a:extLst>
                <a:ext uri="{FF2B5EF4-FFF2-40B4-BE49-F238E27FC236}">
                  <a16:creationId xmlns:a16="http://schemas.microsoft.com/office/drawing/2014/main" id="{DBEC7EC4-819E-423C-9EAC-4A8FE80538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455360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91" name="Freeform 31">
              <a:extLst>
                <a:ext uri="{FF2B5EF4-FFF2-40B4-BE49-F238E27FC236}">
                  <a16:creationId xmlns:a16="http://schemas.microsoft.com/office/drawing/2014/main" id="{5D86AE80-A356-454F-B1D5-81A99A24223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907686" y="543401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92" name="Freeform 32">
              <a:extLst>
                <a:ext uri="{FF2B5EF4-FFF2-40B4-BE49-F238E27FC236}">
                  <a16:creationId xmlns:a16="http://schemas.microsoft.com/office/drawing/2014/main" id="{1B45853C-2B42-4BFE-B820-CF227EEB672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36314" y="543401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93" name="Freeform 29">
              <a:extLst>
                <a:ext uri="{FF2B5EF4-FFF2-40B4-BE49-F238E27FC236}">
                  <a16:creationId xmlns:a16="http://schemas.microsoft.com/office/drawing/2014/main" id="{0AE4CDB1-81A7-4B5E-B99B-2C4F31ADF9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783989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94" name="Freeform 30">
              <a:extLst>
                <a:ext uri="{FF2B5EF4-FFF2-40B4-BE49-F238E27FC236}">
                  <a16:creationId xmlns:a16="http://schemas.microsoft.com/office/drawing/2014/main" id="{33A7D983-066B-465D-9AD4-2E0E449672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110130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95" name="Freeform 31">
              <a:extLst>
                <a:ext uri="{FF2B5EF4-FFF2-40B4-BE49-F238E27FC236}">
                  <a16:creationId xmlns:a16="http://schemas.microsoft.com/office/drawing/2014/main" id="{5AAAB512-0256-4DB7-908E-BCD189213DB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62455" y="543401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96" name="Freeform 32">
              <a:extLst>
                <a:ext uri="{FF2B5EF4-FFF2-40B4-BE49-F238E27FC236}">
                  <a16:creationId xmlns:a16="http://schemas.microsoft.com/office/drawing/2014/main" id="{8637A79E-B4AC-4807-ADE1-0662B5E3329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891083" y="543401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97" name="Freeform 543">
              <a:extLst>
                <a:ext uri="{FF2B5EF4-FFF2-40B4-BE49-F238E27FC236}">
                  <a16:creationId xmlns:a16="http://schemas.microsoft.com/office/drawing/2014/main" id="{3D4C7B03-9126-4902-B359-4891BE95C46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438757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98" name="Freeform 544">
              <a:extLst>
                <a:ext uri="{FF2B5EF4-FFF2-40B4-BE49-F238E27FC236}">
                  <a16:creationId xmlns:a16="http://schemas.microsoft.com/office/drawing/2014/main" id="{DF312E01-F755-491C-93A4-EA08984A59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764899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99" name="Freeform 545">
              <a:extLst>
                <a:ext uri="{FF2B5EF4-FFF2-40B4-BE49-F238E27FC236}">
                  <a16:creationId xmlns:a16="http://schemas.microsoft.com/office/drawing/2014/main" id="{83CFDB02-61D4-49CB-9A00-2398F42BDF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217225" y="543401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00" name="Freeform 546">
              <a:extLst>
                <a:ext uri="{FF2B5EF4-FFF2-40B4-BE49-F238E27FC236}">
                  <a16:creationId xmlns:a16="http://schemas.microsoft.com/office/drawing/2014/main" id="{DF18EFB1-312A-4586-9660-ECD85A2235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545852" y="543401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01" name="Freeform 29">
              <a:extLst>
                <a:ext uri="{FF2B5EF4-FFF2-40B4-BE49-F238E27FC236}">
                  <a16:creationId xmlns:a16="http://schemas.microsoft.com/office/drawing/2014/main" id="{2649A64F-AE31-4023-9308-86D697BF0E0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093527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02" name="Freeform 31">
              <a:extLst>
                <a:ext uri="{FF2B5EF4-FFF2-40B4-BE49-F238E27FC236}">
                  <a16:creationId xmlns:a16="http://schemas.microsoft.com/office/drawing/2014/main" id="{6A59C11F-BCED-45E9-BF66-C2BD701C0C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871993" y="543401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55" name="Freeform 30">
              <a:extLst>
                <a:ext uri="{FF2B5EF4-FFF2-40B4-BE49-F238E27FC236}">
                  <a16:creationId xmlns:a16="http://schemas.microsoft.com/office/drawing/2014/main" id="{5FE51355-35E3-49E8-85A3-D4D72E6D7A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2710" y="543774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56" name="Freeform 32">
              <a:extLst>
                <a:ext uri="{FF2B5EF4-FFF2-40B4-BE49-F238E27FC236}">
                  <a16:creationId xmlns:a16="http://schemas.microsoft.com/office/drawing/2014/main" id="{B6FC7311-C922-4951-B4A9-3C7D94EEEAF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3663" y="543401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57" name="Freeform 403">
              <a:extLst>
                <a:ext uri="{FF2B5EF4-FFF2-40B4-BE49-F238E27FC236}">
                  <a16:creationId xmlns:a16="http://schemas.microsoft.com/office/drawing/2014/main" id="{0745F8EF-637D-4A8F-B232-883E8FA586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1337" y="543774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58" name="Freeform 404">
              <a:extLst>
                <a:ext uri="{FF2B5EF4-FFF2-40B4-BE49-F238E27FC236}">
                  <a16:creationId xmlns:a16="http://schemas.microsoft.com/office/drawing/2014/main" id="{ADA9168B-2EAD-4D0B-BFD2-8FF84ABC11A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57479" y="543774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59" name="Freeform 405">
              <a:extLst>
                <a:ext uri="{FF2B5EF4-FFF2-40B4-BE49-F238E27FC236}">
                  <a16:creationId xmlns:a16="http://schemas.microsoft.com/office/drawing/2014/main" id="{D680F632-EA80-466A-B637-B37E6B442E4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9806" y="543401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60" name="Freeform 406">
              <a:extLst>
                <a:ext uri="{FF2B5EF4-FFF2-40B4-BE49-F238E27FC236}">
                  <a16:creationId xmlns:a16="http://schemas.microsoft.com/office/drawing/2014/main" id="{91714576-22C0-42FB-9AF4-7425966897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8432" y="543401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61" name="Freeform 29">
              <a:extLst>
                <a:ext uri="{FF2B5EF4-FFF2-40B4-BE49-F238E27FC236}">
                  <a16:creationId xmlns:a16="http://schemas.microsoft.com/office/drawing/2014/main" id="{3D32113D-5E75-41BC-9D3E-C15D86CF4F6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86107" y="543774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62" name="Freeform 31">
              <a:extLst>
                <a:ext uri="{FF2B5EF4-FFF2-40B4-BE49-F238E27FC236}">
                  <a16:creationId xmlns:a16="http://schemas.microsoft.com/office/drawing/2014/main" id="{6B435127-BAB5-4229-AFE6-5EAAE46AB91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64574" y="543401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63" name="Freeform 29">
              <a:extLst>
                <a:ext uri="{FF2B5EF4-FFF2-40B4-BE49-F238E27FC236}">
                  <a16:creationId xmlns:a16="http://schemas.microsoft.com/office/drawing/2014/main" id="{14F03D5D-EC2E-4153-B5F1-5002D0BEA5C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14735" y="543774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64" name="Freeform 30">
              <a:extLst>
                <a:ext uri="{FF2B5EF4-FFF2-40B4-BE49-F238E27FC236}">
                  <a16:creationId xmlns:a16="http://schemas.microsoft.com/office/drawing/2014/main" id="{2B304D4D-AD6D-4EA7-AE62-CD69CC13E7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40877" y="543774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65" name="Freeform 31">
              <a:extLst>
                <a:ext uri="{FF2B5EF4-FFF2-40B4-BE49-F238E27FC236}">
                  <a16:creationId xmlns:a16="http://schemas.microsoft.com/office/drawing/2014/main" id="{0F4033CB-C43A-4E10-BFD5-AA7D4C2711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93203" y="543401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66" name="Freeform 32">
              <a:extLst>
                <a:ext uri="{FF2B5EF4-FFF2-40B4-BE49-F238E27FC236}">
                  <a16:creationId xmlns:a16="http://schemas.microsoft.com/office/drawing/2014/main" id="{A61EAF2D-62B3-42CF-A806-ADB144F3904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21829" y="543401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67" name="Freeform 29">
              <a:extLst>
                <a:ext uri="{FF2B5EF4-FFF2-40B4-BE49-F238E27FC236}">
                  <a16:creationId xmlns:a16="http://schemas.microsoft.com/office/drawing/2014/main" id="{C1628E29-6AD6-4202-ADB0-374FADBC367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69505" y="543774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68" name="Freeform 30">
              <a:extLst>
                <a:ext uri="{FF2B5EF4-FFF2-40B4-BE49-F238E27FC236}">
                  <a16:creationId xmlns:a16="http://schemas.microsoft.com/office/drawing/2014/main" id="{A6C4A2C5-7FCF-4D03-8316-5371BA5681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595646" y="543774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69" name="Freeform 31">
              <a:extLst>
                <a:ext uri="{FF2B5EF4-FFF2-40B4-BE49-F238E27FC236}">
                  <a16:creationId xmlns:a16="http://schemas.microsoft.com/office/drawing/2014/main" id="{B0014A71-19F9-425B-93A2-EC759EE1C8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47971" y="543401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70" name="Freeform 32">
              <a:extLst>
                <a:ext uri="{FF2B5EF4-FFF2-40B4-BE49-F238E27FC236}">
                  <a16:creationId xmlns:a16="http://schemas.microsoft.com/office/drawing/2014/main" id="{338F3D9B-FFBB-44A6-A3E3-EA26702F0FE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376599" y="543401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71" name="Freeform 29">
              <a:extLst>
                <a:ext uri="{FF2B5EF4-FFF2-40B4-BE49-F238E27FC236}">
                  <a16:creationId xmlns:a16="http://schemas.microsoft.com/office/drawing/2014/main" id="{941A3535-264B-48D6-B67C-A1C07A01D4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924274" y="543774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72" name="Freeform 30">
              <a:extLst>
                <a:ext uri="{FF2B5EF4-FFF2-40B4-BE49-F238E27FC236}">
                  <a16:creationId xmlns:a16="http://schemas.microsoft.com/office/drawing/2014/main" id="{51C05916-32DF-47B5-9DB3-589CA4F0E4C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50415" y="543774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73" name="Freeform 31">
              <a:extLst>
                <a:ext uri="{FF2B5EF4-FFF2-40B4-BE49-F238E27FC236}">
                  <a16:creationId xmlns:a16="http://schemas.microsoft.com/office/drawing/2014/main" id="{78328BBB-9B86-4E84-AE5F-4377FF1E7A7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702740" y="543401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74" name="Freeform 32">
              <a:extLst>
                <a:ext uri="{FF2B5EF4-FFF2-40B4-BE49-F238E27FC236}">
                  <a16:creationId xmlns:a16="http://schemas.microsoft.com/office/drawing/2014/main" id="{B85870DC-6C88-48B6-9D53-EFFBC7B7B7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31368" y="543401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75" name="Freeform 29">
              <a:extLst>
                <a:ext uri="{FF2B5EF4-FFF2-40B4-BE49-F238E27FC236}">
                  <a16:creationId xmlns:a16="http://schemas.microsoft.com/office/drawing/2014/main" id="{414E8086-C64D-42AD-AA34-2AD145104B2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9042" y="543774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76" name="Freeform 30">
              <a:extLst>
                <a:ext uri="{FF2B5EF4-FFF2-40B4-BE49-F238E27FC236}">
                  <a16:creationId xmlns:a16="http://schemas.microsoft.com/office/drawing/2014/main" id="{46EC6941-0A23-427F-98FD-7AB5A0EDD37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05183" y="543774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77" name="Freeform 31">
              <a:extLst>
                <a:ext uri="{FF2B5EF4-FFF2-40B4-BE49-F238E27FC236}">
                  <a16:creationId xmlns:a16="http://schemas.microsoft.com/office/drawing/2014/main" id="{C8BCF97B-6666-44B0-8C74-38E6C1D9DD3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7509" y="543401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78" name="Freeform 32">
              <a:extLst>
                <a:ext uri="{FF2B5EF4-FFF2-40B4-BE49-F238E27FC236}">
                  <a16:creationId xmlns:a16="http://schemas.microsoft.com/office/drawing/2014/main" id="{DDED85AC-F417-4ADD-A972-895C6A04C1E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137" y="543401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79" name="Freeform 425">
              <a:extLst>
                <a:ext uri="{FF2B5EF4-FFF2-40B4-BE49-F238E27FC236}">
                  <a16:creationId xmlns:a16="http://schemas.microsoft.com/office/drawing/2014/main" id="{7D3FA6D2-BBF7-4AB6-BAE7-F97BDA36F7C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33811" y="543774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80" name="Freeform 426">
              <a:extLst>
                <a:ext uri="{FF2B5EF4-FFF2-40B4-BE49-F238E27FC236}">
                  <a16:creationId xmlns:a16="http://schemas.microsoft.com/office/drawing/2014/main" id="{DD4AE243-9527-43B7-8E22-4DB119A90D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59953" y="543774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81" name="Freeform 427">
              <a:extLst>
                <a:ext uri="{FF2B5EF4-FFF2-40B4-BE49-F238E27FC236}">
                  <a16:creationId xmlns:a16="http://schemas.microsoft.com/office/drawing/2014/main" id="{9E810988-B15D-4D06-8C31-03E393EF94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12279" y="543401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82" name="Freeform 428">
              <a:extLst>
                <a:ext uri="{FF2B5EF4-FFF2-40B4-BE49-F238E27FC236}">
                  <a16:creationId xmlns:a16="http://schemas.microsoft.com/office/drawing/2014/main" id="{CBE90BFD-D2FD-463C-ADE7-36CF46E2D5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40906" y="543401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83" name="Freeform 29">
              <a:extLst>
                <a:ext uri="{FF2B5EF4-FFF2-40B4-BE49-F238E27FC236}">
                  <a16:creationId xmlns:a16="http://schemas.microsoft.com/office/drawing/2014/main" id="{60B33612-949E-4A25-A20C-E2AC5C4BEE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88581" y="543774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84" name="Freeform 31">
              <a:extLst>
                <a:ext uri="{FF2B5EF4-FFF2-40B4-BE49-F238E27FC236}">
                  <a16:creationId xmlns:a16="http://schemas.microsoft.com/office/drawing/2014/main" id="{5BCF30E3-D5E7-42B9-8C53-E32EBA0F76B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667048" y="543401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819" name="Group 1818">
            <a:extLst>
              <a:ext uri="{FF2B5EF4-FFF2-40B4-BE49-F238E27FC236}">
                <a16:creationId xmlns:a16="http://schemas.microsoft.com/office/drawing/2014/main" id="{430371C6-CFD6-408B-A6C1-DC1E1EE72F2C}"/>
              </a:ext>
            </a:extLst>
          </p:cNvPr>
          <p:cNvGrpSpPr/>
          <p:nvPr userDrawn="1"/>
        </p:nvGrpSpPr>
        <p:grpSpPr>
          <a:xfrm>
            <a:off x="83664" y="5764517"/>
            <a:ext cx="12009863" cy="176637"/>
            <a:chOff x="83664" y="5724319"/>
            <a:chExt cx="12009863" cy="176637"/>
          </a:xfrm>
        </p:grpSpPr>
        <p:sp>
          <p:nvSpPr>
            <p:cNvPr id="1303" name="Freeform 29">
              <a:extLst>
                <a:ext uri="{FF2B5EF4-FFF2-40B4-BE49-F238E27FC236}">
                  <a16:creationId xmlns:a16="http://schemas.microsoft.com/office/drawing/2014/main" id="{76F6D8B6-6BD2-4272-8D1A-8594E2E336C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871994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04" name="Freeform 30">
              <a:extLst>
                <a:ext uri="{FF2B5EF4-FFF2-40B4-BE49-F238E27FC236}">
                  <a16:creationId xmlns:a16="http://schemas.microsoft.com/office/drawing/2014/main" id="{4DFD24A8-D2FE-487B-8890-BA4F47601FB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545853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05" name="Freeform 31">
              <a:extLst>
                <a:ext uri="{FF2B5EF4-FFF2-40B4-BE49-F238E27FC236}">
                  <a16:creationId xmlns:a16="http://schemas.microsoft.com/office/drawing/2014/main" id="{EF023B29-83A2-4349-A49F-63CB6FDC035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979088" y="57243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06" name="Freeform 32">
              <a:extLst>
                <a:ext uri="{FF2B5EF4-FFF2-40B4-BE49-F238E27FC236}">
                  <a16:creationId xmlns:a16="http://schemas.microsoft.com/office/drawing/2014/main" id="{24273691-B1F2-43AA-9CDC-337C56B722C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652948" y="57243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07" name="Freeform 29">
              <a:extLst>
                <a:ext uri="{FF2B5EF4-FFF2-40B4-BE49-F238E27FC236}">
                  <a16:creationId xmlns:a16="http://schemas.microsoft.com/office/drawing/2014/main" id="{847CC484-884A-45BC-AA54-3E30BD3C03A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217224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08" name="Freeform 30">
              <a:extLst>
                <a:ext uri="{FF2B5EF4-FFF2-40B4-BE49-F238E27FC236}">
                  <a16:creationId xmlns:a16="http://schemas.microsoft.com/office/drawing/2014/main" id="{83147C3B-7021-44A9-B700-12F9A5F71D1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891084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09" name="Freeform 31">
              <a:extLst>
                <a:ext uri="{FF2B5EF4-FFF2-40B4-BE49-F238E27FC236}">
                  <a16:creationId xmlns:a16="http://schemas.microsoft.com/office/drawing/2014/main" id="{A8377CDA-8747-4D10-B729-241E2063127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324319" y="57243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10" name="Freeform 32">
              <a:extLst>
                <a:ext uri="{FF2B5EF4-FFF2-40B4-BE49-F238E27FC236}">
                  <a16:creationId xmlns:a16="http://schemas.microsoft.com/office/drawing/2014/main" id="{32D762D3-237F-4FA6-8E85-44DC18D6E7B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998178" y="57243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11" name="Freeform 29">
              <a:extLst>
                <a:ext uri="{FF2B5EF4-FFF2-40B4-BE49-F238E27FC236}">
                  <a16:creationId xmlns:a16="http://schemas.microsoft.com/office/drawing/2014/main" id="{2980A753-A266-422C-95DF-90CFF7247A5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562456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12" name="Freeform 30">
              <a:extLst>
                <a:ext uri="{FF2B5EF4-FFF2-40B4-BE49-F238E27FC236}">
                  <a16:creationId xmlns:a16="http://schemas.microsoft.com/office/drawing/2014/main" id="{9531792C-52CE-40E4-AC35-088E0EED663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236315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13" name="Freeform 31">
              <a:extLst>
                <a:ext uri="{FF2B5EF4-FFF2-40B4-BE49-F238E27FC236}">
                  <a16:creationId xmlns:a16="http://schemas.microsoft.com/office/drawing/2014/main" id="{45E64826-832D-44F4-8B48-6B48FBC99B9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669550" y="57243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14" name="Freeform 32">
              <a:extLst>
                <a:ext uri="{FF2B5EF4-FFF2-40B4-BE49-F238E27FC236}">
                  <a16:creationId xmlns:a16="http://schemas.microsoft.com/office/drawing/2014/main" id="{AC6F8EB2-0C2F-4A85-907B-092FB26E481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343410" y="57243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15" name="Freeform 29">
              <a:extLst>
                <a:ext uri="{FF2B5EF4-FFF2-40B4-BE49-F238E27FC236}">
                  <a16:creationId xmlns:a16="http://schemas.microsoft.com/office/drawing/2014/main" id="{59876DBB-6429-46AD-AD13-211C3AA443A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907687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16" name="Freeform 30">
              <a:extLst>
                <a:ext uri="{FF2B5EF4-FFF2-40B4-BE49-F238E27FC236}">
                  <a16:creationId xmlns:a16="http://schemas.microsoft.com/office/drawing/2014/main" id="{DE0CC428-3A8D-46A1-891F-54F21BFFD4D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581546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17" name="Freeform 31">
              <a:extLst>
                <a:ext uri="{FF2B5EF4-FFF2-40B4-BE49-F238E27FC236}">
                  <a16:creationId xmlns:a16="http://schemas.microsoft.com/office/drawing/2014/main" id="{6C51269A-FAB2-4E9D-83F6-306397BA5CD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014782" y="57243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18" name="Freeform 32">
              <a:extLst>
                <a:ext uri="{FF2B5EF4-FFF2-40B4-BE49-F238E27FC236}">
                  <a16:creationId xmlns:a16="http://schemas.microsoft.com/office/drawing/2014/main" id="{CB4C8C5E-D6C3-4E3F-904B-F8292FB9634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688641" y="57243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19" name="Freeform 565">
              <a:extLst>
                <a:ext uri="{FF2B5EF4-FFF2-40B4-BE49-F238E27FC236}">
                  <a16:creationId xmlns:a16="http://schemas.microsoft.com/office/drawing/2014/main" id="{2D662F8C-2DD5-4599-9C26-B32FFCE7D19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252918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20" name="Freeform 566">
              <a:extLst>
                <a:ext uri="{FF2B5EF4-FFF2-40B4-BE49-F238E27FC236}">
                  <a16:creationId xmlns:a16="http://schemas.microsoft.com/office/drawing/2014/main" id="{CBD85F42-3664-472E-9958-BABF492997E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926777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21" name="Freeform 567">
              <a:extLst>
                <a:ext uri="{FF2B5EF4-FFF2-40B4-BE49-F238E27FC236}">
                  <a16:creationId xmlns:a16="http://schemas.microsoft.com/office/drawing/2014/main" id="{395CCF77-8F1B-4B34-A334-E4DD8C6EB2C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360012" y="57243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22" name="Freeform 568">
              <a:extLst>
                <a:ext uri="{FF2B5EF4-FFF2-40B4-BE49-F238E27FC236}">
                  <a16:creationId xmlns:a16="http://schemas.microsoft.com/office/drawing/2014/main" id="{7CA16FC4-4ABC-4A07-94A2-233476A0678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033872" y="57243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23" name="Freeform 29">
              <a:extLst>
                <a:ext uri="{FF2B5EF4-FFF2-40B4-BE49-F238E27FC236}">
                  <a16:creationId xmlns:a16="http://schemas.microsoft.com/office/drawing/2014/main" id="{CF0EE68E-6988-417D-8083-2C0439098FC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598148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24" name="Freeform 31">
              <a:extLst>
                <a:ext uri="{FF2B5EF4-FFF2-40B4-BE49-F238E27FC236}">
                  <a16:creationId xmlns:a16="http://schemas.microsoft.com/office/drawing/2014/main" id="{5977FCAA-6899-4D75-8AB1-2624D81AD53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705243" y="57243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25" name="Freeform 29">
              <a:extLst>
                <a:ext uri="{FF2B5EF4-FFF2-40B4-BE49-F238E27FC236}">
                  <a16:creationId xmlns:a16="http://schemas.microsoft.com/office/drawing/2014/main" id="{D2C1A5AD-A619-4253-B25B-CFBFB9DFD1D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269520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26" name="Freeform 30">
              <a:extLst>
                <a:ext uri="{FF2B5EF4-FFF2-40B4-BE49-F238E27FC236}">
                  <a16:creationId xmlns:a16="http://schemas.microsoft.com/office/drawing/2014/main" id="{D3255226-FDF0-442E-B7DA-41DF04E8422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943379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27" name="Freeform 31">
              <a:extLst>
                <a:ext uri="{FF2B5EF4-FFF2-40B4-BE49-F238E27FC236}">
                  <a16:creationId xmlns:a16="http://schemas.microsoft.com/office/drawing/2014/main" id="{56F12368-9674-487C-AA80-7051B6041B4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376614" y="57243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28" name="Freeform 32">
              <a:extLst>
                <a:ext uri="{FF2B5EF4-FFF2-40B4-BE49-F238E27FC236}">
                  <a16:creationId xmlns:a16="http://schemas.microsoft.com/office/drawing/2014/main" id="{711832B8-9449-4913-BC68-BB0BD02481D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050474" y="57243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29" name="Freeform 29">
              <a:extLst>
                <a:ext uri="{FF2B5EF4-FFF2-40B4-BE49-F238E27FC236}">
                  <a16:creationId xmlns:a16="http://schemas.microsoft.com/office/drawing/2014/main" id="{BC64ABF5-449B-4223-8659-3E32FE8DE0D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614751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30" name="Freeform 30">
              <a:extLst>
                <a:ext uri="{FF2B5EF4-FFF2-40B4-BE49-F238E27FC236}">
                  <a16:creationId xmlns:a16="http://schemas.microsoft.com/office/drawing/2014/main" id="{D0386E01-BB64-4325-8B00-5C600DEEDAC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288610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31" name="Freeform 31">
              <a:extLst>
                <a:ext uri="{FF2B5EF4-FFF2-40B4-BE49-F238E27FC236}">
                  <a16:creationId xmlns:a16="http://schemas.microsoft.com/office/drawing/2014/main" id="{DBAF5DF2-1187-4DC5-921F-3D582C6F0BC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721846" y="57243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32" name="Freeform 32">
              <a:extLst>
                <a:ext uri="{FF2B5EF4-FFF2-40B4-BE49-F238E27FC236}">
                  <a16:creationId xmlns:a16="http://schemas.microsoft.com/office/drawing/2014/main" id="{BBF9735B-F5C8-4CF2-B2EE-C9FCF344D8B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395705" y="57243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33" name="Freeform 29">
              <a:extLst>
                <a:ext uri="{FF2B5EF4-FFF2-40B4-BE49-F238E27FC236}">
                  <a16:creationId xmlns:a16="http://schemas.microsoft.com/office/drawing/2014/main" id="{46F34481-AADE-476B-95C7-F05DD5C2D87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959982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34" name="Freeform 30">
              <a:extLst>
                <a:ext uri="{FF2B5EF4-FFF2-40B4-BE49-F238E27FC236}">
                  <a16:creationId xmlns:a16="http://schemas.microsoft.com/office/drawing/2014/main" id="{96C4BC29-4C4A-4077-8182-396DBB576B9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633842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35" name="Freeform 31">
              <a:extLst>
                <a:ext uri="{FF2B5EF4-FFF2-40B4-BE49-F238E27FC236}">
                  <a16:creationId xmlns:a16="http://schemas.microsoft.com/office/drawing/2014/main" id="{217570C4-36E4-4AA8-BFD0-1019A9231CC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067077" y="57243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36" name="Freeform 32">
              <a:extLst>
                <a:ext uri="{FF2B5EF4-FFF2-40B4-BE49-F238E27FC236}">
                  <a16:creationId xmlns:a16="http://schemas.microsoft.com/office/drawing/2014/main" id="{AAA2BEA2-D2FC-4C19-99F4-8DBCBF2A0B1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740936" y="57243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37" name="Freeform 29">
              <a:extLst>
                <a:ext uri="{FF2B5EF4-FFF2-40B4-BE49-F238E27FC236}">
                  <a16:creationId xmlns:a16="http://schemas.microsoft.com/office/drawing/2014/main" id="{E8C97EAE-833F-49B4-AEB5-3B929C844A8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305213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38" name="Freeform 30">
              <a:extLst>
                <a:ext uri="{FF2B5EF4-FFF2-40B4-BE49-F238E27FC236}">
                  <a16:creationId xmlns:a16="http://schemas.microsoft.com/office/drawing/2014/main" id="{0550D09E-8869-4325-86CD-E108995DDBD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979072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39" name="Freeform 31">
              <a:extLst>
                <a:ext uri="{FF2B5EF4-FFF2-40B4-BE49-F238E27FC236}">
                  <a16:creationId xmlns:a16="http://schemas.microsoft.com/office/drawing/2014/main" id="{A9AFA8E4-18B6-4581-845D-9F1336096470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412308" y="57243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40" name="Freeform 32">
              <a:extLst>
                <a:ext uri="{FF2B5EF4-FFF2-40B4-BE49-F238E27FC236}">
                  <a16:creationId xmlns:a16="http://schemas.microsoft.com/office/drawing/2014/main" id="{6CAD8EC6-D576-46BF-B70A-9EBB15C8AB6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086167" y="57243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41" name="Freeform 587">
              <a:extLst>
                <a:ext uri="{FF2B5EF4-FFF2-40B4-BE49-F238E27FC236}">
                  <a16:creationId xmlns:a16="http://schemas.microsoft.com/office/drawing/2014/main" id="{6FD8427B-CE40-4DD8-939B-2E18546C94B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650445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42" name="Freeform 588">
              <a:extLst>
                <a:ext uri="{FF2B5EF4-FFF2-40B4-BE49-F238E27FC236}">
                  <a16:creationId xmlns:a16="http://schemas.microsoft.com/office/drawing/2014/main" id="{1B04A065-D77F-4A68-AEB5-3AEBC37AE9D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324303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43" name="Freeform 589">
              <a:extLst>
                <a:ext uri="{FF2B5EF4-FFF2-40B4-BE49-F238E27FC236}">
                  <a16:creationId xmlns:a16="http://schemas.microsoft.com/office/drawing/2014/main" id="{44131293-3CDB-4ECB-98B7-B1224768E87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757539" y="57243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44" name="Freeform 590">
              <a:extLst>
                <a:ext uri="{FF2B5EF4-FFF2-40B4-BE49-F238E27FC236}">
                  <a16:creationId xmlns:a16="http://schemas.microsoft.com/office/drawing/2014/main" id="{ED8566A8-1CB8-47B1-814A-30A8D700A500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431399" y="57243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45" name="Freeform 29">
              <a:extLst>
                <a:ext uri="{FF2B5EF4-FFF2-40B4-BE49-F238E27FC236}">
                  <a16:creationId xmlns:a16="http://schemas.microsoft.com/office/drawing/2014/main" id="{F106ACD6-8A0C-452C-9A2E-A3476986691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995675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46" name="Freeform 31">
              <a:extLst>
                <a:ext uri="{FF2B5EF4-FFF2-40B4-BE49-F238E27FC236}">
                  <a16:creationId xmlns:a16="http://schemas.microsoft.com/office/drawing/2014/main" id="{D7BB2413-B04D-4328-872C-0F581970589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102769" y="57243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85" name="Freeform 29">
              <a:extLst>
                <a:ext uri="{FF2B5EF4-FFF2-40B4-BE49-F238E27FC236}">
                  <a16:creationId xmlns:a16="http://schemas.microsoft.com/office/drawing/2014/main" id="{63FBF41C-AEB3-4046-A826-595978A1D05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667048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86" name="Freeform 30">
              <a:extLst>
                <a:ext uri="{FF2B5EF4-FFF2-40B4-BE49-F238E27FC236}">
                  <a16:creationId xmlns:a16="http://schemas.microsoft.com/office/drawing/2014/main" id="{9122AE30-BACF-4CCD-9B07-5CE73BF3877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340907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87" name="Freeform 31">
              <a:extLst>
                <a:ext uri="{FF2B5EF4-FFF2-40B4-BE49-F238E27FC236}">
                  <a16:creationId xmlns:a16="http://schemas.microsoft.com/office/drawing/2014/main" id="{2BC13C36-EDC8-446A-8384-E3A8538FA7E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774142" y="572431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88" name="Freeform 32">
              <a:extLst>
                <a:ext uri="{FF2B5EF4-FFF2-40B4-BE49-F238E27FC236}">
                  <a16:creationId xmlns:a16="http://schemas.microsoft.com/office/drawing/2014/main" id="{D7AA2B38-1811-47A6-AEA8-A6C69DAE363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448001" y="5724319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89" name="Freeform 29">
              <a:extLst>
                <a:ext uri="{FF2B5EF4-FFF2-40B4-BE49-F238E27FC236}">
                  <a16:creationId xmlns:a16="http://schemas.microsoft.com/office/drawing/2014/main" id="{7F56B87E-4822-4DEB-AD21-D72B4C92F32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012278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90" name="Freeform 30">
              <a:extLst>
                <a:ext uri="{FF2B5EF4-FFF2-40B4-BE49-F238E27FC236}">
                  <a16:creationId xmlns:a16="http://schemas.microsoft.com/office/drawing/2014/main" id="{148BD1A7-F4DB-4E65-A923-A25E0DF9B28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686138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91" name="Freeform 31">
              <a:extLst>
                <a:ext uri="{FF2B5EF4-FFF2-40B4-BE49-F238E27FC236}">
                  <a16:creationId xmlns:a16="http://schemas.microsoft.com/office/drawing/2014/main" id="{9BCBF8E9-7DB4-4612-9579-AC569187C9F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119373" y="572431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92" name="Freeform 32">
              <a:extLst>
                <a:ext uri="{FF2B5EF4-FFF2-40B4-BE49-F238E27FC236}">
                  <a16:creationId xmlns:a16="http://schemas.microsoft.com/office/drawing/2014/main" id="{88034BA7-AB65-4694-A441-5ABD835443E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793231" y="5724319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93" name="Freeform 29">
              <a:extLst>
                <a:ext uri="{FF2B5EF4-FFF2-40B4-BE49-F238E27FC236}">
                  <a16:creationId xmlns:a16="http://schemas.microsoft.com/office/drawing/2014/main" id="{7EBC240C-323B-4BA3-8164-D6972856755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357510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94" name="Freeform 30">
              <a:extLst>
                <a:ext uri="{FF2B5EF4-FFF2-40B4-BE49-F238E27FC236}">
                  <a16:creationId xmlns:a16="http://schemas.microsoft.com/office/drawing/2014/main" id="{24A0EAE1-0284-47CE-A39A-3AF503AE18B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031369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95" name="Freeform 31">
              <a:extLst>
                <a:ext uri="{FF2B5EF4-FFF2-40B4-BE49-F238E27FC236}">
                  <a16:creationId xmlns:a16="http://schemas.microsoft.com/office/drawing/2014/main" id="{61BB443E-D8F0-4D82-99A9-CA1FB7C4E00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464604" y="572431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96" name="Freeform 32">
              <a:extLst>
                <a:ext uri="{FF2B5EF4-FFF2-40B4-BE49-F238E27FC236}">
                  <a16:creationId xmlns:a16="http://schemas.microsoft.com/office/drawing/2014/main" id="{5642677F-134C-4D89-B5B4-D5AE60337D2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138464" y="5724319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97" name="Freeform 29">
              <a:extLst>
                <a:ext uri="{FF2B5EF4-FFF2-40B4-BE49-F238E27FC236}">
                  <a16:creationId xmlns:a16="http://schemas.microsoft.com/office/drawing/2014/main" id="{2FF181D4-C7D1-47ED-8B83-C171872939D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702740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98" name="Freeform 30">
              <a:extLst>
                <a:ext uri="{FF2B5EF4-FFF2-40B4-BE49-F238E27FC236}">
                  <a16:creationId xmlns:a16="http://schemas.microsoft.com/office/drawing/2014/main" id="{B1448889-2EB5-4CFF-A526-397C04A76F2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376599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99" name="Freeform 31">
              <a:extLst>
                <a:ext uri="{FF2B5EF4-FFF2-40B4-BE49-F238E27FC236}">
                  <a16:creationId xmlns:a16="http://schemas.microsoft.com/office/drawing/2014/main" id="{ACF26832-7C8D-4682-A2C7-D65C9627112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809836" y="572431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00" name="Freeform 32">
              <a:extLst>
                <a:ext uri="{FF2B5EF4-FFF2-40B4-BE49-F238E27FC236}">
                  <a16:creationId xmlns:a16="http://schemas.microsoft.com/office/drawing/2014/main" id="{A7B707C2-3B30-4325-916A-C035BA66E05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483694" y="5724319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01" name="Freeform 447">
              <a:extLst>
                <a:ext uri="{FF2B5EF4-FFF2-40B4-BE49-F238E27FC236}">
                  <a16:creationId xmlns:a16="http://schemas.microsoft.com/office/drawing/2014/main" id="{B5707B81-2347-40FB-84BF-AEB5490F300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047972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02" name="Freeform 448">
              <a:extLst>
                <a:ext uri="{FF2B5EF4-FFF2-40B4-BE49-F238E27FC236}">
                  <a16:creationId xmlns:a16="http://schemas.microsoft.com/office/drawing/2014/main" id="{EDFB3693-1210-41B0-AD66-C0EAE648E18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721830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03" name="Freeform 449">
              <a:extLst>
                <a:ext uri="{FF2B5EF4-FFF2-40B4-BE49-F238E27FC236}">
                  <a16:creationId xmlns:a16="http://schemas.microsoft.com/office/drawing/2014/main" id="{21E3AC9C-D382-47FB-BE24-2BF4044A3E8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155066" y="572431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04" name="Freeform 450">
              <a:extLst>
                <a:ext uri="{FF2B5EF4-FFF2-40B4-BE49-F238E27FC236}">
                  <a16:creationId xmlns:a16="http://schemas.microsoft.com/office/drawing/2014/main" id="{4C88C642-8E68-4914-B1A4-98DDDF3D248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828926" y="5724319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05" name="Freeform 29">
              <a:extLst>
                <a:ext uri="{FF2B5EF4-FFF2-40B4-BE49-F238E27FC236}">
                  <a16:creationId xmlns:a16="http://schemas.microsoft.com/office/drawing/2014/main" id="{3B7262F5-655D-4CF0-8D93-A07F9E6202F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393203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06" name="Freeform 31">
              <a:extLst>
                <a:ext uri="{FF2B5EF4-FFF2-40B4-BE49-F238E27FC236}">
                  <a16:creationId xmlns:a16="http://schemas.microsoft.com/office/drawing/2014/main" id="{2E7DA8FB-4D80-45CD-B2E7-59776911A2F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500297" y="572431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07" name="Freeform 29">
              <a:extLst>
                <a:ext uri="{FF2B5EF4-FFF2-40B4-BE49-F238E27FC236}">
                  <a16:creationId xmlns:a16="http://schemas.microsoft.com/office/drawing/2014/main" id="{4B93FA50-2829-4B7C-9A02-57F45E9EC2C7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64575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08" name="Freeform 30">
              <a:extLst>
                <a:ext uri="{FF2B5EF4-FFF2-40B4-BE49-F238E27FC236}">
                  <a16:creationId xmlns:a16="http://schemas.microsoft.com/office/drawing/2014/main" id="{36F8BAF9-9F80-45F2-BD7C-9503AEBA09A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38433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09" name="Freeform 31">
              <a:extLst>
                <a:ext uri="{FF2B5EF4-FFF2-40B4-BE49-F238E27FC236}">
                  <a16:creationId xmlns:a16="http://schemas.microsoft.com/office/drawing/2014/main" id="{8BB9088D-8A28-43F2-9C65-4BC5D5117CF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71668" y="572431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10" name="Freeform 32">
              <a:extLst>
                <a:ext uri="{FF2B5EF4-FFF2-40B4-BE49-F238E27FC236}">
                  <a16:creationId xmlns:a16="http://schemas.microsoft.com/office/drawing/2014/main" id="{2A1860C0-E052-4551-B0A4-9FCD86C5B0A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45528" y="5724319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11" name="Freeform 29">
              <a:extLst>
                <a:ext uri="{FF2B5EF4-FFF2-40B4-BE49-F238E27FC236}">
                  <a16:creationId xmlns:a16="http://schemas.microsoft.com/office/drawing/2014/main" id="{EACDC31D-CF23-461A-8CA5-E7A173E4435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09805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12" name="Freeform 30">
              <a:extLst>
                <a:ext uri="{FF2B5EF4-FFF2-40B4-BE49-F238E27FC236}">
                  <a16:creationId xmlns:a16="http://schemas.microsoft.com/office/drawing/2014/main" id="{A80DB1DC-E6EE-402A-AD77-948CFACF1CD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3664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13" name="Freeform 31">
              <a:extLst>
                <a:ext uri="{FF2B5EF4-FFF2-40B4-BE49-F238E27FC236}">
                  <a16:creationId xmlns:a16="http://schemas.microsoft.com/office/drawing/2014/main" id="{AF79D9E3-AF8D-4346-B927-CBB14C23873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16899" y="572431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14" name="Freeform 32">
              <a:extLst>
                <a:ext uri="{FF2B5EF4-FFF2-40B4-BE49-F238E27FC236}">
                  <a16:creationId xmlns:a16="http://schemas.microsoft.com/office/drawing/2014/main" id="{B1E0B898-03AA-4946-8793-2B6BD79C700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90758" y="5724319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816" name="Group 1815">
            <a:extLst>
              <a:ext uri="{FF2B5EF4-FFF2-40B4-BE49-F238E27FC236}">
                <a16:creationId xmlns:a16="http://schemas.microsoft.com/office/drawing/2014/main" id="{2664D0B0-09D6-4FA8-82F9-5E73C364D9F6}"/>
              </a:ext>
            </a:extLst>
          </p:cNvPr>
          <p:cNvGrpSpPr/>
          <p:nvPr userDrawn="1"/>
        </p:nvGrpSpPr>
        <p:grpSpPr>
          <a:xfrm>
            <a:off x="83663" y="4339347"/>
            <a:ext cx="12009863" cy="176637"/>
            <a:chOff x="83663" y="4268156"/>
            <a:chExt cx="12009863" cy="176637"/>
          </a:xfrm>
        </p:grpSpPr>
        <p:sp>
          <p:nvSpPr>
            <p:cNvPr id="1439" name="Freeform 29">
              <a:extLst>
                <a:ext uri="{FF2B5EF4-FFF2-40B4-BE49-F238E27FC236}">
                  <a16:creationId xmlns:a16="http://schemas.microsoft.com/office/drawing/2014/main" id="{338F2019-30B7-4940-A78F-943E9FC2B9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5196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40" name="Freeform 30">
              <a:extLst>
                <a:ext uri="{FF2B5EF4-FFF2-40B4-BE49-F238E27FC236}">
                  <a16:creationId xmlns:a16="http://schemas.microsoft.com/office/drawing/2014/main" id="{A9F8DAD2-3476-42FF-ACE8-7A8E996301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1337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41" name="Freeform 31">
              <a:extLst>
                <a:ext uri="{FF2B5EF4-FFF2-40B4-BE49-F238E27FC236}">
                  <a16:creationId xmlns:a16="http://schemas.microsoft.com/office/drawing/2014/main" id="{9681D8EC-C42F-4FB2-A598-A7D236B59D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3663" y="426815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42" name="Freeform 32">
              <a:extLst>
                <a:ext uri="{FF2B5EF4-FFF2-40B4-BE49-F238E27FC236}">
                  <a16:creationId xmlns:a16="http://schemas.microsoft.com/office/drawing/2014/main" id="{24A63BF5-FA4A-40E3-B7C1-C198B848AD3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2290" y="426815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43" name="Freeform 29">
              <a:extLst>
                <a:ext uri="{FF2B5EF4-FFF2-40B4-BE49-F238E27FC236}">
                  <a16:creationId xmlns:a16="http://schemas.microsoft.com/office/drawing/2014/main" id="{0189455C-E4C5-4047-8F26-FC04229915C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59966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44" name="Freeform 30">
              <a:extLst>
                <a:ext uri="{FF2B5EF4-FFF2-40B4-BE49-F238E27FC236}">
                  <a16:creationId xmlns:a16="http://schemas.microsoft.com/office/drawing/2014/main" id="{A670E9A0-4F94-4CC5-B60F-C2D1557424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86106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45" name="Freeform 31">
              <a:extLst>
                <a:ext uri="{FF2B5EF4-FFF2-40B4-BE49-F238E27FC236}">
                  <a16:creationId xmlns:a16="http://schemas.microsoft.com/office/drawing/2014/main" id="{E336D6CE-6654-46BC-B8A9-6398208B164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8432" y="426815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46" name="Freeform 32">
              <a:extLst>
                <a:ext uri="{FF2B5EF4-FFF2-40B4-BE49-F238E27FC236}">
                  <a16:creationId xmlns:a16="http://schemas.microsoft.com/office/drawing/2014/main" id="{2C1E14D6-7B7C-4DC4-9C71-DEB9CDCC6A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67060" y="426815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47" name="Freeform 29">
              <a:extLst>
                <a:ext uri="{FF2B5EF4-FFF2-40B4-BE49-F238E27FC236}">
                  <a16:creationId xmlns:a16="http://schemas.microsoft.com/office/drawing/2014/main" id="{E54D5085-E3BB-4802-9D55-A8A025BA9E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14734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48" name="Freeform 30">
              <a:extLst>
                <a:ext uri="{FF2B5EF4-FFF2-40B4-BE49-F238E27FC236}">
                  <a16:creationId xmlns:a16="http://schemas.microsoft.com/office/drawing/2014/main" id="{CFE93082-32AA-428C-845E-3B01F155753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40875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49" name="Freeform 31">
              <a:extLst>
                <a:ext uri="{FF2B5EF4-FFF2-40B4-BE49-F238E27FC236}">
                  <a16:creationId xmlns:a16="http://schemas.microsoft.com/office/drawing/2014/main" id="{04F2075C-F771-4B38-8AA6-19DFF6DA316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93201" y="426815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50" name="Freeform 32">
              <a:extLst>
                <a:ext uri="{FF2B5EF4-FFF2-40B4-BE49-F238E27FC236}">
                  <a16:creationId xmlns:a16="http://schemas.microsoft.com/office/drawing/2014/main" id="{15626077-0892-4F56-9E9A-A91CAFC84C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21829" y="426815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51" name="Freeform 29">
              <a:extLst>
                <a:ext uri="{FF2B5EF4-FFF2-40B4-BE49-F238E27FC236}">
                  <a16:creationId xmlns:a16="http://schemas.microsoft.com/office/drawing/2014/main" id="{DA548E9E-2CBC-4D21-AF0B-BE2CBB268B5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69503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52" name="Freeform 30">
              <a:extLst>
                <a:ext uri="{FF2B5EF4-FFF2-40B4-BE49-F238E27FC236}">
                  <a16:creationId xmlns:a16="http://schemas.microsoft.com/office/drawing/2014/main" id="{6E8B55B4-4C66-411A-9C93-29B6E763ACA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595644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53" name="Freeform 31">
              <a:extLst>
                <a:ext uri="{FF2B5EF4-FFF2-40B4-BE49-F238E27FC236}">
                  <a16:creationId xmlns:a16="http://schemas.microsoft.com/office/drawing/2014/main" id="{7433CDB3-2ACF-4924-91A9-800FF65DA6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47969" y="426815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54" name="Freeform 32">
              <a:extLst>
                <a:ext uri="{FF2B5EF4-FFF2-40B4-BE49-F238E27FC236}">
                  <a16:creationId xmlns:a16="http://schemas.microsoft.com/office/drawing/2014/main" id="{F533035C-8739-479E-BF14-00C92FDC893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376598" y="426815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55" name="Freeform 477">
              <a:extLst>
                <a:ext uri="{FF2B5EF4-FFF2-40B4-BE49-F238E27FC236}">
                  <a16:creationId xmlns:a16="http://schemas.microsoft.com/office/drawing/2014/main" id="{7A45CC5D-8BC5-41BD-8D1B-7973FE3A9A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924272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56" name="Freeform 478">
              <a:extLst>
                <a:ext uri="{FF2B5EF4-FFF2-40B4-BE49-F238E27FC236}">
                  <a16:creationId xmlns:a16="http://schemas.microsoft.com/office/drawing/2014/main" id="{246A887A-2A17-4D09-A6CB-9106C899CA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50413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57" name="Freeform 479">
              <a:extLst>
                <a:ext uri="{FF2B5EF4-FFF2-40B4-BE49-F238E27FC236}">
                  <a16:creationId xmlns:a16="http://schemas.microsoft.com/office/drawing/2014/main" id="{E4865FF5-56B9-4618-B1C1-604520E2B6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702739" y="426815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58" name="Freeform 480">
              <a:extLst>
                <a:ext uri="{FF2B5EF4-FFF2-40B4-BE49-F238E27FC236}">
                  <a16:creationId xmlns:a16="http://schemas.microsoft.com/office/drawing/2014/main" id="{D66DFE4A-CD08-4133-B866-22E5E3D119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31366" y="426815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59" name="Freeform 29">
              <a:extLst>
                <a:ext uri="{FF2B5EF4-FFF2-40B4-BE49-F238E27FC236}">
                  <a16:creationId xmlns:a16="http://schemas.microsoft.com/office/drawing/2014/main" id="{78D81E66-FEA8-4693-A372-72256233F4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9042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60" name="Freeform 31">
              <a:extLst>
                <a:ext uri="{FF2B5EF4-FFF2-40B4-BE49-F238E27FC236}">
                  <a16:creationId xmlns:a16="http://schemas.microsoft.com/office/drawing/2014/main" id="{924970A0-4510-4D6D-9B59-B1AD1432CC3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7508" y="426815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61" name="Freeform 29">
              <a:extLst>
                <a:ext uri="{FF2B5EF4-FFF2-40B4-BE49-F238E27FC236}">
                  <a16:creationId xmlns:a16="http://schemas.microsoft.com/office/drawing/2014/main" id="{E40FB3BA-EB8B-4C2A-95C9-83F1140DAE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07670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62" name="Freeform 30">
              <a:extLst>
                <a:ext uri="{FF2B5EF4-FFF2-40B4-BE49-F238E27FC236}">
                  <a16:creationId xmlns:a16="http://schemas.microsoft.com/office/drawing/2014/main" id="{2FF5D27C-7410-4784-B7E2-B8804036AF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33811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63" name="Freeform 31">
              <a:extLst>
                <a:ext uri="{FF2B5EF4-FFF2-40B4-BE49-F238E27FC236}">
                  <a16:creationId xmlns:a16="http://schemas.microsoft.com/office/drawing/2014/main" id="{6BDC48F9-D85C-4B3F-86C9-05EA08EFA6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136" y="426815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64" name="Freeform 32">
              <a:extLst>
                <a:ext uri="{FF2B5EF4-FFF2-40B4-BE49-F238E27FC236}">
                  <a16:creationId xmlns:a16="http://schemas.microsoft.com/office/drawing/2014/main" id="{CC5C7652-6138-4377-9A9F-963D444E491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14764" y="426815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65" name="Freeform 29">
              <a:extLst>
                <a:ext uri="{FF2B5EF4-FFF2-40B4-BE49-F238E27FC236}">
                  <a16:creationId xmlns:a16="http://schemas.microsoft.com/office/drawing/2014/main" id="{2A3F4B02-0C46-449C-B640-C8A3F324DA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62439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66" name="Freeform 30">
              <a:extLst>
                <a:ext uri="{FF2B5EF4-FFF2-40B4-BE49-F238E27FC236}">
                  <a16:creationId xmlns:a16="http://schemas.microsoft.com/office/drawing/2014/main" id="{00771A03-8824-461A-B3A4-E460D2E5F5C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88580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67" name="Freeform 31">
              <a:extLst>
                <a:ext uri="{FF2B5EF4-FFF2-40B4-BE49-F238E27FC236}">
                  <a16:creationId xmlns:a16="http://schemas.microsoft.com/office/drawing/2014/main" id="{B37EF2DC-D837-47C1-BAF4-0A9B28E702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40905" y="426815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68" name="Freeform 32">
              <a:extLst>
                <a:ext uri="{FF2B5EF4-FFF2-40B4-BE49-F238E27FC236}">
                  <a16:creationId xmlns:a16="http://schemas.microsoft.com/office/drawing/2014/main" id="{05438C75-FC41-45DF-9044-4FE2B41F9F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669534" y="426815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69" name="Freeform 29">
              <a:extLst>
                <a:ext uri="{FF2B5EF4-FFF2-40B4-BE49-F238E27FC236}">
                  <a16:creationId xmlns:a16="http://schemas.microsoft.com/office/drawing/2014/main" id="{DE619581-9854-4CDD-A993-242FA47715F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17208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70" name="Freeform 30">
              <a:extLst>
                <a:ext uri="{FF2B5EF4-FFF2-40B4-BE49-F238E27FC236}">
                  <a16:creationId xmlns:a16="http://schemas.microsoft.com/office/drawing/2014/main" id="{8E3B601F-C801-4EC3-A533-23E9F91C34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43348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71" name="Freeform 31">
              <a:extLst>
                <a:ext uri="{FF2B5EF4-FFF2-40B4-BE49-F238E27FC236}">
                  <a16:creationId xmlns:a16="http://schemas.microsoft.com/office/drawing/2014/main" id="{E8A6149C-50C4-4FC2-BA79-A54B0E020A3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95674" y="426815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72" name="Freeform 32">
              <a:extLst>
                <a:ext uri="{FF2B5EF4-FFF2-40B4-BE49-F238E27FC236}">
                  <a16:creationId xmlns:a16="http://schemas.microsoft.com/office/drawing/2014/main" id="{253A8C38-23AB-4365-B938-B302B431CE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24302" y="426815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73" name="Freeform 29">
              <a:extLst>
                <a:ext uri="{FF2B5EF4-FFF2-40B4-BE49-F238E27FC236}">
                  <a16:creationId xmlns:a16="http://schemas.microsoft.com/office/drawing/2014/main" id="{382E235D-D964-4D7B-8FD5-7F4D354131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71977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74" name="Freeform 30">
              <a:extLst>
                <a:ext uri="{FF2B5EF4-FFF2-40B4-BE49-F238E27FC236}">
                  <a16:creationId xmlns:a16="http://schemas.microsoft.com/office/drawing/2014/main" id="{DB740A09-9C2B-4629-8CF5-C2B6C256BA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98118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75" name="Freeform 31">
              <a:extLst>
                <a:ext uri="{FF2B5EF4-FFF2-40B4-BE49-F238E27FC236}">
                  <a16:creationId xmlns:a16="http://schemas.microsoft.com/office/drawing/2014/main" id="{F3BE38D0-3DDF-4CEC-9791-609B497D90C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650443" y="426815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76" name="Freeform 32">
              <a:extLst>
                <a:ext uri="{FF2B5EF4-FFF2-40B4-BE49-F238E27FC236}">
                  <a16:creationId xmlns:a16="http://schemas.microsoft.com/office/drawing/2014/main" id="{3B03933F-D52A-432D-AE9F-8D92341130A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979071" y="426815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77" name="Freeform 499">
              <a:extLst>
                <a:ext uri="{FF2B5EF4-FFF2-40B4-BE49-F238E27FC236}">
                  <a16:creationId xmlns:a16="http://schemas.microsoft.com/office/drawing/2014/main" id="{5A4AEFAF-63D8-44BB-AE45-9545D20851D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26745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78" name="Freeform 500">
              <a:extLst>
                <a:ext uri="{FF2B5EF4-FFF2-40B4-BE49-F238E27FC236}">
                  <a16:creationId xmlns:a16="http://schemas.microsoft.com/office/drawing/2014/main" id="{2BB82494-4BA1-40E6-9E2A-F58B0AEF69B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52887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79" name="Freeform 501">
              <a:extLst>
                <a:ext uri="{FF2B5EF4-FFF2-40B4-BE49-F238E27FC236}">
                  <a16:creationId xmlns:a16="http://schemas.microsoft.com/office/drawing/2014/main" id="{9F6C5321-F033-4DAF-B0F4-A74525DB376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05212" y="426815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80" name="Freeform 502">
              <a:extLst>
                <a:ext uri="{FF2B5EF4-FFF2-40B4-BE49-F238E27FC236}">
                  <a16:creationId xmlns:a16="http://schemas.microsoft.com/office/drawing/2014/main" id="{D6151E53-BCED-451D-84EF-E182739DF2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33840" y="426815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81" name="Freeform 29">
              <a:extLst>
                <a:ext uri="{FF2B5EF4-FFF2-40B4-BE49-F238E27FC236}">
                  <a16:creationId xmlns:a16="http://schemas.microsoft.com/office/drawing/2014/main" id="{3111E34A-3388-465E-83CD-198A78D5E7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81515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82" name="Freeform 31">
              <a:extLst>
                <a:ext uri="{FF2B5EF4-FFF2-40B4-BE49-F238E27FC236}">
                  <a16:creationId xmlns:a16="http://schemas.microsoft.com/office/drawing/2014/main" id="{8C386E69-1238-4C66-8BF5-BC80D3B9A18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59981" y="426815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49" name="Freeform 29">
              <a:extLst>
                <a:ext uri="{FF2B5EF4-FFF2-40B4-BE49-F238E27FC236}">
                  <a16:creationId xmlns:a16="http://schemas.microsoft.com/office/drawing/2014/main" id="{4812AC64-8206-4874-8920-4FF50F74C6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510142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50" name="Freeform 30">
              <a:extLst>
                <a:ext uri="{FF2B5EF4-FFF2-40B4-BE49-F238E27FC236}">
                  <a16:creationId xmlns:a16="http://schemas.microsoft.com/office/drawing/2014/main" id="{4B3C723A-1097-47DE-A2B4-F8D4DE5EAD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836283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51" name="Freeform 31">
              <a:extLst>
                <a:ext uri="{FF2B5EF4-FFF2-40B4-BE49-F238E27FC236}">
                  <a16:creationId xmlns:a16="http://schemas.microsoft.com/office/drawing/2014/main" id="{5F1AC1EA-A808-45F9-8E2A-8DFB8DEA76A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88609" y="426815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52" name="Freeform 32">
              <a:extLst>
                <a:ext uri="{FF2B5EF4-FFF2-40B4-BE49-F238E27FC236}">
                  <a16:creationId xmlns:a16="http://schemas.microsoft.com/office/drawing/2014/main" id="{C1782D5D-53B7-49AA-BB85-2256601387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617237" y="426815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53" name="Freeform 29">
              <a:extLst>
                <a:ext uri="{FF2B5EF4-FFF2-40B4-BE49-F238E27FC236}">
                  <a16:creationId xmlns:a16="http://schemas.microsoft.com/office/drawing/2014/main" id="{1643AFEE-5E62-43D3-99A8-7F142093673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164912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54" name="Freeform 30">
              <a:extLst>
                <a:ext uri="{FF2B5EF4-FFF2-40B4-BE49-F238E27FC236}">
                  <a16:creationId xmlns:a16="http://schemas.microsoft.com/office/drawing/2014/main" id="{290C7006-CF1F-4094-AE94-11B190852AB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491052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55" name="Freeform 31">
              <a:extLst>
                <a:ext uri="{FF2B5EF4-FFF2-40B4-BE49-F238E27FC236}">
                  <a16:creationId xmlns:a16="http://schemas.microsoft.com/office/drawing/2014/main" id="{FB0E67D2-2174-491A-B60D-683E92B23F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943378" y="426815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56" name="Freeform 32">
              <a:extLst>
                <a:ext uri="{FF2B5EF4-FFF2-40B4-BE49-F238E27FC236}">
                  <a16:creationId xmlns:a16="http://schemas.microsoft.com/office/drawing/2014/main" id="{A49BFDEE-B2E5-4A79-B9B7-95A44E3A28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272007" y="426815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57" name="Freeform 29">
              <a:extLst>
                <a:ext uri="{FF2B5EF4-FFF2-40B4-BE49-F238E27FC236}">
                  <a16:creationId xmlns:a16="http://schemas.microsoft.com/office/drawing/2014/main" id="{63AD8FE8-EA3A-4ECE-8417-80888AA9955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819680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58" name="Freeform 30">
              <a:extLst>
                <a:ext uri="{FF2B5EF4-FFF2-40B4-BE49-F238E27FC236}">
                  <a16:creationId xmlns:a16="http://schemas.microsoft.com/office/drawing/2014/main" id="{F273511D-9A4C-4E63-B37B-1D415FB30D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145821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59" name="Freeform 31">
              <a:extLst>
                <a:ext uri="{FF2B5EF4-FFF2-40B4-BE49-F238E27FC236}">
                  <a16:creationId xmlns:a16="http://schemas.microsoft.com/office/drawing/2014/main" id="{10B7B65E-BBB1-41B7-A4A5-C231AA00F2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598147" y="426815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60" name="Freeform 32">
              <a:extLst>
                <a:ext uri="{FF2B5EF4-FFF2-40B4-BE49-F238E27FC236}">
                  <a16:creationId xmlns:a16="http://schemas.microsoft.com/office/drawing/2014/main" id="{274C6834-FB5B-4D95-A67A-25025402C7E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926774" y="426815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61" name="Freeform 29">
              <a:extLst>
                <a:ext uri="{FF2B5EF4-FFF2-40B4-BE49-F238E27FC236}">
                  <a16:creationId xmlns:a16="http://schemas.microsoft.com/office/drawing/2014/main" id="{D1C3A114-2E61-49AE-BEF2-5E4ADA6FFDF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474450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62" name="Freeform 30">
              <a:extLst>
                <a:ext uri="{FF2B5EF4-FFF2-40B4-BE49-F238E27FC236}">
                  <a16:creationId xmlns:a16="http://schemas.microsoft.com/office/drawing/2014/main" id="{5C79E0F9-2E7D-4924-97CF-ACCC09435B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800591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63" name="Freeform 31">
              <a:extLst>
                <a:ext uri="{FF2B5EF4-FFF2-40B4-BE49-F238E27FC236}">
                  <a16:creationId xmlns:a16="http://schemas.microsoft.com/office/drawing/2014/main" id="{9E3D83BD-EB97-45D4-8DB9-5D98F570377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252915" y="426815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64" name="Freeform 32">
              <a:extLst>
                <a:ext uri="{FF2B5EF4-FFF2-40B4-BE49-F238E27FC236}">
                  <a16:creationId xmlns:a16="http://schemas.microsoft.com/office/drawing/2014/main" id="{03A750A3-5E66-42B0-8F35-A27F836ECAF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581544" y="426815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65" name="Freeform 387">
              <a:extLst>
                <a:ext uri="{FF2B5EF4-FFF2-40B4-BE49-F238E27FC236}">
                  <a16:creationId xmlns:a16="http://schemas.microsoft.com/office/drawing/2014/main" id="{6281DA3F-CC25-49E5-A66F-D1C5E3A8E79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129218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66" name="Freeform 388">
              <a:extLst>
                <a:ext uri="{FF2B5EF4-FFF2-40B4-BE49-F238E27FC236}">
                  <a16:creationId xmlns:a16="http://schemas.microsoft.com/office/drawing/2014/main" id="{777BF4C0-C01F-47BA-BBE7-65F078FB55A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455360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67" name="Freeform 389">
              <a:extLst>
                <a:ext uri="{FF2B5EF4-FFF2-40B4-BE49-F238E27FC236}">
                  <a16:creationId xmlns:a16="http://schemas.microsoft.com/office/drawing/2014/main" id="{4567BBA9-E18E-4ACE-A327-E3F8744B99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907685" y="426815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68" name="Freeform 390">
              <a:extLst>
                <a:ext uri="{FF2B5EF4-FFF2-40B4-BE49-F238E27FC236}">
                  <a16:creationId xmlns:a16="http://schemas.microsoft.com/office/drawing/2014/main" id="{94CED3DB-9321-488E-B8F3-A149476522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36312" y="426815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69" name="Freeform 29">
              <a:extLst>
                <a:ext uri="{FF2B5EF4-FFF2-40B4-BE49-F238E27FC236}">
                  <a16:creationId xmlns:a16="http://schemas.microsoft.com/office/drawing/2014/main" id="{E0DCD76E-41A0-4E54-A199-A4D1DEF053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783987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70" name="Freeform 31">
              <a:extLst>
                <a:ext uri="{FF2B5EF4-FFF2-40B4-BE49-F238E27FC236}">
                  <a16:creationId xmlns:a16="http://schemas.microsoft.com/office/drawing/2014/main" id="{4573DADF-B71E-48A1-810F-4A59580B129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62454" y="426815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71" name="Freeform 29">
              <a:extLst>
                <a:ext uri="{FF2B5EF4-FFF2-40B4-BE49-F238E27FC236}">
                  <a16:creationId xmlns:a16="http://schemas.microsoft.com/office/drawing/2014/main" id="{36BB6503-5721-4913-B98C-335FEDF856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112615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72" name="Freeform 30">
              <a:extLst>
                <a:ext uri="{FF2B5EF4-FFF2-40B4-BE49-F238E27FC236}">
                  <a16:creationId xmlns:a16="http://schemas.microsoft.com/office/drawing/2014/main" id="{5BFFB639-C4B5-4D63-970D-89BBF17C1D1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438757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73" name="Freeform 31">
              <a:extLst>
                <a:ext uri="{FF2B5EF4-FFF2-40B4-BE49-F238E27FC236}">
                  <a16:creationId xmlns:a16="http://schemas.microsoft.com/office/drawing/2014/main" id="{B58A182B-4A34-46DB-8B84-AD04140952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891083" y="426815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74" name="Freeform 32">
              <a:extLst>
                <a:ext uri="{FF2B5EF4-FFF2-40B4-BE49-F238E27FC236}">
                  <a16:creationId xmlns:a16="http://schemas.microsoft.com/office/drawing/2014/main" id="{6A72788A-690F-4F1D-B649-425ED8E0C31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219710" y="426815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75" name="Freeform 397">
              <a:extLst>
                <a:ext uri="{FF2B5EF4-FFF2-40B4-BE49-F238E27FC236}">
                  <a16:creationId xmlns:a16="http://schemas.microsoft.com/office/drawing/2014/main" id="{06E03F44-3285-488D-AAA1-4D81913011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767385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76" name="Freeform 398">
              <a:extLst>
                <a:ext uri="{FF2B5EF4-FFF2-40B4-BE49-F238E27FC236}">
                  <a16:creationId xmlns:a16="http://schemas.microsoft.com/office/drawing/2014/main" id="{19C15FB1-7603-42FD-8D30-73790AECC5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093526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77" name="Freeform 399">
              <a:extLst>
                <a:ext uri="{FF2B5EF4-FFF2-40B4-BE49-F238E27FC236}">
                  <a16:creationId xmlns:a16="http://schemas.microsoft.com/office/drawing/2014/main" id="{99AF4FB3-B6A8-4620-AC8D-D4610F9C846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545852" y="426815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78" name="Freeform 400">
              <a:extLst>
                <a:ext uri="{FF2B5EF4-FFF2-40B4-BE49-F238E27FC236}">
                  <a16:creationId xmlns:a16="http://schemas.microsoft.com/office/drawing/2014/main" id="{D01F5421-B470-48C5-8853-A376B42CE9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874480" y="426815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815" name="Group 1814">
            <a:extLst>
              <a:ext uri="{FF2B5EF4-FFF2-40B4-BE49-F238E27FC236}">
                <a16:creationId xmlns:a16="http://schemas.microsoft.com/office/drawing/2014/main" id="{1D84FA7B-137F-435D-8123-CAB304758178}"/>
              </a:ext>
            </a:extLst>
          </p:cNvPr>
          <p:cNvGrpSpPr/>
          <p:nvPr userDrawn="1"/>
        </p:nvGrpSpPr>
        <p:grpSpPr>
          <a:xfrm>
            <a:off x="83663" y="4624381"/>
            <a:ext cx="12009864" cy="176637"/>
            <a:chOff x="83663" y="4565932"/>
            <a:chExt cx="12009864" cy="176637"/>
          </a:xfrm>
        </p:grpSpPr>
        <p:sp>
          <p:nvSpPr>
            <p:cNvPr id="1483" name="Freeform 29">
              <a:extLst>
                <a:ext uri="{FF2B5EF4-FFF2-40B4-BE49-F238E27FC236}">
                  <a16:creationId xmlns:a16="http://schemas.microsoft.com/office/drawing/2014/main" id="{C937C581-F1E8-4EE5-A0EB-72611DAEEF6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959982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84" name="Freeform 30">
              <a:extLst>
                <a:ext uri="{FF2B5EF4-FFF2-40B4-BE49-F238E27FC236}">
                  <a16:creationId xmlns:a16="http://schemas.microsoft.com/office/drawing/2014/main" id="{8AB6E3AC-6856-4DAF-999A-381193C5425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633841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85" name="Freeform 31">
              <a:extLst>
                <a:ext uri="{FF2B5EF4-FFF2-40B4-BE49-F238E27FC236}">
                  <a16:creationId xmlns:a16="http://schemas.microsoft.com/office/drawing/2014/main" id="{65FBE7BB-D0B5-49F5-B626-D60B901DB95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067076" y="456593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86" name="Freeform 32">
              <a:extLst>
                <a:ext uri="{FF2B5EF4-FFF2-40B4-BE49-F238E27FC236}">
                  <a16:creationId xmlns:a16="http://schemas.microsoft.com/office/drawing/2014/main" id="{1149472C-344F-48A5-A8A8-69FF8C74AEF7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740936" y="456593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87" name="Freeform 29">
              <a:extLst>
                <a:ext uri="{FF2B5EF4-FFF2-40B4-BE49-F238E27FC236}">
                  <a16:creationId xmlns:a16="http://schemas.microsoft.com/office/drawing/2014/main" id="{27C8463D-660A-41DE-ADB6-5FF28F1E7F3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305212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88" name="Freeform 30">
              <a:extLst>
                <a:ext uri="{FF2B5EF4-FFF2-40B4-BE49-F238E27FC236}">
                  <a16:creationId xmlns:a16="http://schemas.microsoft.com/office/drawing/2014/main" id="{E79B9E7A-1FE4-445E-8762-8A0CD2ADAD0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979072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89" name="Freeform 31">
              <a:extLst>
                <a:ext uri="{FF2B5EF4-FFF2-40B4-BE49-F238E27FC236}">
                  <a16:creationId xmlns:a16="http://schemas.microsoft.com/office/drawing/2014/main" id="{8B498E98-9565-4A6D-9783-857C0CEAA3B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412307" y="456593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90" name="Freeform 32">
              <a:extLst>
                <a:ext uri="{FF2B5EF4-FFF2-40B4-BE49-F238E27FC236}">
                  <a16:creationId xmlns:a16="http://schemas.microsoft.com/office/drawing/2014/main" id="{9915BEAD-5A39-4D6F-AB16-BB3BD1F60AA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086166" y="456593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91" name="Freeform 29">
              <a:extLst>
                <a:ext uri="{FF2B5EF4-FFF2-40B4-BE49-F238E27FC236}">
                  <a16:creationId xmlns:a16="http://schemas.microsoft.com/office/drawing/2014/main" id="{3A054EDD-46E6-4BFA-8EDA-3A3B36E07F9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650444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92" name="Freeform 30">
              <a:extLst>
                <a:ext uri="{FF2B5EF4-FFF2-40B4-BE49-F238E27FC236}">
                  <a16:creationId xmlns:a16="http://schemas.microsoft.com/office/drawing/2014/main" id="{C1E6A53E-70F6-4A4A-A6D1-0D38FFEFFC0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324303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93" name="Freeform 31">
              <a:extLst>
                <a:ext uri="{FF2B5EF4-FFF2-40B4-BE49-F238E27FC236}">
                  <a16:creationId xmlns:a16="http://schemas.microsoft.com/office/drawing/2014/main" id="{0847C902-8369-4CF9-9A1E-6E824E4F6E1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757538" y="456593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94" name="Freeform 32">
              <a:extLst>
                <a:ext uri="{FF2B5EF4-FFF2-40B4-BE49-F238E27FC236}">
                  <a16:creationId xmlns:a16="http://schemas.microsoft.com/office/drawing/2014/main" id="{F51AD32E-1551-4707-B22D-9DE28F1E32F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431398" y="456593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95" name="Freeform 29">
              <a:extLst>
                <a:ext uri="{FF2B5EF4-FFF2-40B4-BE49-F238E27FC236}">
                  <a16:creationId xmlns:a16="http://schemas.microsoft.com/office/drawing/2014/main" id="{F5F52CFD-D509-4CEE-AE3C-1E8820ABDB1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995675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96" name="Freeform 30">
              <a:extLst>
                <a:ext uri="{FF2B5EF4-FFF2-40B4-BE49-F238E27FC236}">
                  <a16:creationId xmlns:a16="http://schemas.microsoft.com/office/drawing/2014/main" id="{AE5F8FA5-6225-47A1-BD8B-DEF29B20D0A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669534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97" name="Freeform 31">
              <a:extLst>
                <a:ext uri="{FF2B5EF4-FFF2-40B4-BE49-F238E27FC236}">
                  <a16:creationId xmlns:a16="http://schemas.microsoft.com/office/drawing/2014/main" id="{00AD553A-E251-4741-A8B8-AC425803B28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102769" y="456593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98" name="Freeform 32">
              <a:extLst>
                <a:ext uri="{FF2B5EF4-FFF2-40B4-BE49-F238E27FC236}">
                  <a16:creationId xmlns:a16="http://schemas.microsoft.com/office/drawing/2014/main" id="{620D7601-2FFB-4AB7-ADAF-0372789A496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776629" y="456593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99" name="Freeform 521">
              <a:extLst>
                <a:ext uri="{FF2B5EF4-FFF2-40B4-BE49-F238E27FC236}">
                  <a16:creationId xmlns:a16="http://schemas.microsoft.com/office/drawing/2014/main" id="{7CC481C5-CBCA-4938-9317-06D30CB61A0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340906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00" name="Freeform 522">
              <a:extLst>
                <a:ext uri="{FF2B5EF4-FFF2-40B4-BE49-F238E27FC236}">
                  <a16:creationId xmlns:a16="http://schemas.microsoft.com/office/drawing/2014/main" id="{4390D331-8BAF-43EC-AA81-47BDAAD2372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014765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01" name="Freeform 523">
              <a:extLst>
                <a:ext uri="{FF2B5EF4-FFF2-40B4-BE49-F238E27FC236}">
                  <a16:creationId xmlns:a16="http://schemas.microsoft.com/office/drawing/2014/main" id="{EC41EF87-4F67-45D5-B0C2-E1ED9D4C950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447999" y="456593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02" name="Freeform 524">
              <a:extLst>
                <a:ext uri="{FF2B5EF4-FFF2-40B4-BE49-F238E27FC236}">
                  <a16:creationId xmlns:a16="http://schemas.microsoft.com/office/drawing/2014/main" id="{8504F518-73C8-4C62-BD8B-8DBEABE06BF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121860" y="456593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03" name="Freeform 29">
              <a:extLst>
                <a:ext uri="{FF2B5EF4-FFF2-40B4-BE49-F238E27FC236}">
                  <a16:creationId xmlns:a16="http://schemas.microsoft.com/office/drawing/2014/main" id="{85666856-FDFD-4A1B-8839-FF9140B4F1A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686136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04" name="Freeform 31">
              <a:extLst>
                <a:ext uri="{FF2B5EF4-FFF2-40B4-BE49-F238E27FC236}">
                  <a16:creationId xmlns:a16="http://schemas.microsoft.com/office/drawing/2014/main" id="{1F2CFB71-F2D6-403C-953F-4175EAF28C8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793231" y="456593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05" name="Freeform 29">
              <a:extLst>
                <a:ext uri="{FF2B5EF4-FFF2-40B4-BE49-F238E27FC236}">
                  <a16:creationId xmlns:a16="http://schemas.microsoft.com/office/drawing/2014/main" id="{BB5F7F24-9D5C-42F3-8F4E-819FE5D9128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357508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06" name="Freeform 30">
              <a:extLst>
                <a:ext uri="{FF2B5EF4-FFF2-40B4-BE49-F238E27FC236}">
                  <a16:creationId xmlns:a16="http://schemas.microsoft.com/office/drawing/2014/main" id="{2F2CCFB0-04D7-40B8-B976-349093F2F3C0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031367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07" name="Freeform 31">
              <a:extLst>
                <a:ext uri="{FF2B5EF4-FFF2-40B4-BE49-F238E27FC236}">
                  <a16:creationId xmlns:a16="http://schemas.microsoft.com/office/drawing/2014/main" id="{7A31D7EF-F0E9-49A2-831C-6BC9C6636107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464602" y="456593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08" name="Freeform 32">
              <a:extLst>
                <a:ext uri="{FF2B5EF4-FFF2-40B4-BE49-F238E27FC236}">
                  <a16:creationId xmlns:a16="http://schemas.microsoft.com/office/drawing/2014/main" id="{E74515D6-90D4-424F-B0DF-5263CC8FC4D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138462" y="456593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09" name="Freeform 29">
              <a:extLst>
                <a:ext uri="{FF2B5EF4-FFF2-40B4-BE49-F238E27FC236}">
                  <a16:creationId xmlns:a16="http://schemas.microsoft.com/office/drawing/2014/main" id="{405CE857-C882-45B2-9A83-71F3F4E2A8D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702739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10" name="Freeform 30">
              <a:extLst>
                <a:ext uri="{FF2B5EF4-FFF2-40B4-BE49-F238E27FC236}">
                  <a16:creationId xmlns:a16="http://schemas.microsoft.com/office/drawing/2014/main" id="{39CE3DC5-15D2-4C32-9F0C-5DECC998757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376598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11" name="Freeform 31">
              <a:extLst>
                <a:ext uri="{FF2B5EF4-FFF2-40B4-BE49-F238E27FC236}">
                  <a16:creationId xmlns:a16="http://schemas.microsoft.com/office/drawing/2014/main" id="{9B3D6FF0-FD04-48BD-9AC9-61F1B4C713D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809833" y="456593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12" name="Freeform 32">
              <a:extLst>
                <a:ext uri="{FF2B5EF4-FFF2-40B4-BE49-F238E27FC236}">
                  <a16:creationId xmlns:a16="http://schemas.microsoft.com/office/drawing/2014/main" id="{55AD8B73-7F23-4953-A821-5C71E924EE6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483693" y="456593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13" name="Freeform 29">
              <a:extLst>
                <a:ext uri="{FF2B5EF4-FFF2-40B4-BE49-F238E27FC236}">
                  <a16:creationId xmlns:a16="http://schemas.microsoft.com/office/drawing/2014/main" id="{BC7C1AE2-E345-4BEB-B2D8-B3527422AA6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047970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14" name="Freeform 30">
              <a:extLst>
                <a:ext uri="{FF2B5EF4-FFF2-40B4-BE49-F238E27FC236}">
                  <a16:creationId xmlns:a16="http://schemas.microsoft.com/office/drawing/2014/main" id="{AE3DF518-18F0-4594-A49B-320DBC91C5D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721830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15" name="Freeform 31">
              <a:extLst>
                <a:ext uri="{FF2B5EF4-FFF2-40B4-BE49-F238E27FC236}">
                  <a16:creationId xmlns:a16="http://schemas.microsoft.com/office/drawing/2014/main" id="{3B006AD8-014D-4405-89E0-C042C724EE8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155065" y="456593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16" name="Freeform 32">
              <a:extLst>
                <a:ext uri="{FF2B5EF4-FFF2-40B4-BE49-F238E27FC236}">
                  <a16:creationId xmlns:a16="http://schemas.microsoft.com/office/drawing/2014/main" id="{8C1BCB6A-7558-45BB-A05E-3F1EEAE9C59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828924" y="456593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17" name="Freeform 29">
              <a:extLst>
                <a:ext uri="{FF2B5EF4-FFF2-40B4-BE49-F238E27FC236}">
                  <a16:creationId xmlns:a16="http://schemas.microsoft.com/office/drawing/2014/main" id="{06D7BA0B-491B-4753-B7E8-709D6B4DA29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393201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18" name="Freeform 30">
              <a:extLst>
                <a:ext uri="{FF2B5EF4-FFF2-40B4-BE49-F238E27FC236}">
                  <a16:creationId xmlns:a16="http://schemas.microsoft.com/office/drawing/2014/main" id="{B1DBAF15-6885-4F93-8FFF-382A0071A07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67060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19" name="Freeform 31">
              <a:extLst>
                <a:ext uri="{FF2B5EF4-FFF2-40B4-BE49-F238E27FC236}">
                  <a16:creationId xmlns:a16="http://schemas.microsoft.com/office/drawing/2014/main" id="{ACFF2DCE-0E0E-4FB4-AC0E-AE8F1FADFA47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500296" y="456593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20" name="Freeform 32">
              <a:extLst>
                <a:ext uri="{FF2B5EF4-FFF2-40B4-BE49-F238E27FC236}">
                  <a16:creationId xmlns:a16="http://schemas.microsoft.com/office/drawing/2014/main" id="{7D8A1C9A-F3EE-44EF-B1C6-5ADC2AB65FA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74155" y="456593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21" name="Freeform 543">
              <a:extLst>
                <a:ext uri="{FF2B5EF4-FFF2-40B4-BE49-F238E27FC236}">
                  <a16:creationId xmlns:a16="http://schemas.microsoft.com/office/drawing/2014/main" id="{8D31C02C-ECA9-47DB-AFC1-95A662649DE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38433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22" name="Freeform 544">
              <a:extLst>
                <a:ext uri="{FF2B5EF4-FFF2-40B4-BE49-F238E27FC236}">
                  <a16:creationId xmlns:a16="http://schemas.microsoft.com/office/drawing/2014/main" id="{7119BBF5-4BAF-4783-975C-0BAE53E06C5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12291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23" name="Freeform 545">
              <a:extLst>
                <a:ext uri="{FF2B5EF4-FFF2-40B4-BE49-F238E27FC236}">
                  <a16:creationId xmlns:a16="http://schemas.microsoft.com/office/drawing/2014/main" id="{60FC0D9C-1D31-44B8-9724-3C9763D9009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45526" y="456593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24" name="Freeform 546">
              <a:extLst>
                <a:ext uri="{FF2B5EF4-FFF2-40B4-BE49-F238E27FC236}">
                  <a16:creationId xmlns:a16="http://schemas.microsoft.com/office/drawing/2014/main" id="{E734F067-AC1A-462F-B0E7-76A01487A7B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19387" y="456593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25" name="Freeform 29">
              <a:extLst>
                <a:ext uri="{FF2B5EF4-FFF2-40B4-BE49-F238E27FC236}">
                  <a16:creationId xmlns:a16="http://schemas.microsoft.com/office/drawing/2014/main" id="{EC3FABBB-B8A8-4FA2-B85B-8C13947C6C9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3663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26" name="Freeform 31">
              <a:extLst>
                <a:ext uri="{FF2B5EF4-FFF2-40B4-BE49-F238E27FC236}">
                  <a16:creationId xmlns:a16="http://schemas.microsoft.com/office/drawing/2014/main" id="{11705EB2-6098-4F4C-B24F-715E341EFD0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90757" y="456593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79" name="Freeform 30">
              <a:extLst>
                <a:ext uri="{FF2B5EF4-FFF2-40B4-BE49-F238E27FC236}">
                  <a16:creationId xmlns:a16="http://schemas.microsoft.com/office/drawing/2014/main" id="{AB37FD2C-9E00-4BC8-ABBD-CB89D6A6A7F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874480" y="456966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80" name="Freeform 32">
              <a:extLst>
                <a:ext uri="{FF2B5EF4-FFF2-40B4-BE49-F238E27FC236}">
                  <a16:creationId xmlns:a16="http://schemas.microsoft.com/office/drawing/2014/main" id="{81FCB7E9-DF42-4DFA-8CBC-6E2E558F970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981575" y="456593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81" name="Freeform 403">
              <a:extLst>
                <a:ext uri="{FF2B5EF4-FFF2-40B4-BE49-F238E27FC236}">
                  <a16:creationId xmlns:a16="http://schemas.microsoft.com/office/drawing/2014/main" id="{3BB3266A-CA1B-40F7-BE0C-E8248A19BC8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545853" y="456966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82" name="Freeform 404">
              <a:extLst>
                <a:ext uri="{FF2B5EF4-FFF2-40B4-BE49-F238E27FC236}">
                  <a16:creationId xmlns:a16="http://schemas.microsoft.com/office/drawing/2014/main" id="{7068B3ED-3349-4B2F-B97A-7C7D7E74701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219711" y="456966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83" name="Freeform 405">
              <a:extLst>
                <a:ext uri="{FF2B5EF4-FFF2-40B4-BE49-F238E27FC236}">
                  <a16:creationId xmlns:a16="http://schemas.microsoft.com/office/drawing/2014/main" id="{7489CBA4-6F95-4D46-BEA4-CDF605EBD7E0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652945" y="456593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84" name="Freeform 406">
              <a:extLst>
                <a:ext uri="{FF2B5EF4-FFF2-40B4-BE49-F238E27FC236}">
                  <a16:creationId xmlns:a16="http://schemas.microsoft.com/office/drawing/2014/main" id="{59D3E069-0B6A-4F72-AD06-60AC6D3C3C9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326806" y="456593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85" name="Freeform 29">
              <a:extLst>
                <a:ext uri="{FF2B5EF4-FFF2-40B4-BE49-F238E27FC236}">
                  <a16:creationId xmlns:a16="http://schemas.microsoft.com/office/drawing/2014/main" id="{250DC0F7-E1F3-4C96-8CBC-7E56820F523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891083" y="456966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86" name="Freeform 31">
              <a:extLst>
                <a:ext uri="{FF2B5EF4-FFF2-40B4-BE49-F238E27FC236}">
                  <a16:creationId xmlns:a16="http://schemas.microsoft.com/office/drawing/2014/main" id="{F12D4549-53E7-4C67-A14A-0D964BFA423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998177" y="456593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87" name="Freeform 29">
              <a:extLst>
                <a:ext uri="{FF2B5EF4-FFF2-40B4-BE49-F238E27FC236}">
                  <a16:creationId xmlns:a16="http://schemas.microsoft.com/office/drawing/2014/main" id="{19951FF1-60C6-47B1-AF2C-F40C4EE753F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562455" y="456966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88" name="Freeform 30">
              <a:extLst>
                <a:ext uri="{FF2B5EF4-FFF2-40B4-BE49-F238E27FC236}">
                  <a16:creationId xmlns:a16="http://schemas.microsoft.com/office/drawing/2014/main" id="{3ED012F8-EE57-4D38-AAD4-71CB3021FCE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236313" y="456966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89" name="Freeform 31">
              <a:extLst>
                <a:ext uri="{FF2B5EF4-FFF2-40B4-BE49-F238E27FC236}">
                  <a16:creationId xmlns:a16="http://schemas.microsoft.com/office/drawing/2014/main" id="{F3F16648-94AE-4AE9-8C3D-4E6FD8A31AF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669548" y="456593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90" name="Freeform 32">
              <a:extLst>
                <a:ext uri="{FF2B5EF4-FFF2-40B4-BE49-F238E27FC236}">
                  <a16:creationId xmlns:a16="http://schemas.microsoft.com/office/drawing/2014/main" id="{CD7E7518-1B9B-4598-9C91-FA90439330F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343408" y="456593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91" name="Freeform 29">
              <a:extLst>
                <a:ext uri="{FF2B5EF4-FFF2-40B4-BE49-F238E27FC236}">
                  <a16:creationId xmlns:a16="http://schemas.microsoft.com/office/drawing/2014/main" id="{3941B248-CCDE-4636-B2D4-383A2A8184C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907685" y="456966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92" name="Freeform 30">
              <a:extLst>
                <a:ext uri="{FF2B5EF4-FFF2-40B4-BE49-F238E27FC236}">
                  <a16:creationId xmlns:a16="http://schemas.microsoft.com/office/drawing/2014/main" id="{EC354383-FE6D-432D-9B44-9678692D2070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581544" y="456966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93" name="Freeform 31">
              <a:extLst>
                <a:ext uri="{FF2B5EF4-FFF2-40B4-BE49-F238E27FC236}">
                  <a16:creationId xmlns:a16="http://schemas.microsoft.com/office/drawing/2014/main" id="{AD655EA7-4C03-4551-87A3-EE80F968B47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014780" y="456593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94" name="Freeform 32">
              <a:extLst>
                <a:ext uri="{FF2B5EF4-FFF2-40B4-BE49-F238E27FC236}">
                  <a16:creationId xmlns:a16="http://schemas.microsoft.com/office/drawing/2014/main" id="{7C467E05-4239-4004-BB79-DBDF28E8E14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688639" y="456593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95" name="Freeform 29">
              <a:extLst>
                <a:ext uri="{FF2B5EF4-FFF2-40B4-BE49-F238E27FC236}">
                  <a16:creationId xmlns:a16="http://schemas.microsoft.com/office/drawing/2014/main" id="{654A7B82-19E5-4C52-9815-6360825A97C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252916" y="456966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96" name="Freeform 30">
              <a:extLst>
                <a:ext uri="{FF2B5EF4-FFF2-40B4-BE49-F238E27FC236}">
                  <a16:creationId xmlns:a16="http://schemas.microsoft.com/office/drawing/2014/main" id="{BE9C8B7C-90B5-4D20-A3A6-C6A6C0AB1AB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926775" y="456966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97" name="Freeform 31">
              <a:extLst>
                <a:ext uri="{FF2B5EF4-FFF2-40B4-BE49-F238E27FC236}">
                  <a16:creationId xmlns:a16="http://schemas.microsoft.com/office/drawing/2014/main" id="{BDB01185-BFCF-41D8-89FD-6223C864560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360011" y="456593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98" name="Freeform 32">
              <a:extLst>
                <a:ext uri="{FF2B5EF4-FFF2-40B4-BE49-F238E27FC236}">
                  <a16:creationId xmlns:a16="http://schemas.microsoft.com/office/drawing/2014/main" id="{D5BD919D-F1BC-491A-B230-82B66362093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033870" y="456593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99" name="Freeform 29">
              <a:extLst>
                <a:ext uri="{FF2B5EF4-FFF2-40B4-BE49-F238E27FC236}">
                  <a16:creationId xmlns:a16="http://schemas.microsoft.com/office/drawing/2014/main" id="{8F888A3E-BD98-4319-A588-29DB0CAA520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598148" y="456966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00" name="Freeform 30">
              <a:extLst>
                <a:ext uri="{FF2B5EF4-FFF2-40B4-BE49-F238E27FC236}">
                  <a16:creationId xmlns:a16="http://schemas.microsoft.com/office/drawing/2014/main" id="{F0A4516F-3629-4F6C-B296-75E27FA0FDE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272007" y="456966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01" name="Freeform 31">
              <a:extLst>
                <a:ext uri="{FF2B5EF4-FFF2-40B4-BE49-F238E27FC236}">
                  <a16:creationId xmlns:a16="http://schemas.microsoft.com/office/drawing/2014/main" id="{8F8FC7E2-88C3-4BAF-86AF-4775501DF10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705242" y="456593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02" name="Freeform 32">
              <a:extLst>
                <a:ext uri="{FF2B5EF4-FFF2-40B4-BE49-F238E27FC236}">
                  <a16:creationId xmlns:a16="http://schemas.microsoft.com/office/drawing/2014/main" id="{EC7CC34A-D67E-41B5-A4BA-4E4B5F66386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379101" y="456593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03" name="Freeform 425">
              <a:extLst>
                <a:ext uri="{FF2B5EF4-FFF2-40B4-BE49-F238E27FC236}">
                  <a16:creationId xmlns:a16="http://schemas.microsoft.com/office/drawing/2014/main" id="{90A95DA3-8F9E-421C-9174-8BF9AA504F8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943379" y="456966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04" name="Freeform 426">
              <a:extLst>
                <a:ext uri="{FF2B5EF4-FFF2-40B4-BE49-F238E27FC236}">
                  <a16:creationId xmlns:a16="http://schemas.microsoft.com/office/drawing/2014/main" id="{18334280-7FF6-451B-95BE-02C757D4215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617237" y="456966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05" name="Freeform 427">
              <a:extLst>
                <a:ext uri="{FF2B5EF4-FFF2-40B4-BE49-F238E27FC236}">
                  <a16:creationId xmlns:a16="http://schemas.microsoft.com/office/drawing/2014/main" id="{FA68E6DA-BE3E-4D5E-9AF6-5B4A355FE63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050472" y="456593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06" name="Freeform 428">
              <a:extLst>
                <a:ext uri="{FF2B5EF4-FFF2-40B4-BE49-F238E27FC236}">
                  <a16:creationId xmlns:a16="http://schemas.microsoft.com/office/drawing/2014/main" id="{83E59028-5940-4368-80BA-ABEA718E993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724332" y="456593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07" name="Freeform 29">
              <a:extLst>
                <a:ext uri="{FF2B5EF4-FFF2-40B4-BE49-F238E27FC236}">
                  <a16:creationId xmlns:a16="http://schemas.microsoft.com/office/drawing/2014/main" id="{0E7DD0E1-85B2-4E34-AD3C-6555FF6938A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288609" y="456966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08" name="Freeform 31">
              <a:extLst>
                <a:ext uri="{FF2B5EF4-FFF2-40B4-BE49-F238E27FC236}">
                  <a16:creationId xmlns:a16="http://schemas.microsoft.com/office/drawing/2014/main" id="{D7D9BA0F-7053-4FCD-8D9A-C952F3BC49B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395703" y="456593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813" name="Group 1812">
            <a:extLst>
              <a:ext uri="{FF2B5EF4-FFF2-40B4-BE49-F238E27FC236}">
                <a16:creationId xmlns:a16="http://schemas.microsoft.com/office/drawing/2014/main" id="{DC03940F-B74A-4BB0-A29E-05138DBEF958}"/>
              </a:ext>
            </a:extLst>
          </p:cNvPr>
          <p:cNvGrpSpPr/>
          <p:nvPr userDrawn="1"/>
        </p:nvGrpSpPr>
        <p:grpSpPr>
          <a:xfrm>
            <a:off x="83663" y="4909415"/>
            <a:ext cx="12009863" cy="176637"/>
            <a:chOff x="83663" y="4856241"/>
            <a:chExt cx="12009863" cy="176637"/>
          </a:xfrm>
        </p:grpSpPr>
        <p:sp>
          <p:nvSpPr>
            <p:cNvPr id="1527" name="Freeform 29">
              <a:extLst>
                <a:ext uri="{FF2B5EF4-FFF2-40B4-BE49-F238E27FC236}">
                  <a16:creationId xmlns:a16="http://schemas.microsoft.com/office/drawing/2014/main" id="{41215D19-B582-42FE-AD52-5628011801B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5196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28" name="Freeform 30">
              <a:extLst>
                <a:ext uri="{FF2B5EF4-FFF2-40B4-BE49-F238E27FC236}">
                  <a16:creationId xmlns:a16="http://schemas.microsoft.com/office/drawing/2014/main" id="{B03C6A99-9649-44A5-8F97-FE0B9C27D0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1337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29" name="Freeform 31">
              <a:extLst>
                <a:ext uri="{FF2B5EF4-FFF2-40B4-BE49-F238E27FC236}">
                  <a16:creationId xmlns:a16="http://schemas.microsoft.com/office/drawing/2014/main" id="{78292761-DAF9-4726-8908-B4B5FC9981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3663" y="48562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30" name="Freeform 32">
              <a:extLst>
                <a:ext uri="{FF2B5EF4-FFF2-40B4-BE49-F238E27FC236}">
                  <a16:creationId xmlns:a16="http://schemas.microsoft.com/office/drawing/2014/main" id="{CF57419C-9B5E-4714-BCBA-4E8FDF77F2C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2290" y="48562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31" name="Freeform 29">
              <a:extLst>
                <a:ext uri="{FF2B5EF4-FFF2-40B4-BE49-F238E27FC236}">
                  <a16:creationId xmlns:a16="http://schemas.microsoft.com/office/drawing/2014/main" id="{CB1CC628-FB22-47B1-B1EF-050141CC26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59966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32" name="Freeform 30">
              <a:extLst>
                <a:ext uri="{FF2B5EF4-FFF2-40B4-BE49-F238E27FC236}">
                  <a16:creationId xmlns:a16="http://schemas.microsoft.com/office/drawing/2014/main" id="{342E05D1-B314-44C7-8CA8-A5734D7640A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86106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33" name="Freeform 31">
              <a:extLst>
                <a:ext uri="{FF2B5EF4-FFF2-40B4-BE49-F238E27FC236}">
                  <a16:creationId xmlns:a16="http://schemas.microsoft.com/office/drawing/2014/main" id="{1E14B0ED-2D20-469F-BCC8-DF56F9D750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8432" y="48562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34" name="Freeform 32">
              <a:extLst>
                <a:ext uri="{FF2B5EF4-FFF2-40B4-BE49-F238E27FC236}">
                  <a16:creationId xmlns:a16="http://schemas.microsoft.com/office/drawing/2014/main" id="{2B368F4C-A196-4DCA-9BC5-A45033EFDA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67060" y="48562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35" name="Freeform 29">
              <a:extLst>
                <a:ext uri="{FF2B5EF4-FFF2-40B4-BE49-F238E27FC236}">
                  <a16:creationId xmlns:a16="http://schemas.microsoft.com/office/drawing/2014/main" id="{5928F999-B5AE-46E3-8AB4-BC6896F35F4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14734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36" name="Freeform 30">
              <a:extLst>
                <a:ext uri="{FF2B5EF4-FFF2-40B4-BE49-F238E27FC236}">
                  <a16:creationId xmlns:a16="http://schemas.microsoft.com/office/drawing/2014/main" id="{419DD182-5681-4393-BEAB-F5F199CD285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40875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37" name="Freeform 31">
              <a:extLst>
                <a:ext uri="{FF2B5EF4-FFF2-40B4-BE49-F238E27FC236}">
                  <a16:creationId xmlns:a16="http://schemas.microsoft.com/office/drawing/2014/main" id="{E72ACE2A-9435-4572-866A-8048FFFB3B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93201" y="48562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38" name="Freeform 32">
              <a:extLst>
                <a:ext uri="{FF2B5EF4-FFF2-40B4-BE49-F238E27FC236}">
                  <a16:creationId xmlns:a16="http://schemas.microsoft.com/office/drawing/2014/main" id="{E2C0D9B8-1158-4DC9-8525-6EA4F410F9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21829" y="48562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39" name="Freeform 29">
              <a:extLst>
                <a:ext uri="{FF2B5EF4-FFF2-40B4-BE49-F238E27FC236}">
                  <a16:creationId xmlns:a16="http://schemas.microsoft.com/office/drawing/2014/main" id="{9FF21187-CFDF-41DA-8309-C5AA2C47374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69503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40" name="Freeform 30">
              <a:extLst>
                <a:ext uri="{FF2B5EF4-FFF2-40B4-BE49-F238E27FC236}">
                  <a16:creationId xmlns:a16="http://schemas.microsoft.com/office/drawing/2014/main" id="{5A71EE6F-3035-47CC-A00F-FE3250D344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595644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41" name="Freeform 31">
              <a:extLst>
                <a:ext uri="{FF2B5EF4-FFF2-40B4-BE49-F238E27FC236}">
                  <a16:creationId xmlns:a16="http://schemas.microsoft.com/office/drawing/2014/main" id="{AE05787F-5AF8-4A5E-BD2F-FFEFBAB0B4D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47969" y="48562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42" name="Freeform 32">
              <a:extLst>
                <a:ext uri="{FF2B5EF4-FFF2-40B4-BE49-F238E27FC236}">
                  <a16:creationId xmlns:a16="http://schemas.microsoft.com/office/drawing/2014/main" id="{6DCE9180-0ADF-4FA9-BF69-F47C6983865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376598" y="48562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43" name="Freeform 565">
              <a:extLst>
                <a:ext uri="{FF2B5EF4-FFF2-40B4-BE49-F238E27FC236}">
                  <a16:creationId xmlns:a16="http://schemas.microsoft.com/office/drawing/2014/main" id="{7E46278F-E1EE-4A72-9424-D81ECF2A143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924272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44" name="Freeform 566">
              <a:extLst>
                <a:ext uri="{FF2B5EF4-FFF2-40B4-BE49-F238E27FC236}">
                  <a16:creationId xmlns:a16="http://schemas.microsoft.com/office/drawing/2014/main" id="{FB792ABA-ADFC-4C00-BDE1-C3B1EF8683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50413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45" name="Freeform 567">
              <a:extLst>
                <a:ext uri="{FF2B5EF4-FFF2-40B4-BE49-F238E27FC236}">
                  <a16:creationId xmlns:a16="http://schemas.microsoft.com/office/drawing/2014/main" id="{646E79E9-778D-4703-96F7-870800A341B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702739" y="48562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46" name="Freeform 568">
              <a:extLst>
                <a:ext uri="{FF2B5EF4-FFF2-40B4-BE49-F238E27FC236}">
                  <a16:creationId xmlns:a16="http://schemas.microsoft.com/office/drawing/2014/main" id="{E1AFC630-0E6A-4BEC-BC4C-D6E91EDBF65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31366" y="48562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47" name="Freeform 29">
              <a:extLst>
                <a:ext uri="{FF2B5EF4-FFF2-40B4-BE49-F238E27FC236}">
                  <a16:creationId xmlns:a16="http://schemas.microsoft.com/office/drawing/2014/main" id="{ADCEBC56-92AB-4A9F-85F9-61585C4B505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9042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48" name="Freeform 31">
              <a:extLst>
                <a:ext uri="{FF2B5EF4-FFF2-40B4-BE49-F238E27FC236}">
                  <a16:creationId xmlns:a16="http://schemas.microsoft.com/office/drawing/2014/main" id="{C9802287-908F-4A4C-BDDB-70C0C3A6F43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7508" y="48562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49" name="Freeform 29">
              <a:extLst>
                <a:ext uri="{FF2B5EF4-FFF2-40B4-BE49-F238E27FC236}">
                  <a16:creationId xmlns:a16="http://schemas.microsoft.com/office/drawing/2014/main" id="{F90B9609-70EA-490F-985A-76FFCEFC477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07670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50" name="Freeform 30">
              <a:extLst>
                <a:ext uri="{FF2B5EF4-FFF2-40B4-BE49-F238E27FC236}">
                  <a16:creationId xmlns:a16="http://schemas.microsoft.com/office/drawing/2014/main" id="{12F5075A-92B7-4AC2-BB07-DF2C29930E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33811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51" name="Freeform 31">
              <a:extLst>
                <a:ext uri="{FF2B5EF4-FFF2-40B4-BE49-F238E27FC236}">
                  <a16:creationId xmlns:a16="http://schemas.microsoft.com/office/drawing/2014/main" id="{30D9B98A-51E9-4962-9734-7A931E17A0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136" y="48562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52" name="Freeform 32">
              <a:extLst>
                <a:ext uri="{FF2B5EF4-FFF2-40B4-BE49-F238E27FC236}">
                  <a16:creationId xmlns:a16="http://schemas.microsoft.com/office/drawing/2014/main" id="{7586E328-7502-4480-9549-D6FEA43FA0C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14764" y="48562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53" name="Freeform 29">
              <a:extLst>
                <a:ext uri="{FF2B5EF4-FFF2-40B4-BE49-F238E27FC236}">
                  <a16:creationId xmlns:a16="http://schemas.microsoft.com/office/drawing/2014/main" id="{C79A1EEF-53F8-484B-9E45-2EE7615D40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62439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54" name="Freeform 30">
              <a:extLst>
                <a:ext uri="{FF2B5EF4-FFF2-40B4-BE49-F238E27FC236}">
                  <a16:creationId xmlns:a16="http://schemas.microsoft.com/office/drawing/2014/main" id="{6686D282-0526-44DE-9AA5-31E6A28943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88580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55" name="Freeform 31">
              <a:extLst>
                <a:ext uri="{FF2B5EF4-FFF2-40B4-BE49-F238E27FC236}">
                  <a16:creationId xmlns:a16="http://schemas.microsoft.com/office/drawing/2014/main" id="{8A268F73-2757-4471-A11B-3DED63B8FA8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40905" y="48562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56" name="Freeform 32">
              <a:extLst>
                <a:ext uri="{FF2B5EF4-FFF2-40B4-BE49-F238E27FC236}">
                  <a16:creationId xmlns:a16="http://schemas.microsoft.com/office/drawing/2014/main" id="{D2717DDD-C903-414D-92CD-352DDB9B2BD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669534" y="48562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57" name="Freeform 29">
              <a:extLst>
                <a:ext uri="{FF2B5EF4-FFF2-40B4-BE49-F238E27FC236}">
                  <a16:creationId xmlns:a16="http://schemas.microsoft.com/office/drawing/2014/main" id="{ABE98699-D6B3-49B2-96B9-4AE9CB5BF1C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17208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58" name="Freeform 30">
              <a:extLst>
                <a:ext uri="{FF2B5EF4-FFF2-40B4-BE49-F238E27FC236}">
                  <a16:creationId xmlns:a16="http://schemas.microsoft.com/office/drawing/2014/main" id="{719C55D5-4091-449D-B7A6-F7BFD914D01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43348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59" name="Freeform 31">
              <a:extLst>
                <a:ext uri="{FF2B5EF4-FFF2-40B4-BE49-F238E27FC236}">
                  <a16:creationId xmlns:a16="http://schemas.microsoft.com/office/drawing/2014/main" id="{194515F1-0496-410A-929E-CD0F7A1682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95674" y="48562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60" name="Freeform 32">
              <a:extLst>
                <a:ext uri="{FF2B5EF4-FFF2-40B4-BE49-F238E27FC236}">
                  <a16:creationId xmlns:a16="http://schemas.microsoft.com/office/drawing/2014/main" id="{7F26C03F-0DAC-4BB1-9CC4-FC9FCB4CD6C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24302" y="48562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61" name="Freeform 29">
              <a:extLst>
                <a:ext uri="{FF2B5EF4-FFF2-40B4-BE49-F238E27FC236}">
                  <a16:creationId xmlns:a16="http://schemas.microsoft.com/office/drawing/2014/main" id="{73166673-3F67-43E4-8164-3EE09EA34CA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71977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62" name="Freeform 30">
              <a:extLst>
                <a:ext uri="{FF2B5EF4-FFF2-40B4-BE49-F238E27FC236}">
                  <a16:creationId xmlns:a16="http://schemas.microsoft.com/office/drawing/2014/main" id="{E4C35B9A-FE74-4538-A1BC-372148E0D2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98118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63" name="Freeform 31">
              <a:extLst>
                <a:ext uri="{FF2B5EF4-FFF2-40B4-BE49-F238E27FC236}">
                  <a16:creationId xmlns:a16="http://schemas.microsoft.com/office/drawing/2014/main" id="{1FFDB77B-5964-4DAB-8C27-80722338FB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650443" y="48562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64" name="Freeform 32">
              <a:extLst>
                <a:ext uri="{FF2B5EF4-FFF2-40B4-BE49-F238E27FC236}">
                  <a16:creationId xmlns:a16="http://schemas.microsoft.com/office/drawing/2014/main" id="{1B151AFD-524E-4F1E-8866-10A5B67E452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979071" y="48562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65" name="Freeform 587">
              <a:extLst>
                <a:ext uri="{FF2B5EF4-FFF2-40B4-BE49-F238E27FC236}">
                  <a16:creationId xmlns:a16="http://schemas.microsoft.com/office/drawing/2014/main" id="{3BEE1B2A-91C2-4869-AD08-454E181BD7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26745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66" name="Freeform 588">
              <a:extLst>
                <a:ext uri="{FF2B5EF4-FFF2-40B4-BE49-F238E27FC236}">
                  <a16:creationId xmlns:a16="http://schemas.microsoft.com/office/drawing/2014/main" id="{C1CC053F-447A-4423-81C1-4BCA48AA26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52887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67" name="Freeform 589">
              <a:extLst>
                <a:ext uri="{FF2B5EF4-FFF2-40B4-BE49-F238E27FC236}">
                  <a16:creationId xmlns:a16="http://schemas.microsoft.com/office/drawing/2014/main" id="{9B1DD336-0E2D-4DDC-8333-C98CCE1E1A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05212" y="48562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68" name="Freeform 590">
              <a:extLst>
                <a:ext uri="{FF2B5EF4-FFF2-40B4-BE49-F238E27FC236}">
                  <a16:creationId xmlns:a16="http://schemas.microsoft.com/office/drawing/2014/main" id="{158D2A99-E4E2-40E7-9378-3E26E49F7F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33840" y="48562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69" name="Freeform 29">
              <a:extLst>
                <a:ext uri="{FF2B5EF4-FFF2-40B4-BE49-F238E27FC236}">
                  <a16:creationId xmlns:a16="http://schemas.microsoft.com/office/drawing/2014/main" id="{92FCCA5B-13DA-49D6-A1F3-51D1F94BDB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81515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70" name="Freeform 31">
              <a:extLst>
                <a:ext uri="{FF2B5EF4-FFF2-40B4-BE49-F238E27FC236}">
                  <a16:creationId xmlns:a16="http://schemas.microsoft.com/office/drawing/2014/main" id="{A289DBDC-6935-415E-85FE-A40572E7650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59981" y="48562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09" name="Freeform 29">
              <a:extLst>
                <a:ext uri="{FF2B5EF4-FFF2-40B4-BE49-F238E27FC236}">
                  <a16:creationId xmlns:a16="http://schemas.microsoft.com/office/drawing/2014/main" id="{7B35DED0-FAEC-4E25-8DB7-414F11B87AD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510142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10" name="Freeform 30">
              <a:extLst>
                <a:ext uri="{FF2B5EF4-FFF2-40B4-BE49-F238E27FC236}">
                  <a16:creationId xmlns:a16="http://schemas.microsoft.com/office/drawing/2014/main" id="{D53D4FB4-B43D-4C92-B68D-6EBEEA0B683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836283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11" name="Freeform 31">
              <a:extLst>
                <a:ext uri="{FF2B5EF4-FFF2-40B4-BE49-F238E27FC236}">
                  <a16:creationId xmlns:a16="http://schemas.microsoft.com/office/drawing/2014/main" id="{CF470A36-9FCE-430E-B036-26DEAEC829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88609" y="485624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12" name="Freeform 32">
              <a:extLst>
                <a:ext uri="{FF2B5EF4-FFF2-40B4-BE49-F238E27FC236}">
                  <a16:creationId xmlns:a16="http://schemas.microsoft.com/office/drawing/2014/main" id="{81F14579-EC3F-4FEE-815E-3B7DDF3A3CA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617237" y="485624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13" name="Freeform 29">
              <a:extLst>
                <a:ext uri="{FF2B5EF4-FFF2-40B4-BE49-F238E27FC236}">
                  <a16:creationId xmlns:a16="http://schemas.microsoft.com/office/drawing/2014/main" id="{A9CEB7A9-13C6-4E84-BC37-A35D999B3A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164912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14" name="Freeform 30">
              <a:extLst>
                <a:ext uri="{FF2B5EF4-FFF2-40B4-BE49-F238E27FC236}">
                  <a16:creationId xmlns:a16="http://schemas.microsoft.com/office/drawing/2014/main" id="{AE2AB76F-8536-41CE-B0CB-687C8A0B57C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491052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15" name="Freeform 31">
              <a:extLst>
                <a:ext uri="{FF2B5EF4-FFF2-40B4-BE49-F238E27FC236}">
                  <a16:creationId xmlns:a16="http://schemas.microsoft.com/office/drawing/2014/main" id="{F1CE6A86-A50D-4E5A-9F6B-ACF54A4FEC9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943378" y="485624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16" name="Freeform 32">
              <a:extLst>
                <a:ext uri="{FF2B5EF4-FFF2-40B4-BE49-F238E27FC236}">
                  <a16:creationId xmlns:a16="http://schemas.microsoft.com/office/drawing/2014/main" id="{5FA20C67-51AB-4D8E-9D00-17FB6245A3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272007" y="485624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17" name="Freeform 29">
              <a:extLst>
                <a:ext uri="{FF2B5EF4-FFF2-40B4-BE49-F238E27FC236}">
                  <a16:creationId xmlns:a16="http://schemas.microsoft.com/office/drawing/2014/main" id="{A2A8256D-870B-4A75-88A3-044ACADFC7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819680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18" name="Freeform 30">
              <a:extLst>
                <a:ext uri="{FF2B5EF4-FFF2-40B4-BE49-F238E27FC236}">
                  <a16:creationId xmlns:a16="http://schemas.microsoft.com/office/drawing/2014/main" id="{55858866-0EB3-4BB8-9261-8A53F69A13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145821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19" name="Freeform 31">
              <a:extLst>
                <a:ext uri="{FF2B5EF4-FFF2-40B4-BE49-F238E27FC236}">
                  <a16:creationId xmlns:a16="http://schemas.microsoft.com/office/drawing/2014/main" id="{26C2A8E5-3E0B-4DC4-AD2D-1B6B3E32F23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598147" y="485624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20" name="Freeform 32">
              <a:extLst>
                <a:ext uri="{FF2B5EF4-FFF2-40B4-BE49-F238E27FC236}">
                  <a16:creationId xmlns:a16="http://schemas.microsoft.com/office/drawing/2014/main" id="{E29AF684-BDF2-45FC-8ADF-0D5415AEB3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926774" y="485624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21" name="Freeform 29">
              <a:extLst>
                <a:ext uri="{FF2B5EF4-FFF2-40B4-BE49-F238E27FC236}">
                  <a16:creationId xmlns:a16="http://schemas.microsoft.com/office/drawing/2014/main" id="{3AE1DDE2-4142-4293-8FD3-70BAED944D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474450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22" name="Freeform 30">
              <a:extLst>
                <a:ext uri="{FF2B5EF4-FFF2-40B4-BE49-F238E27FC236}">
                  <a16:creationId xmlns:a16="http://schemas.microsoft.com/office/drawing/2014/main" id="{D5268BE7-7872-40D7-8D79-DF5253225E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800591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23" name="Freeform 31">
              <a:extLst>
                <a:ext uri="{FF2B5EF4-FFF2-40B4-BE49-F238E27FC236}">
                  <a16:creationId xmlns:a16="http://schemas.microsoft.com/office/drawing/2014/main" id="{8E7E6139-DC98-4F78-BB0C-4582025131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252915" y="485624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24" name="Freeform 32">
              <a:extLst>
                <a:ext uri="{FF2B5EF4-FFF2-40B4-BE49-F238E27FC236}">
                  <a16:creationId xmlns:a16="http://schemas.microsoft.com/office/drawing/2014/main" id="{32356A9C-9D7C-469F-A6DB-4C3F9751C8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581544" y="485624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25" name="Freeform 447">
              <a:extLst>
                <a:ext uri="{FF2B5EF4-FFF2-40B4-BE49-F238E27FC236}">
                  <a16:creationId xmlns:a16="http://schemas.microsoft.com/office/drawing/2014/main" id="{8D4AE6E9-6906-4933-8D16-00CA3E63B0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129218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26" name="Freeform 448">
              <a:extLst>
                <a:ext uri="{FF2B5EF4-FFF2-40B4-BE49-F238E27FC236}">
                  <a16:creationId xmlns:a16="http://schemas.microsoft.com/office/drawing/2014/main" id="{B76E9759-967D-4664-B0DF-4B05E00BAD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455360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27" name="Freeform 449">
              <a:extLst>
                <a:ext uri="{FF2B5EF4-FFF2-40B4-BE49-F238E27FC236}">
                  <a16:creationId xmlns:a16="http://schemas.microsoft.com/office/drawing/2014/main" id="{C8B29FB7-5C8A-4D1E-9E6D-7B5D37DF1C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907685" y="485624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28" name="Freeform 450">
              <a:extLst>
                <a:ext uri="{FF2B5EF4-FFF2-40B4-BE49-F238E27FC236}">
                  <a16:creationId xmlns:a16="http://schemas.microsoft.com/office/drawing/2014/main" id="{91543753-6930-42BB-9702-A5012C2631C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36312" y="485624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29" name="Freeform 29">
              <a:extLst>
                <a:ext uri="{FF2B5EF4-FFF2-40B4-BE49-F238E27FC236}">
                  <a16:creationId xmlns:a16="http://schemas.microsoft.com/office/drawing/2014/main" id="{AE5BDF26-3532-403A-B45C-FA649962EBA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783987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30" name="Freeform 31">
              <a:extLst>
                <a:ext uri="{FF2B5EF4-FFF2-40B4-BE49-F238E27FC236}">
                  <a16:creationId xmlns:a16="http://schemas.microsoft.com/office/drawing/2014/main" id="{DAB70BF2-CD14-43A2-BFF2-D71DAB7EABB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62454" y="485624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31" name="Freeform 29">
              <a:extLst>
                <a:ext uri="{FF2B5EF4-FFF2-40B4-BE49-F238E27FC236}">
                  <a16:creationId xmlns:a16="http://schemas.microsoft.com/office/drawing/2014/main" id="{4B7ECA75-6664-4CA1-9DE9-EAA60944C4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112615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32" name="Freeform 30">
              <a:extLst>
                <a:ext uri="{FF2B5EF4-FFF2-40B4-BE49-F238E27FC236}">
                  <a16:creationId xmlns:a16="http://schemas.microsoft.com/office/drawing/2014/main" id="{497F16F1-8A9E-40FF-A3EF-BE9DFFE5BB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438757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33" name="Freeform 31">
              <a:extLst>
                <a:ext uri="{FF2B5EF4-FFF2-40B4-BE49-F238E27FC236}">
                  <a16:creationId xmlns:a16="http://schemas.microsoft.com/office/drawing/2014/main" id="{987ABA6C-216B-4175-86F6-C306356913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891083" y="485624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34" name="Freeform 32">
              <a:extLst>
                <a:ext uri="{FF2B5EF4-FFF2-40B4-BE49-F238E27FC236}">
                  <a16:creationId xmlns:a16="http://schemas.microsoft.com/office/drawing/2014/main" id="{61F71826-B4FE-416F-9145-8F33288E0D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219710" y="485624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35" name="Freeform 29">
              <a:extLst>
                <a:ext uri="{FF2B5EF4-FFF2-40B4-BE49-F238E27FC236}">
                  <a16:creationId xmlns:a16="http://schemas.microsoft.com/office/drawing/2014/main" id="{F50985CF-3F9E-4DF0-A06D-4AB86CEB0DB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767385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36" name="Freeform 30">
              <a:extLst>
                <a:ext uri="{FF2B5EF4-FFF2-40B4-BE49-F238E27FC236}">
                  <a16:creationId xmlns:a16="http://schemas.microsoft.com/office/drawing/2014/main" id="{4DB670AE-1D2E-45FD-8AD2-63D84EA90E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093526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37" name="Freeform 31">
              <a:extLst>
                <a:ext uri="{FF2B5EF4-FFF2-40B4-BE49-F238E27FC236}">
                  <a16:creationId xmlns:a16="http://schemas.microsoft.com/office/drawing/2014/main" id="{1807B6CA-88CE-4FAA-9A19-0CF0C498F04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545852" y="485624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38" name="Freeform 32">
              <a:extLst>
                <a:ext uri="{FF2B5EF4-FFF2-40B4-BE49-F238E27FC236}">
                  <a16:creationId xmlns:a16="http://schemas.microsoft.com/office/drawing/2014/main" id="{C67AE1A0-62D1-4F8D-A25B-811CA15D54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874480" y="485624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807" name="Group 1806">
            <a:extLst>
              <a:ext uri="{FF2B5EF4-FFF2-40B4-BE49-F238E27FC236}">
                <a16:creationId xmlns:a16="http://schemas.microsoft.com/office/drawing/2014/main" id="{92FDE850-1B12-48F0-BED6-2DBAB9165F64}"/>
              </a:ext>
            </a:extLst>
          </p:cNvPr>
          <p:cNvGrpSpPr/>
          <p:nvPr userDrawn="1"/>
        </p:nvGrpSpPr>
        <p:grpSpPr>
          <a:xfrm>
            <a:off x="83664" y="3484245"/>
            <a:ext cx="12009863" cy="176637"/>
            <a:chOff x="83664" y="3400078"/>
            <a:chExt cx="12009863" cy="176637"/>
          </a:xfrm>
        </p:grpSpPr>
        <p:sp>
          <p:nvSpPr>
            <p:cNvPr id="1663" name="Freeform 29">
              <a:extLst>
                <a:ext uri="{FF2B5EF4-FFF2-40B4-BE49-F238E27FC236}">
                  <a16:creationId xmlns:a16="http://schemas.microsoft.com/office/drawing/2014/main" id="{98781EFE-2EFB-4D4B-8E66-D1EA1CB02C8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871994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64" name="Freeform 30">
              <a:extLst>
                <a:ext uri="{FF2B5EF4-FFF2-40B4-BE49-F238E27FC236}">
                  <a16:creationId xmlns:a16="http://schemas.microsoft.com/office/drawing/2014/main" id="{5AC35079-1F3E-4866-989E-6FF54274D75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545853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65" name="Freeform 31">
              <a:extLst>
                <a:ext uri="{FF2B5EF4-FFF2-40B4-BE49-F238E27FC236}">
                  <a16:creationId xmlns:a16="http://schemas.microsoft.com/office/drawing/2014/main" id="{CED9638B-513A-40B8-B99F-2B0EB9A8989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979088" y="340007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66" name="Freeform 32">
              <a:extLst>
                <a:ext uri="{FF2B5EF4-FFF2-40B4-BE49-F238E27FC236}">
                  <a16:creationId xmlns:a16="http://schemas.microsoft.com/office/drawing/2014/main" id="{B353040C-362C-4426-ACC8-84A400887CF7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652948" y="340007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67" name="Freeform 29">
              <a:extLst>
                <a:ext uri="{FF2B5EF4-FFF2-40B4-BE49-F238E27FC236}">
                  <a16:creationId xmlns:a16="http://schemas.microsoft.com/office/drawing/2014/main" id="{FDD943C2-3B5B-48F3-B3C9-1946976C3E8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217224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68" name="Freeform 30">
              <a:extLst>
                <a:ext uri="{FF2B5EF4-FFF2-40B4-BE49-F238E27FC236}">
                  <a16:creationId xmlns:a16="http://schemas.microsoft.com/office/drawing/2014/main" id="{FF936BE9-0C83-4A9C-97EE-7B3E3AA05E1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891084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69" name="Freeform 31">
              <a:extLst>
                <a:ext uri="{FF2B5EF4-FFF2-40B4-BE49-F238E27FC236}">
                  <a16:creationId xmlns:a16="http://schemas.microsoft.com/office/drawing/2014/main" id="{C502A4FD-F165-4798-98D5-D84A612745B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324319" y="340007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70" name="Freeform 32">
              <a:extLst>
                <a:ext uri="{FF2B5EF4-FFF2-40B4-BE49-F238E27FC236}">
                  <a16:creationId xmlns:a16="http://schemas.microsoft.com/office/drawing/2014/main" id="{59853ABE-BF7D-4F12-A6C4-D4178C249987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998178" y="340007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71" name="Freeform 29">
              <a:extLst>
                <a:ext uri="{FF2B5EF4-FFF2-40B4-BE49-F238E27FC236}">
                  <a16:creationId xmlns:a16="http://schemas.microsoft.com/office/drawing/2014/main" id="{DF230622-28A8-4509-88E0-6DF5AD5C96F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562456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72" name="Freeform 30">
              <a:extLst>
                <a:ext uri="{FF2B5EF4-FFF2-40B4-BE49-F238E27FC236}">
                  <a16:creationId xmlns:a16="http://schemas.microsoft.com/office/drawing/2014/main" id="{08805C52-0798-44A5-B7B8-242CF64D2A8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236315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73" name="Freeform 31">
              <a:extLst>
                <a:ext uri="{FF2B5EF4-FFF2-40B4-BE49-F238E27FC236}">
                  <a16:creationId xmlns:a16="http://schemas.microsoft.com/office/drawing/2014/main" id="{7FA0C543-8062-4F53-8686-E93E45F01D0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669550" y="340007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74" name="Freeform 32">
              <a:extLst>
                <a:ext uri="{FF2B5EF4-FFF2-40B4-BE49-F238E27FC236}">
                  <a16:creationId xmlns:a16="http://schemas.microsoft.com/office/drawing/2014/main" id="{414128E2-3BDD-4479-A23F-919785B96CA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343410" y="340007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75" name="Freeform 29">
              <a:extLst>
                <a:ext uri="{FF2B5EF4-FFF2-40B4-BE49-F238E27FC236}">
                  <a16:creationId xmlns:a16="http://schemas.microsoft.com/office/drawing/2014/main" id="{E268CFC1-FE3E-43B8-8CC1-EDECAC7301B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907687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76" name="Freeform 30">
              <a:extLst>
                <a:ext uri="{FF2B5EF4-FFF2-40B4-BE49-F238E27FC236}">
                  <a16:creationId xmlns:a16="http://schemas.microsoft.com/office/drawing/2014/main" id="{48905F2C-D3C7-4F22-B80C-A617D2CDDD1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581546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77" name="Freeform 31">
              <a:extLst>
                <a:ext uri="{FF2B5EF4-FFF2-40B4-BE49-F238E27FC236}">
                  <a16:creationId xmlns:a16="http://schemas.microsoft.com/office/drawing/2014/main" id="{5E415D7A-153B-4BE6-A534-891698AEDDC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014782" y="340007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78" name="Freeform 32">
              <a:extLst>
                <a:ext uri="{FF2B5EF4-FFF2-40B4-BE49-F238E27FC236}">
                  <a16:creationId xmlns:a16="http://schemas.microsoft.com/office/drawing/2014/main" id="{49AAA949-C055-4985-868E-80CC35E9617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688641" y="340007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79" name="Freeform 477">
              <a:extLst>
                <a:ext uri="{FF2B5EF4-FFF2-40B4-BE49-F238E27FC236}">
                  <a16:creationId xmlns:a16="http://schemas.microsoft.com/office/drawing/2014/main" id="{9DF40204-D393-4929-B364-3EF6E6DFDBB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252918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80" name="Freeform 478">
              <a:extLst>
                <a:ext uri="{FF2B5EF4-FFF2-40B4-BE49-F238E27FC236}">
                  <a16:creationId xmlns:a16="http://schemas.microsoft.com/office/drawing/2014/main" id="{020584A4-31D8-4275-9C07-C77F07ABBC6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926777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81" name="Freeform 479">
              <a:extLst>
                <a:ext uri="{FF2B5EF4-FFF2-40B4-BE49-F238E27FC236}">
                  <a16:creationId xmlns:a16="http://schemas.microsoft.com/office/drawing/2014/main" id="{FA93F535-3FC1-4781-8824-F58C4DE3718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360012" y="340007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82" name="Freeform 480">
              <a:extLst>
                <a:ext uri="{FF2B5EF4-FFF2-40B4-BE49-F238E27FC236}">
                  <a16:creationId xmlns:a16="http://schemas.microsoft.com/office/drawing/2014/main" id="{3B459755-7697-4749-B7D5-18468604D69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033872" y="340007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83" name="Freeform 29">
              <a:extLst>
                <a:ext uri="{FF2B5EF4-FFF2-40B4-BE49-F238E27FC236}">
                  <a16:creationId xmlns:a16="http://schemas.microsoft.com/office/drawing/2014/main" id="{EC2F29CA-EFE3-4A17-9F53-E9958210776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598148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84" name="Freeform 31">
              <a:extLst>
                <a:ext uri="{FF2B5EF4-FFF2-40B4-BE49-F238E27FC236}">
                  <a16:creationId xmlns:a16="http://schemas.microsoft.com/office/drawing/2014/main" id="{B65095C3-4884-4CC8-BF5F-E6D31464C12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705243" y="340007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85" name="Freeform 29">
              <a:extLst>
                <a:ext uri="{FF2B5EF4-FFF2-40B4-BE49-F238E27FC236}">
                  <a16:creationId xmlns:a16="http://schemas.microsoft.com/office/drawing/2014/main" id="{60CCBCA0-307E-4142-980F-9663E66A99C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269520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86" name="Freeform 30">
              <a:extLst>
                <a:ext uri="{FF2B5EF4-FFF2-40B4-BE49-F238E27FC236}">
                  <a16:creationId xmlns:a16="http://schemas.microsoft.com/office/drawing/2014/main" id="{5143BB9C-ECE1-4409-8307-3F7BB80F4DF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943379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87" name="Freeform 31">
              <a:extLst>
                <a:ext uri="{FF2B5EF4-FFF2-40B4-BE49-F238E27FC236}">
                  <a16:creationId xmlns:a16="http://schemas.microsoft.com/office/drawing/2014/main" id="{A8D24787-125A-4736-B6D5-CBB54DA5C9E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376614" y="340007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88" name="Freeform 32">
              <a:extLst>
                <a:ext uri="{FF2B5EF4-FFF2-40B4-BE49-F238E27FC236}">
                  <a16:creationId xmlns:a16="http://schemas.microsoft.com/office/drawing/2014/main" id="{C10C3F8B-9AFD-4863-9A91-1A2E9C8C905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050474" y="340007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89" name="Freeform 29">
              <a:extLst>
                <a:ext uri="{FF2B5EF4-FFF2-40B4-BE49-F238E27FC236}">
                  <a16:creationId xmlns:a16="http://schemas.microsoft.com/office/drawing/2014/main" id="{73E8CF42-2975-4E1A-B1FE-C4BE0D25A9C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614751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90" name="Freeform 30">
              <a:extLst>
                <a:ext uri="{FF2B5EF4-FFF2-40B4-BE49-F238E27FC236}">
                  <a16:creationId xmlns:a16="http://schemas.microsoft.com/office/drawing/2014/main" id="{5678F24C-5009-4E64-B21E-9501D9BDFB87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288610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91" name="Freeform 31">
              <a:extLst>
                <a:ext uri="{FF2B5EF4-FFF2-40B4-BE49-F238E27FC236}">
                  <a16:creationId xmlns:a16="http://schemas.microsoft.com/office/drawing/2014/main" id="{320D933A-8D07-44C0-BA74-D2D7677F66E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721846" y="340007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92" name="Freeform 32">
              <a:extLst>
                <a:ext uri="{FF2B5EF4-FFF2-40B4-BE49-F238E27FC236}">
                  <a16:creationId xmlns:a16="http://schemas.microsoft.com/office/drawing/2014/main" id="{1F5E24A6-A8FD-4CF4-8C08-5BFFBC3D58A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395705" y="340007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93" name="Freeform 29">
              <a:extLst>
                <a:ext uri="{FF2B5EF4-FFF2-40B4-BE49-F238E27FC236}">
                  <a16:creationId xmlns:a16="http://schemas.microsoft.com/office/drawing/2014/main" id="{C989A943-7262-45A1-9BE6-E0F717A41F2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959982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94" name="Freeform 30">
              <a:extLst>
                <a:ext uri="{FF2B5EF4-FFF2-40B4-BE49-F238E27FC236}">
                  <a16:creationId xmlns:a16="http://schemas.microsoft.com/office/drawing/2014/main" id="{61ACCAF2-2A52-4482-A9F4-D5B3A82EADF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633842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95" name="Freeform 31">
              <a:extLst>
                <a:ext uri="{FF2B5EF4-FFF2-40B4-BE49-F238E27FC236}">
                  <a16:creationId xmlns:a16="http://schemas.microsoft.com/office/drawing/2014/main" id="{2A11B4FA-892A-4C76-A95A-24FC891CA6F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067077" y="340007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96" name="Freeform 32">
              <a:extLst>
                <a:ext uri="{FF2B5EF4-FFF2-40B4-BE49-F238E27FC236}">
                  <a16:creationId xmlns:a16="http://schemas.microsoft.com/office/drawing/2014/main" id="{BC35ABD4-583B-4514-AA9F-F3541D4EAB1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740936" y="340007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97" name="Freeform 29">
              <a:extLst>
                <a:ext uri="{FF2B5EF4-FFF2-40B4-BE49-F238E27FC236}">
                  <a16:creationId xmlns:a16="http://schemas.microsoft.com/office/drawing/2014/main" id="{099E2A5E-1F66-4A6C-BA11-546388AE79F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305213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98" name="Freeform 30">
              <a:extLst>
                <a:ext uri="{FF2B5EF4-FFF2-40B4-BE49-F238E27FC236}">
                  <a16:creationId xmlns:a16="http://schemas.microsoft.com/office/drawing/2014/main" id="{B63247ED-A8D2-4104-8566-AF2BDA292B8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979072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99" name="Freeform 31">
              <a:extLst>
                <a:ext uri="{FF2B5EF4-FFF2-40B4-BE49-F238E27FC236}">
                  <a16:creationId xmlns:a16="http://schemas.microsoft.com/office/drawing/2014/main" id="{5B50F333-6146-4DD9-818B-A2BBE6DE352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412308" y="340007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00" name="Freeform 32">
              <a:extLst>
                <a:ext uri="{FF2B5EF4-FFF2-40B4-BE49-F238E27FC236}">
                  <a16:creationId xmlns:a16="http://schemas.microsoft.com/office/drawing/2014/main" id="{2274CABB-8DED-4706-9F1A-726B6BEF976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086167" y="340007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01" name="Freeform 499">
              <a:extLst>
                <a:ext uri="{FF2B5EF4-FFF2-40B4-BE49-F238E27FC236}">
                  <a16:creationId xmlns:a16="http://schemas.microsoft.com/office/drawing/2014/main" id="{AF80AD94-4DEE-46EA-9563-322BB28212C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650445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02" name="Freeform 500">
              <a:extLst>
                <a:ext uri="{FF2B5EF4-FFF2-40B4-BE49-F238E27FC236}">
                  <a16:creationId xmlns:a16="http://schemas.microsoft.com/office/drawing/2014/main" id="{F1B7DFC8-4587-46B7-AAC8-F87FB21DC4C0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324303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03" name="Freeform 501">
              <a:extLst>
                <a:ext uri="{FF2B5EF4-FFF2-40B4-BE49-F238E27FC236}">
                  <a16:creationId xmlns:a16="http://schemas.microsoft.com/office/drawing/2014/main" id="{C67FB732-0AFE-4115-82D6-1FAF1D4B169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757539" y="340007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04" name="Freeform 502">
              <a:extLst>
                <a:ext uri="{FF2B5EF4-FFF2-40B4-BE49-F238E27FC236}">
                  <a16:creationId xmlns:a16="http://schemas.microsoft.com/office/drawing/2014/main" id="{4C810AFF-19C1-445D-8988-68F2335B919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431399" y="340007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05" name="Freeform 29">
              <a:extLst>
                <a:ext uri="{FF2B5EF4-FFF2-40B4-BE49-F238E27FC236}">
                  <a16:creationId xmlns:a16="http://schemas.microsoft.com/office/drawing/2014/main" id="{1DCD588B-24CE-46DC-ABEA-A5793C1C399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995675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06" name="Freeform 31">
              <a:extLst>
                <a:ext uri="{FF2B5EF4-FFF2-40B4-BE49-F238E27FC236}">
                  <a16:creationId xmlns:a16="http://schemas.microsoft.com/office/drawing/2014/main" id="{F1DCD1F0-3F81-4C08-9226-4A45B763A5F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102769" y="340007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73" name="Freeform 29">
              <a:extLst>
                <a:ext uri="{FF2B5EF4-FFF2-40B4-BE49-F238E27FC236}">
                  <a16:creationId xmlns:a16="http://schemas.microsoft.com/office/drawing/2014/main" id="{1036A621-C305-45CF-8F40-3A4460954BF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667048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74" name="Freeform 30">
              <a:extLst>
                <a:ext uri="{FF2B5EF4-FFF2-40B4-BE49-F238E27FC236}">
                  <a16:creationId xmlns:a16="http://schemas.microsoft.com/office/drawing/2014/main" id="{76497096-B96E-4786-B27A-8AD0C5D2CBA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340907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75" name="Freeform 31">
              <a:extLst>
                <a:ext uri="{FF2B5EF4-FFF2-40B4-BE49-F238E27FC236}">
                  <a16:creationId xmlns:a16="http://schemas.microsoft.com/office/drawing/2014/main" id="{A21FC8CA-0BEA-49B8-9438-E62B41FA373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774142" y="340007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76" name="Freeform 32">
              <a:extLst>
                <a:ext uri="{FF2B5EF4-FFF2-40B4-BE49-F238E27FC236}">
                  <a16:creationId xmlns:a16="http://schemas.microsoft.com/office/drawing/2014/main" id="{77B335DA-4B13-4A1B-8EEE-39C491F03437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448001" y="3400078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77" name="Freeform 29">
              <a:extLst>
                <a:ext uri="{FF2B5EF4-FFF2-40B4-BE49-F238E27FC236}">
                  <a16:creationId xmlns:a16="http://schemas.microsoft.com/office/drawing/2014/main" id="{734CA072-9E2D-4845-A900-23630A88301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012278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78" name="Freeform 30">
              <a:extLst>
                <a:ext uri="{FF2B5EF4-FFF2-40B4-BE49-F238E27FC236}">
                  <a16:creationId xmlns:a16="http://schemas.microsoft.com/office/drawing/2014/main" id="{E7B53676-1AE8-4D6E-96D3-6A7F31F0571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686138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79" name="Freeform 31">
              <a:extLst>
                <a:ext uri="{FF2B5EF4-FFF2-40B4-BE49-F238E27FC236}">
                  <a16:creationId xmlns:a16="http://schemas.microsoft.com/office/drawing/2014/main" id="{54BE4303-35D5-4A86-A302-E222F70F047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119373" y="340007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80" name="Freeform 32">
              <a:extLst>
                <a:ext uri="{FF2B5EF4-FFF2-40B4-BE49-F238E27FC236}">
                  <a16:creationId xmlns:a16="http://schemas.microsoft.com/office/drawing/2014/main" id="{88E87CED-04B5-476D-99C4-4C98D3D907F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793231" y="3400078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81" name="Freeform 29">
              <a:extLst>
                <a:ext uri="{FF2B5EF4-FFF2-40B4-BE49-F238E27FC236}">
                  <a16:creationId xmlns:a16="http://schemas.microsoft.com/office/drawing/2014/main" id="{0EDC7198-FEA6-43FD-ADEA-18F3D5968EF7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357510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82" name="Freeform 30">
              <a:extLst>
                <a:ext uri="{FF2B5EF4-FFF2-40B4-BE49-F238E27FC236}">
                  <a16:creationId xmlns:a16="http://schemas.microsoft.com/office/drawing/2014/main" id="{5B3D6183-CFAB-430F-8659-EF5F2C076B9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031369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83" name="Freeform 31">
              <a:extLst>
                <a:ext uri="{FF2B5EF4-FFF2-40B4-BE49-F238E27FC236}">
                  <a16:creationId xmlns:a16="http://schemas.microsoft.com/office/drawing/2014/main" id="{315F1ECD-1621-467F-9AE8-44B1145E933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464604" y="340007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84" name="Freeform 32">
              <a:extLst>
                <a:ext uri="{FF2B5EF4-FFF2-40B4-BE49-F238E27FC236}">
                  <a16:creationId xmlns:a16="http://schemas.microsoft.com/office/drawing/2014/main" id="{97A20B98-A2D3-482D-87A9-57D7B3FCE7E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138464" y="3400078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85" name="Freeform 29">
              <a:extLst>
                <a:ext uri="{FF2B5EF4-FFF2-40B4-BE49-F238E27FC236}">
                  <a16:creationId xmlns:a16="http://schemas.microsoft.com/office/drawing/2014/main" id="{F848CDB4-3CA9-41C5-96BA-E516A11F906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702740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86" name="Freeform 30">
              <a:extLst>
                <a:ext uri="{FF2B5EF4-FFF2-40B4-BE49-F238E27FC236}">
                  <a16:creationId xmlns:a16="http://schemas.microsoft.com/office/drawing/2014/main" id="{B4ED0023-51CE-4A28-8F14-74133E09AB4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376599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87" name="Freeform 31">
              <a:extLst>
                <a:ext uri="{FF2B5EF4-FFF2-40B4-BE49-F238E27FC236}">
                  <a16:creationId xmlns:a16="http://schemas.microsoft.com/office/drawing/2014/main" id="{EA526ABD-0F5E-4090-8844-FB00086FC7A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809836" y="340007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88" name="Freeform 32">
              <a:extLst>
                <a:ext uri="{FF2B5EF4-FFF2-40B4-BE49-F238E27FC236}">
                  <a16:creationId xmlns:a16="http://schemas.microsoft.com/office/drawing/2014/main" id="{FA5AB9E8-2D5B-4884-BBFD-C2AD82D9EED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483694" y="3400078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89" name="Freeform 387">
              <a:extLst>
                <a:ext uri="{FF2B5EF4-FFF2-40B4-BE49-F238E27FC236}">
                  <a16:creationId xmlns:a16="http://schemas.microsoft.com/office/drawing/2014/main" id="{8FBD0871-FCA7-485D-A512-F03AF1905ED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047972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90" name="Freeform 388">
              <a:extLst>
                <a:ext uri="{FF2B5EF4-FFF2-40B4-BE49-F238E27FC236}">
                  <a16:creationId xmlns:a16="http://schemas.microsoft.com/office/drawing/2014/main" id="{BDF6C8F3-37B7-4E6C-8429-473CEE18836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721830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91" name="Freeform 389">
              <a:extLst>
                <a:ext uri="{FF2B5EF4-FFF2-40B4-BE49-F238E27FC236}">
                  <a16:creationId xmlns:a16="http://schemas.microsoft.com/office/drawing/2014/main" id="{D455863F-CB0D-4728-A5FE-7B7F63EFDDA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155066" y="340007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92" name="Freeform 390">
              <a:extLst>
                <a:ext uri="{FF2B5EF4-FFF2-40B4-BE49-F238E27FC236}">
                  <a16:creationId xmlns:a16="http://schemas.microsoft.com/office/drawing/2014/main" id="{4C24FDD3-2DCE-4961-AA5C-9813821BC69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828926" y="3400078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93" name="Freeform 29">
              <a:extLst>
                <a:ext uri="{FF2B5EF4-FFF2-40B4-BE49-F238E27FC236}">
                  <a16:creationId xmlns:a16="http://schemas.microsoft.com/office/drawing/2014/main" id="{047CB4F5-4E7E-4CBF-926A-2A2357F084C0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393203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94" name="Freeform 31">
              <a:extLst>
                <a:ext uri="{FF2B5EF4-FFF2-40B4-BE49-F238E27FC236}">
                  <a16:creationId xmlns:a16="http://schemas.microsoft.com/office/drawing/2014/main" id="{9869C8EB-AAC4-49F5-BC1D-8B908DE8232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500297" y="340007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95" name="Freeform 29">
              <a:extLst>
                <a:ext uri="{FF2B5EF4-FFF2-40B4-BE49-F238E27FC236}">
                  <a16:creationId xmlns:a16="http://schemas.microsoft.com/office/drawing/2014/main" id="{B01CBDDE-F0A7-4A16-9712-BA802AAFC8F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64575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96" name="Freeform 30">
              <a:extLst>
                <a:ext uri="{FF2B5EF4-FFF2-40B4-BE49-F238E27FC236}">
                  <a16:creationId xmlns:a16="http://schemas.microsoft.com/office/drawing/2014/main" id="{A428EAE8-80C3-42EF-A14C-42B00A1C242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38433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97" name="Freeform 31">
              <a:extLst>
                <a:ext uri="{FF2B5EF4-FFF2-40B4-BE49-F238E27FC236}">
                  <a16:creationId xmlns:a16="http://schemas.microsoft.com/office/drawing/2014/main" id="{A9444C7E-B579-48CE-8207-F06CA36C5C1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71668" y="340007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98" name="Freeform 32">
              <a:extLst>
                <a:ext uri="{FF2B5EF4-FFF2-40B4-BE49-F238E27FC236}">
                  <a16:creationId xmlns:a16="http://schemas.microsoft.com/office/drawing/2014/main" id="{D6ED2ABE-6BAB-44D6-A940-B6DAE67EA700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45528" y="3400078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99" name="Freeform 397">
              <a:extLst>
                <a:ext uri="{FF2B5EF4-FFF2-40B4-BE49-F238E27FC236}">
                  <a16:creationId xmlns:a16="http://schemas.microsoft.com/office/drawing/2014/main" id="{5081E542-69E6-41BF-B82B-8B8210F1476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09805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00" name="Freeform 398">
              <a:extLst>
                <a:ext uri="{FF2B5EF4-FFF2-40B4-BE49-F238E27FC236}">
                  <a16:creationId xmlns:a16="http://schemas.microsoft.com/office/drawing/2014/main" id="{8A1A219D-7DF2-4217-9CE9-26DDB772C48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3664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01" name="Freeform 399">
              <a:extLst>
                <a:ext uri="{FF2B5EF4-FFF2-40B4-BE49-F238E27FC236}">
                  <a16:creationId xmlns:a16="http://schemas.microsoft.com/office/drawing/2014/main" id="{8BD313FC-73AA-4D1A-8F6B-231839C68D8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16899" y="340007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02" name="Freeform 400">
              <a:extLst>
                <a:ext uri="{FF2B5EF4-FFF2-40B4-BE49-F238E27FC236}">
                  <a16:creationId xmlns:a16="http://schemas.microsoft.com/office/drawing/2014/main" id="{E6A6ECBB-37F6-451D-B8EF-ACA25B4FF0A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90758" y="3400078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818" name="Group 1817">
            <a:extLst>
              <a:ext uri="{FF2B5EF4-FFF2-40B4-BE49-F238E27FC236}">
                <a16:creationId xmlns:a16="http://schemas.microsoft.com/office/drawing/2014/main" id="{467AD0AE-48AD-458F-9364-8892C9F2C72D}"/>
              </a:ext>
            </a:extLst>
          </p:cNvPr>
          <p:cNvGrpSpPr/>
          <p:nvPr userDrawn="1"/>
        </p:nvGrpSpPr>
        <p:grpSpPr>
          <a:xfrm>
            <a:off x="83663" y="3769279"/>
            <a:ext cx="12009864" cy="176637"/>
            <a:chOff x="83663" y="3697854"/>
            <a:chExt cx="12009864" cy="176637"/>
          </a:xfrm>
        </p:grpSpPr>
        <p:sp>
          <p:nvSpPr>
            <p:cNvPr id="1707" name="Freeform 29">
              <a:extLst>
                <a:ext uri="{FF2B5EF4-FFF2-40B4-BE49-F238E27FC236}">
                  <a16:creationId xmlns:a16="http://schemas.microsoft.com/office/drawing/2014/main" id="{17FE407A-2FDE-4FD9-AB6B-1752AF0D95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17208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08" name="Freeform 30">
              <a:extLst>
                <a:ext uri="{FF2B5EF4-FFF2-40B4-BE49-F238E27FC236}">
                  <a16:creationId xmlns:a16="http://schemas.microsoft.com/office/drawing/2014/main" id="{1184228A-FA39-464B-AB6A-6401BB38DD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43349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09" name="Freeform 31">
              <a:extLst>
                <a:ext uri="{FF2B5EF4-FFF2-40B4-BE49-F238E27FC236}">
                  <a16:creationId xmlns:a16="http://schemas.microsoft.com/office/drawing/2014/main" id="{74B73DA8-A0F2-4D99-8CDE-8CE13692B8A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95675" y="369785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10" name="Freeform 32">
              <a:extLst>
                <a:ext uri="{FF2B5EF4-FFF2-40B4-BE49-F238E27FC236}">
                  <a16:creationId xmlns:a16="http://schemas.microsoft.com/office/drawing/2014/main" id="{89A03816-6430-4BAC-B797-9C0B276EB3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24302" y="369785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11" name="Freeform 29">
              <a:extLst>
                <a:ext uri="{FF2B5EF4-FFF2-40B4-BE49-F238E27FC236}">
                  <a16:creationId xmlns:a16="http://schemas.microsoft.com/office/drawing/2014/main" id="{D29822F9-A4D1-4D10-A2EA-5D5BD5724C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71978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12" name="Freeform 30">
              <a:extLst>
                <a:ext uri="{FF2B5EF4-FFF2-40B4-BE49-F238E27FC236}">
                  <a16:creationId xmlns:a16="http://schemas.microsoft.com/office/drawing/2014/main" id="{C91557DD-9774-4BA5-AF69-CDB3EF293DB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98118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13" name="Freeform 31">
              <a:extLst>
                <a:ext uri="{FF2B5EF4-FFF2-40B4-BE49-F238E27FC236}">
                  <a16:creationId xmlns:a16="http://schemas.microsoft.com/office/drawing/2014/main" id="{2C0D53D8-0DA5-4317-AAB6-79B6953A2E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650444" y="369785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14" name="Freeform 32">
              <a:extLst>
                <a:ext uri="{FF2B5EF4-FFF2-40B4-BE49-F238E27FC236}">
                  <a16:creationId xmlns:a16="http://schemas.microsoft.com/office/drawing/2014/main" id="{837ABA6A-B9C4-4EBA-9FBB-4243BA5AFA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979072" y="369785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15" name="Freeform 29">
              <a:extLst>
                <a:ext uri="{FF2B5EF4-FFF2-40B4-BE49-F238E27FC236}">
                  <a16:creationId xmlns:a16="http://schemas.microsoft.com/office/drawing/2014/main" id="{D77667AB-D521-4340-965C-511BCE96D8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26746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16" name="Freeform 30">
              <a:extLst>
                <a:ext uri="{FF2B5EF4-FFF2-40B4-BE49-F238E27FC236}">
                  <a16:creationId xmlns:a16="http://schemas.microsoft.com/office/drawing/2014/main" id="{BD2BD189-465D-4227-9095-E7998ABC52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52887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17" name="Freeform 31">
              <a:extLst>
                <a:ext uri="{FF2B5EF4-FFF2-40B4-BE49-F238E27FC236}">
                  <a16:creationId xmlns:a16="http://schemas.microsoft.com/office/drawing/2014/main" id="{A644DD9A-34F6-4E6E-8CAC-AE8789C3CEC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05213" y="369785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18" name="Freeform 32">
              <a:extLst>
                <a:ext uri="{FF2B5EF4-FFF2-40B4-BE49-F238E27FC236}">
                  <a16:creationId xmlns:a16="http://schemas.microsoft.com/office/drawing/2014/main" id="{1A3430E0-7EBF-4117-B45B-6A6AB84297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33841" y="369785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19" name="Freeform 29">
              <a:extLst>
                <a:ext uri="{FF2B5EF4-FFF2-40B4-BE49-F238E27FC236}">
                  <a16:creationId xmlns:a16="http://schemas.microsoft.com/office/drawing/2014/main" id="{9E52CBFC-9C1F-478E-B487-0475A95F94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81515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20" name="Freeform 30">
              <a:extLst>
                <a:ext uri="{FF2B5EF4-FFF2-40B4-BE49-F238E27FC236}">
                  <a16:creationId xmlns:a16="http://schemas.microsoft.com/office/drawing/2014/main" id="{A0987136-EF45-4A96-AC9E-00942EB345D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507656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21" name="Freeform 31">
              <a:extLst>
                <a:ext uri="{FF2B5EF4-FFF2-40B4-BE49-F238E27FC236}">
                  <a16:creationId xmlns:a16="http://schemas.microsoft.com/office/drawing/2014/main" id="{E74EB48D-6FDA-4701-8D1C-23839CEA4C7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59982" y="369785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22" name="Freeform 32">
              <a:extLst>
                <a:ext uri="{FF2B5EF4-FFF2-40B4-BE49-F238E27FC236}">
                  <a16:creationId xmlns:a16="http://schemas.microsoft.com/office/drawing/2014/main" id="{F3F758AD-FCA5-41B3-AB7D-C1C3A9E86D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88610" y="369785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23" name="Freeform 521">
              <a:extLst>
                <a:ext uri="{FF2B5EF4-FFF2-40B4-BE49-F238E27FC236}">
                  <a16:creationId xmlns:a16="http://schemas.microsoft.com/office/drawing/2014/main" id="{CCE8E6F8-213D-40B0-9DB4-A4FA39B56C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836284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24" name="Freeform 522">
              <a:extLst>
                <a:ext uri="{FF2B5EF4-FFF2-40B4-BE49-F238E27FC236}">
                  <a16:creationId xmlns:a16="http://schemas.microsoft.com/office/drawing/2014/main" id="{FF0E7B21-E2CA-4C65-9392-2FD5BE09BAD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162425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25" name="Freeform 523">
              <a:extLst>
                <a:ext uri="{FF2B5EF4-FFF2-40B4-BE49-F238E27FC236}">
                  <a16:creationId xmlns:a16="http://schemas.microsoft.com/office/drawing/2014/main" id="{6F1E1ED6-2F41-485A-BF06-4EF4078FF47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614751" y="369785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26" name="Freeform 524">
              <a:extLst>
                <a:ext uri="{FF2B5EF4-FFF2-40B4-BE49-F238E27FC236}">
                  <a16:creationId xmlns:a16="http://schemas.microsoft.com/office/drawing/2014/main" id="{686B2075-6FDB-4098-A178-2FAC6A3E01A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943378" y="369785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27" name="Freeform 29">
              <a:extLst>
                <a:ext uri="{FF2B5EF4-FFF2-40B4-BE49-F238E27FC236}">
                  <a16:creationId xmlns:a16="http://schemas.microsoft.com/office/drawing/2014/main" id="{2120606B-5026-4440-8A21-6A0C03738CB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491054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28" name="Freeform 31">
              <a:extLst>
                <a:ext uri="{FF2B5EF4-FFF2-40B4-BE49-F238E27FC236}">
                  <a16:creationId xmlns:a16="http://schemas.microsoft.com/office/drawing/2014/main" id="{A1E66B80-019D-4A0B-84BD-A98756CE34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269520" y="369785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29" name="Freeform 29">
              <a:extLst>
                <a:ext uri="{FF2B5EF4-FFF2-40B4-BE49-F238E27FC236}">
                  <a16:creationId xmlns:a16="http://schemas.microsoft.com/office/drawing/2014/main" id="{E7B3AB83-469E-47AB-8461-9638A4684F4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819682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30" name="Freeform 30">
              <a:extLst>
                <a:ext uri="{FF2B5EF4-FFF2-40B4-BE49-F238E27FC236}">
                  <a16:creationId xmlns:a16="http://schemas.microsoft.com/office/drawing/2014/main" id="{90202B5E-CF3C-4BB8-B690-246CCEE0891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145823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31" name="Freeform 31">
              <a:extLst>
                <a:ext uri="{FF2B5EF4-FFF2-40B4-BE49-F238E27FC236}">
                  <a16:creationId xmlns:a16="http://schemas.microsoft.com/office/drawing/2014/main" id="{D9AA7C79-0EC4-41CB-977A-1EAD4AE7B14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598148" y="369785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32" name="Freeform 32">
              <a:extLst>
                <a:ext uri="{FF2B5EF4-FFF2-40B4-BE49-F238E27FC236}">
                  <a16:creationId xmlns:a16="http://schemas.microsoft.com/office/drawing/2014/main" id="{1B4B8450-D752-4207-87B1-9DDC5CA8CB9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926776" y="369785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33" name="Freeform 29">
              <a:extLst>
                <a:ext uri="{FF2B5EF4-FFF2-40B4-BE49-F238E27FC236}">
                  <a16:creationId xmlns:a16="http://schemas.microsoft.com/office/drawing/2014/main" id="{17DBEE79-704D-4DF6-A9F8-B79261A1D0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474451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34" name="Freeform 30">
              <a:extLst>
                <a:ext uri="{FF2B5EF4-FFF2-40B4-BE49-F238E27FC236}">
                  <a16:creationId xmlns:a16="http://schemas.microsoft.com/office/drawing/2014/main" id="{C4B0CDC4-C36C-4AD6-B316-17630577E3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800592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35" name="Freeform 31">
              <a:extLst>
                <a:ext uri="{FF2B5EF4-FFF2-40B4-BE49-F238E27FC236}">
                  <a16:creationId xmlns:a16="http://schemas.microsoft.com/office/drawing/2014/main" id="{327F749F-5961-40CB-838C-7367CA221D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252918" y="369785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36" name="Freeform 32">
              <a:extLst>
                <a:ext uri="{FF2B5EF4-FFF2-40B4-BE49-F238E27FC236}">
                  <a16:creationId xmlns:a16="http://schemas.microsoft.com/office/drawing/2014/main" id="{9BCA627F-8D7A-4117-B84B-B3D8932D46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581546" y="369785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37" name="Freeform 29">
              <a:extLst>
                <a:ext uri="{FF2B5EF4-FFF2-40B4-BE49-F238E27FC236}">
                  <a16:creationId xmlns:a16="http://schemas.microsoft.com/office/drawing/2014/main" id="{5D368B86-2E72-41A9-8846-D2BA0DB411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129220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38" name="Freeform 30">
              <a:extLst>
                <a:ext uri="{FF2B5EF4-FFF2-40B4-BE49-F238E27FC236}">
                  <a16:creationId xmlns:a16="http://schemas.microsoft.com/office/drawing/2014/main" id="{6BA50F4C-E27E-4CE1-B26C-AAA5E94279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455360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39" name="Freeform 31">
              <a:extLst>
                <a:ext uri="{FF2B5EF4-FFF2-40B4-BE49-F238E27FC236}">
                  <a16:creationId xmlns:a16="http://schemas.microsoft.com/office/drawing/2014/main" id="{E0B16A02-F63C-48F7-95B6-29D463D27C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907686" y="369785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40" name="Freeform 32">
              <a:extLst>
                <a:ext uri="{FF2B5EF4-FFF2-40B4-BE49-F238E27FC236}">
                  <a16:creationId xmlns:a16="http://schemas.microsoft.com/office/drawing/2014/main" id="{B402E983-103E-45E7-8045-50AFA2CCA75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36314" y="369785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41" name="Freeform 29">
              <a:extLst>
                <a:ext uri="{FF2B5EF4-FFF2-40B4-BE49-F238E27FC236}">
                  <a16:creationId xmlns:a16="http://schemas.microsoft.com/office/drawing/2014/main" id="{6F0A3176-4124-42D9-B15A-44A8B5F4BD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783989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42" name="Freeform 30">
              <a:extLst>
                <a:ext uri="{FF2B5EF4-FFF2-40B4-BE49-F238E27FC236}">
                  <a16:creationId xmlns:a16="http://schemas.microsoft.com/office/drawing/2014/main" id="{4413C9F3-ECBF-4441-8C80-71FBD4E464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110130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43" name="Freeform 31">
              <a:extLst>
                <a:ext uri="{FF2B5EF4-FFF2-40B4-BE49-F238E27FC236}">
                  <a16:creationId xmlns:a16="http://schemas.microsoft.com/office/drawing/2014/main" id="{4C0C4FFD-F94C-481A-B798-F2C7D40E2C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62455" y="369785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44" name="Freeform 32">
              <a:extLst>
                <a:ext uri="{FF2B5EF4-FFF2-40B4-BE49-F238E27FC236}">
                  <a16:creationId xmlns:a16="http://schemas.microsoft.com/office/drawing/2014/main" id="{67CD8325-4893-4827-8FD3-457A136764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891083" y="369785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45" name="Freeform 543">
              <a:extLst>
                <a:ext uri="{FF2B5EF4-FFF2-40B4-BE49-F238E27FC236}">
                  <a16:creationId xmlns:a16="http://schemas.microsoft.com/office/drawing/2014/main" id="{28A590BC-8764-4827-9563-90390F1FAD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438757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46" name="Freeform 544">
              <a:extLst>
                <a:ext uri="{FF2B5EF4-FFF2-40B4-BE49-F238E27FC236}">
                  <a16:creationId xmlns:a16="http://schemas.microsoft.com/office/drawing/2014/main" id="{65C1C08D-76A6-48A7-AFCC-B4298D63AE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764899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47" name="Freeform 545">
              <a:extLst>
                <a:ext uri="{FF2B5EF4-FFF2-40B4-BE49-F238E27FC236}">
                  <a16:creationId xmlns:a16="http://schemas.microsoft.com/office/drawing/2014/main" id="{AFC0932D-E143-44C8-8A8B-BA72C937866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217225" y="369785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48" name="Freeform 546">
              <a:extLst>
                <a:ext uri="{FF2B5EF4-FFF2-40B4-BE49-F238E27FC236}">
                  <a16:creationId xmlns:a16="http://schemas.microsoft.com/office/drawing/2014/main" id="{E3BBEB22-8117-47E3-9B44-F76335D205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545852" y="369785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49" name="Freeform 29">
              <a:extLst>
                <a:ext uri="{FF2B5EF4-FFF2-40B4-BE49-F238E27FC236}">
                  <a16:creationId xmlns:a16="http://schemas.microsoft.com/office/drawing/2014/main" id="{2D663BCF-F608-4A60-AEFC-C883334A1B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093527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50" name="Freeform 31">
              <a:extLst>
                <a:ext uri="{FF2B5EF4-FFF2-40B4-BE49-F238E27FC236}">
                  <a16:creationId xmlns:a16="http://schemas.microsoft.com/office/drawing/2014/main" id="{08170C0F-1115-4115-9009-6DB393021E9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871993" y="369785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03" name="Freeform 30">
              <a:extLst>
                <a:ext uri="{FF2B5EF4-FFF2-40B4-BE49-F238E27FC236}">
                  <a16:creationId xmlns:a16="http://schemas.microsoft.com/office/drawing/2014/main" id="{E66D0B83-070A-41A7-B047-CF46CAC4D6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2710" y="3701584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04" name="Freeform 32">
              <a:extLst>
                <a:ext uri="{FF2B5EF4-FFF2-40B4-BE49-F238E27FC236}">
                  <a16:creationId xmlns:a16="http://schemas.microsoft.com/office/drawing/2014/main" id="{41BEF55C-3A00-4D11-9390-91B8ED4A931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3663" y="369785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05" name="Freeform 403">
              <a:extLst>
                <a:ext uri="{FF2B5EF4-FFF2-40B4-BE49-F238E27FC236}">
                  <a16:creationId xmlns:a16="http://schemas.microsoft.com/office/drawing/2014/main" id="{3D4E5D95-A585-47A1-A09C-9BF46FA536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1337" y="3701584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06" name="Freeform 404">
              <a:extLst>
                <a:ext uri="{FF2B5EF4-FFF2-40B4-BE49-F238E27FC236}">
                  <a16:creationId xmlns:a16="http://schemas.microsoft.com/office/drawing/2014/main" id="{A5F525E3-4973-4E8A-853B-1308588DC5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57479" y="3701584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07" name="Freeform 405">
              <a:extLst>
                <a:ext uri="{FF2B5EF4-FFF2-40B4-BE49-F238E27FC236}">
                  <a16:creationId xmlns:a16="http://schemas.microsoft.com/office/drawing/2014/main" id="{5DA73921-847A-4E0F-B2A0-73CFDD3440E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9806" y="369785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08" name="Freeform 406">
              <a:extLst>
                <a:ext uri="{FF2B5EF4-FFF2-40B4-BE49-F238E27FC236}">
                  <a16:creationId xmlns:a16="http://schemas.microsoft.com/office/drawing/2014/main" id="{C871C2E8-491B-444B-999C-3B6D1ACD68D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8432" y="369785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09" name="Freeform 29">
              <a:extLst>
                <a:ext uri="{FF2B5EF4-FFF2-40B4-BE49-F238E27FC236}">
                  <a16:creationId xmlns:a16="http://schemas.microsoft.com/office/drawing/2014/main" id="{3DAEFBA8-124C-4771-839E-BBBD21E5694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86107" y="3701584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10" name="Freeform 31">
              <a:extLst>
                <a:ext uri="{FF2B5EF4-FFF2-40B4-BE49-F238E27FC236}">
                  <a16:creationId xmlns:a16="http://schemas.microsoft.com/office/drawing/2014/main" id="{BD02B29D-5421-46A4-8A7D-DA78974AD4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64574" y="369785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11" name="Freeform 29">
              <a:extLst>
                <a:ext uri="{FF2B5EF4-FFF2-40B4-BE49-F238E27FC236}">
                  <a16:creationId xmlns:a16="http://schemas.microsoft.com/office/drawing/2014/main" id="{ACE07CA6-04EE-499F-B0B9-699B3C6A94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14735" y="3701584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12" name="Freeform 30">
              <a:extLst>
                <a:ext uri="{FF2B5EF4-FFF2-40B4-BE49-F238E27FC236}">
                  <a16:creationId xmlns:a16="http://schemas.microsoft.com/office/drawing/2014/main" id="{7BD021BA-0E2E-418B-A078-4D7056245D1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40877" y="3701584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13" name="Freeform 31">
              <a:extLst>
                <a:ext uri="{FF2B5EF4-FFF2-40B4-BE49-F238E27FC236}">
                  <a16:creationId xmlns:a16="http://schemas.microsoft.com/office/drawing/2014/main" id="{10C60CE9-9555-4DCF-8CEC-BBA39468DB3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93203" y="369785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14" name="Freeform 32">
              <a:extLst>
                <a:ext uri="{FF2B5EF4-FFF2-40B4-BE49-F238E27FC236}">
                  <a16:creationId xmlns:a16="http://schemas.microsoft.com/office/drawing/2014/main" id="{46C863CC-1204-4AEF-A22D-DF3FCF0BEB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21829" y="369785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15" name="Freeform 29">
              <a:extLst>
                <a:ext uri="{FF2B5EF4-FFF2-40B4-BE49-F238E27FC236}">
                  <a16:creationId xmlns:a16="http://schemas.microsoft.com/office/drawing/2014/main" id="{E79C5C60-AEC5-4A11-9D7C-ABF3A058AA8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69505" y="3701584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16" name="Freeform 30">
              <a:extLst>
                <a:ext uri="{FF2B5EF4-FFF2-40B4-BE49-F238E27FC236}">
                  <a16:creationId xmlns:a16="http://schemas.microsoft.com/office/drawing/2014/main" id="{08A1AB8F-11BA-476D-B5D9-43B6C95D323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595646" y="3701584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17" name="Freeform 31">
              <a:extLst>
                <a:ext uri="{FF2B5EF4-FFF2-40B4-BE49-F238E27FC236}">
                  <a16:creationId xmlns:a16="http://schemas.microsoft.com/office/drawing/2014/main" id="{5F5EFCA8-FAFD-4917-A54A-AC26344660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47971" y="369785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18" name="Freeform 32">
              <a:extLst>
                <a:ext uri="{FF2B5EF4-FFF2-40B4-BE49-F238E27FC236}">
                  <a16:creationId xmlns:a16="http://schemas.microsoft.com/office/drawing/2014/main" id="{73C3F8F7-4F4D-4D13-B967-DAC3F42644B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376599" y="369785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19" name="Freeform 29">
              <a:extLst>
                <a:ext uri="{FF2B5EF4-FFF2-40B4-BE49-F238E27FC236}">
                  <a16:creationId xmlns:a16="http://schemas.microsoft.com/office/drawing/2014/main" id="{A850A168-A556-480E-9393-A1561FD527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924274" y="3701584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20" name="Freeform 30">
              <a:extLst>
                <a:ext uri="{FF2B5EF4-FFF2-40B4-BE49-F238E27FC236}">
                  <a16:creationId xmlns:a16="http://schemas.microsoft.com/office/drawing/2014/main" id="{9E6019E5-5960-427D-8D6A-0E110A423ED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50415" y="3701584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21" name="Freeform 31">
              <a:extLst>
                <a:ext uri="{FF2B5EF4-FFF2-40B4-BE49-F238E27FC236}">
                  <a16:creationId xmlns:a16="http://schemas.microsoft.com/office/drawing/2014/main" id="{73B422F1-12E5-4C7B-81F3-A1AF372BF7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702740" y="369785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22" name="Freeform 32">
              <a:extLst>
                <a:ext uri="{FF2B5EF4-FFF2-40B4-BE49-F238E27FC236}">
                  <a16:creationId xmlns:a16="http://schemas.microsoft.com/office/drawing/2014/main" id="{87CAAA68-699C-458C-9D55-0CDA9013F8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31368" y="369785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23" name="Freeform 29">
              <a:extLst>
                <a:ext uri="{FF2B5EF4-FFF2-40B4-BE49-F238E27FC236}">
                  <a16:creationId xmlns:a16="http://schemas.microsoft.com/office/drawing/2014/main" id="{CF98567B-448E-410B-9E8E-3A4ED40709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9042" y="3701584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24" name="Freeform 30">
              <a:extLst>
                <a:ext uri="{FF2B5EF4-FFF2-40B4-BE49-F238E27FC236}">
                  <a16:creationId xmlns:a16="http://schemas.microsoft.com/office/drawing/2014/main" id="{B7F267B7-2F20-49BD-A370-8722F174AB8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05183" y="3701584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25" name="Freeform 31">
              <a:extLst>
                <a:ext uri="{FF2B5EF4-FFF2-40B4-BE49-F238E27FC236}">
                  <a16:creationId xmlns:a16="http://schemas.microsoft.com/office/drawing/2014/main" id="{10B1C9F7-9D14-4B13-A1B5-EC3A0E9EA19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7509" y="369785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26" name="Freeform 32">
              <a:extLst>
                <a:ext uri="{FF2B5EF4-FFF2-40B4-BE49-F238E27FC236}">
                  <a16:creationId xmlns:a16="http://schemas.microsoft.com/office/drawing/2014/main" id="{C51045DD-E868-4A21-B667-61B19EDB57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137" y="369785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27" name="Freeform 425">
              <a:extLst>
                <a:ext uri="{FF2B5EF4-FFF2-40B4-BE49-F238E27FC236}">
                  <a16:creationId xmlns:a16="http://schemas.microsoft.com/office/drawing/2014/main" id="{524AACFB-F874-401F-B459-639B47F77EC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33811" y="3701584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28" name="Freeform 426">
              <a:extLst>
                <a:ext uri="{FF2B5EF4-FFF2-40B4-BE49-F238E27FC236}">
                  <a16:creationId xmlns:a16="http://schemas.microsoft.com/office/drawing/2014/main" id="{8551931B-17AF-4406-958E-24898B2325E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59953" y="3701584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29" name="Freeform 427">
              <a:extLst>
                <a:ext uri="{FF2B5EF4-FFF2-40B4-BE49-F238E27FC236}">
                  <a16:creationId xmlns:a16="http://schemas.microsoft.com/office/drawing/2014/main" id="{56B8DD7C-BF22-48B0-B1F3-895ABF7CE75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12279" y="369785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30" name="Freeform 428">
              <a:extLst>
                <a:ext uri="{FF2B5EF4-FFF2-40B4-BE49-F238E27FC236}">
                  <a16:creationId xmlns:a16="http://schemas.microsoft.com/office/drawing/2014/main" id="{753A93E8-F5EB-4F3F-B584-8C01974C75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40906" y="369785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31" name="Freeform 29">
              <a:extLst>
                <a:ext uri="{FF2B5EF4-FFF2-40B4-BE49-F238E27FC236}">
                  <a16:creationId xmlns:a16="http://schemas.microsoft.com/office/drawing/2014/main" id="{6F7FC18E-C56B-485E-B1B6-0A656B4673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88581" y="3701584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32" name="Freeform 31">
              <a:extLst>
                <a:ext uri="{FF2B5EF4-FFF2-40B4-BE49-F238E27FC236}">
                  <a16:creationId xmlns:a16="http://schemas.microsoft.com/office/drawing/2014/main" id="{9BD84D72-C575-48B9-BAF5-EA234A7481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667048" y="369785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817" name="Group 1816">
            <a:extLst>
              <a:ext uri="{FF2B5EF4-FFF2-40B4-BE49-F238E27FC236}">
                <a16:creationId xmlns:a16="http://schemas.microsoft.com/office/drawing/2014/main" id="{03FF1F65-9B53-4447-9561-8C77C76AC1E1}"/>
              </a:ext>
            </a:extLst>
          </p:cNvPr>
          <p:cNvGrpSpPr/>
          <p:nvPr userDrawn="1"/>
        </p:nvGrpSpPr>
        <p:grpSpPr>
          <a:xfrm>
            <a:off x="83664" y="4054313"/>
            <a:ext cx="12009863" cy="176637"/>
            <a:chOff x="83664" y="3988163"/>
            <a:chExt cx="12009863" cy="176637"/>
          </a:xfrm>
        </p:grpSpPr>
        <p:sp>
          <p:nvSpPr>
            <p:cNvPr id="1751" name="Freeform 29">
              <a:extLst>
                <a:ext uri="{FF2B5EF4-FFF2-40B4-BE49-F238E27FC236}">
                  <a16:creationId xmlns:a16="http://schemas.microsoft.com/office/drawing/2014/main" id="{6CEABA6D-E952-4508-95C7-90A7AD34591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871994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52" name="Freeform 30">
              <a:extLst>
                <a:ext uri="{FF2B5EF4-FFF2-40B4-BE49-F238E27FC236}">
                  <a16:creationId xmlns:a16="http://schemas.microsoft.com/office/drawing/2014/main" id="{1AA0E849-A0D3-4BF6-8DCD-C374BD404F7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545853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53" name="Freeform 31">
              <a:extLst>
                <a:ext uri="{FF2B5EF4-FFF2-40B4-BE49-F238E27FC236}">
                  <a16:creationId xmlns:a16="http://schemas.microsoft.com/office/drawing/2014/main" id="{11BAA6CA-4C22-4B41-B964-D9616FAF5B7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979088" y="398816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54" name="Freeform 32">
              <a:extLst>
                <a:ext uri="{FF2B5EF4-FFF2-40B4-BE49-F238E27FC236}">
                  <a16:creationId xmlns:a16="http://schemas.microsoft.com/office/drawing/2014/main" id="{B220A376-DEFB-4028-BA85-15E13D0972D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652948" y="398816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55" name="Freeform 29">
              <a:extLst>
                <a:ext uri="{FF2B5EF4-FFF2-40B4-BE49-F238E27FC236}">
                  <a16:creationId xmlns:a16="http://schemas.microsoft.com/office/drawing/2014/main" id="{CB213A73-6BC9-4898-B2BE-1460875662A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217224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56" name="Freeform 30">
              <a:extLst>
                <a:ext uri="{FF2B5EF4-FFF2-40B4-BE49-F238E27FC236}">
                  <a16:creationId xmlns:a16="http://schemas.microsoft.com/office/drawing/2014/main" id="{5FE5754A-C158-4FA1-AFB9-703820BB2B2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891084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57" name="Freeform 31">
              <a:extLst>
                <a:ext uri="{FF2B5EF4-FFF2-40B4-BE49-F238E27FC236}">
                  <a16:creationId xmlns:a16="http://schemas.microsoft.com/office/drawing/2014/main" id="{30993B25-CB5A-460B-BA58-314F2F05D7B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324319" y="398816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58" name="Freeform 32">
              <a:extLst>
                <a:ext uri="{FF2B5EF4-FFF2-40B4-BE49-F238E27FC236}">
                  <a16:creationId xmlns:a16="http://schemas.microsoft.com/office/drawing/2014/main" id="{6591E170-61B5-4A4A-8E2F-F7FAF059071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998178" y="398816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59" name="Freeform 29">
              <a:extLst>
                <a:ext uri="{FF2B5EF4-FFF2-40B4-BE49-F238E27FC236}">
                  <a16:creationId xmlns:a16="http://schemas.microsoft.com/office/drawing/2014/main" id="{CCAFB71E-6D93-459A-B5A4-70E84863523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562456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60" name="Freeform 30">
              <a:extLst>
                <a:ext uri="{FF2B5EF4-FFF2-40B4-BE49-F238E27FC236}">
                  <a16:creationId xmlns:a16="http://schemas.microsoft.com/office/drawing/2014/main" id="{C8DBB787-7878-4979-BE6F-863C0E42316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236315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61" name="Freeform 31">
              <a:extLst>
                <a:ext uri="{FF2B5EF4-FFF2-40B4-BE49-F238E27FC236}">
                  <a16:creationId xmlns:a16="http://schemas.microsoft.com/office/drawing/2014/main" id="{B2BCAD9C-AC5E-429F-B365-D757EFAEFE7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669550" y="398816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62" name="Freeform 32">
              <a:extLst>
                <a:ext uri="{FF2B5EF4-FFF2-40B4-BE49-F238E27FC236}">
                  <a16:creationId xmlns:a16="http://schemas.microsoft.com/office/drawing/2014/main" id="{E8C4D6D2-9F0C-4AB0-B984-1DEB3FAE82D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343410" y="398816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63" name="Freeform 29">
              <a:extLst>
                <a:ext uri="{FF2B5EF4-FFF2-40B4-BE49-F238E27FC236}">
                  <a16:creationId xmlns:a16="http://schemas.microsoft.com/office/drawing/2014/main" id="{D005CBE4-9E51-4434-9AF3-408F09414C7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907687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64" name="Freeform 30">
              <a:extLst>
                <a:ext uri="{FF2B5EF4-FFF2-40B4-BE49-F238E27FC236}">
                  <a16:creationId xmlns:a16="http://schemas.microsoft.com/office/drawing/2014/main" id="{58BA0F3B-9AD4-47AE-A6A9-A5E94D07AC8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581546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65" name="Freeform 31">
              <a:extLst>
                <a:ext uri="{FF2B5EF4-FFF2-40B4-BE49-F238E27FC236}">
                  <a16:creationId xmlns:a16="http://schemas.microsoft.com/office/drawing/2014/main" id="{7DC50B31-5D4D-4009-BFC1-CABDF333F9A0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014782" y="398816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66" name="Freeform 32">
              <a:extLst>
                <a:ext uri="{FF2B5EF4-FFF2-40B4-BE49-F238E27FC236}">
                  <a16:creationId xmlns:a16="http://schemas.microsoft.com/office/drawing/2014/main" id="{A748FE50-B695-46F2-B7ED-38FCBD8A5FA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688641" y="398816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67" name="Freeform 565">
              <a:extLst>
                <a:ext uri="{FF2B5EF4-FFF2-40B4-BE49-F238E27FC236}">
                  <a16:creationId xmlns:a16="http://schemas.microsoft.com/office/drawing/2014/main" id="{C9A3D9EC-0FAD-408D-AD16-D8B4522F784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252918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68" name="Freeform 566">
              <a:extLst>
                <a:ext uri="{FF2B5EF4-FFF2-40B4-BE49-F238E27FC236}">
                  <a16:creationId xmlns:a16="http://schemas.microsoft.com/office/drawing/2014/main" id="{912659A5-C858-4F5E-854C-EEE69C01718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926777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69" name="Freeform 567">
              <a:extLst>
                <a:ext uri="{FF2B5EF4-FFF2-40B4-BE49-F238E27FC236}">
                  <a16:creationId xmlns:a16="http://schemas.microsoft.com/office/drawing/2014/main" id="{8C5414FE-C533-436C-B33E-7033AEB3A5B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360012" y="398816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70" name="Freeform 568">
              <a:extLst>
                <a:ext uri="{FF2B5EF4-FFF2-40B4-BE49-F238E27FC236}">
                  <a16:creationId xmlns:a16="http://schemas.microsoft.com/office/drawing/2014/main" id="{13CD9A4C-A45B-4083-BD19-6DAF39F1836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033872" y="398816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71" name="Freeform 29">
              <a:extLst>
                <a:ext uri="{FF2B5EF4-FFF2-40B4-BE49-F238E27FC236}">
                  <a16:creationId xmlns:a16="http://schemas.microsoft.com/office/drawing/2014/main" id="{4D201FE8-16E2-4F43-BADD-E866C46829E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598148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72" name="Freeform 31">
              <a:extLst>
                <a:ext uri="{FF2B5EF4-FFF2-40B4-BE49-F238E27FC236}">
                  <a16:creationId xmlns:a16="http://schemas.microsoft.com/office/drawing/2014/main" id="{6335E7FD-03B1-4151-99FA-9B76ED5E2E3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705243" y="398816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73" name="Freeform 29">
              <a:extLst>
                <a:ext uri="{FF2B5EF4-FFF2-40B4-BE49-F238E27FC236}">
                  <a16:creationId xmlns:a16="http://schemas.microsoft.com/office/drawing/2014/main" id="{511159B3-3CFE-41D7-8235-91341DECEFB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269520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74" name="Freeform 30">
              <a:extLst>
                <a:ext uri="{FF2B5EF4-FFF2-40B4-BE49-F238E27FC236}">
                  <a16:creationId xmlns:a16="http://schemas.microsoft.com/office/drawing/2014/main" id="{0110C056-BCC8-4269-B479-216D39614B8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943379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75" name="Freeform 31">
              <a:extLst>
                <a:ext uri="{FF2B5EF4-FFF2-40B4-BE49-F238E27FC236}">
                  <a16:creationId xmlns:a16="http://schemas.microsoft.com/office/drawing/2014/main" id="{629FA7F3-F5AF-4356-83F2-0FA42F3E50C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376614" y="398816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76" name="Freeform 32">
              <a:extLst>
                <a:ext uri="{FF2B5EF4-FFF2-40B4-BE49-F238E27FC236}">
                  <a16:creationId xmlns:a16="http://schemas.microsoft.com/office/drawing/2014/main" id="{72870FDE-4D3B-4E8D-9910-4122861C766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050474" y="398816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77" name="Freeform 29">
              <a:extLst>
                <a:ext uri="{FF2B5EF4-FFF2-40B4-BE49-F238E27FC236}">
                  <a16:creationId xmlns:a16="http://schemas.microsoft.com/office/drawing/2014/main" id="{A9914180-BC26-4432-B527-3A5901626DE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614751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78" name="Freeform 30">
              <a:extLst>
                <a:ext uri="{FF2B5EF4-FFF2-40B4-BE49-F238E27FC236}">
                  <a16:creationId xmlns:a16="http://schemas.microsoft.com/office/drawing/2014/main" id="{33A4B091-6813-43A9-9E22-279B1BD2917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288610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79" name="Freeform 31">
              <a:extLst>
                <a:ext uri="{FF2B5EF4-FFF2-40B4-BE49-F238E27FC236}">
                  <a16:creationId xmlns:a16="http://schemas.microsoft.com/office/drawing/2014/main" id="{8085FA5A-ED9E-4BC7-B0CD-C9F7722BBB7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721846" y="398816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80" name="Freeform 32">
              <a:extLst>
                <a:ext uri="{FF2B5EF4-FFF2-40B4-BE49-F238E27FC236}">
                  <a16:creationId xmlns:a16="http://schemas.microsoft.com/office/drawing/2014/main" id="{CA4C268C-040A-4B92-9F06-7B6F04F80E20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395705" y="398816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81" name="Freeform 29">
              <a:extLst>
                <a:ext uri="{FF2B5EF4-FFF2-40B4-BE49-F238E27FC236}">
                  <a16:creationId xmlns:a16="http://schemas.microsoft.com/office/drawing/2014/main" id="{D41CB1AE-D554-4C7B-BAA6-13B3210D000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959982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82" name="Freeform 30">
              <a:extLst>
                <a:ext uri="{FF2B5EF4-FFF2-40B4-BE49-F238E27FC236}">
                  <a16:creationId xmlns:a16="http://schemas.microsoft.com/office/drawing/2014/main" id="{F6898040-2126-413F-8CB2-5871EAAACDC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633842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83" name="Freeform 31">
              <a:extLst>
                <a:ext uri="{FF2B5EF4-FFF2-40B4-BE49-F238E27FC236}">
                  <a16:creationId xmlns:a16="http://schemas.microsoft.com/office/drawing/2014/main" id="{68FB2FB5-0EDA-4FD6-87FA-3AA196365F1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067077" y="398816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84" name="Freeform 32">
              <a:extLst>
                <a:ext uri="{FF2B5EF4-FFF2-40B4-BE49-F238E27FC236}">
                  <a16:creationId xmlns:a16="http://schemas.microsoft.com/office/drawing/2014/main" id="{33B71BB0-F02E-4F4F-BACA-ADC766453CE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740936" y="398816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85" name="Freeform 29">
              <a:extLst>
                <a:ext uri="{FF2B5EF4-FFF2-40B4-BE49-F238E27FC236}">
                  <a16:creationId xmlns:a16="http://schemas.microsoft.com/office/drawing/2014/main" id="{32768455-96D0-41F8-8803-C6D6546306F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305213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86" name="Freeform 30">
              <a:extLst>
                <a:ext uri="{FF2B5EF4-FFF2-40B4-BE49-F238E27FC236}">
                  <a16:creationId xmlns:a16="http://schemas.microsoft.com/office/drawing/2014/main" id="{4FF83843-8FBE-404B-A652-F25A1070AAB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979072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87" name="Freeform 31">
              <a:extLst>
                <a:ext uri="{FF2B5EF4-FFF2-40B4-BE49-F238E27FC236}">
                  <a16:creationId xmlns:a16="http://schemas.microsoft.com/office/drawing/2014/main" id="{531C27FF-0CAA-4E88-877A-69411ED9AA2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412308" y="398816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88" name="Freeform 32">
              <a:extLst>
                <a:ext uri="{FF2B5EF4-FFF2-40B4-BE49-F238E27FC236}">
                  <a16:creationId xmlns:a16="http://schemas.microsoft.com/office/drawing/2014/main" id="{1E576583-92EB-4BC7-9333-5B753D92651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086167" y="398816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89" name="Freeform 587">
              <a:extLst>
                <a:ext uri="{FF2B5EF4-FFF2-40B4-BE49-F238E27FC236}">
                  <a16:creationId xmlns:a16="http://schemas.microsoft.com/office/drawing/2014/main" id="{3B8B7108-49D5-47B3-8EAE-1F51F2E5D57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650445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90" name="Freeform 588">
              <a:extLst>
                <a:ext uri="{FF2B5EF4-FFF2-40B4-BE49-F238E27FC236}">
                  <a16:creationId xmlns:a16="http://schemas.microsoft.com/office/drawing/2014/main" id="{E8CB911C-EC4D-4F84-9348-FBEEF28EAC77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324303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91" name="Freeform 589">
              <a:extLst>
                <a:ext uri="{FF2B5EF4-FFF2-40B4-BE49-F238E27FC236}">
                  <a16:creationId xmlns:a16="http://schemas.microsoft.com/office/drawing/2014/main" id="{DAC7E04B-02A9-4EAB-A744-97A7C5400B6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757539" y="398816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92" name="Freeform 590">
              <a:extLst>
                <a:ext uri="{FF2B5EF4-FFF2-40B4-BE49-F238E27FC236}">
                  <a16:creationId xmlns:a16="http://schemas.microsoft.com/office/drawing/2014/main" id="{F4F7B3CD-E8CF-4328-B22B-D4F9CD3401B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431399" y="398816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93" name="Freeform 29">
              <a:extLst>
                <a:ext uri="{FF2B5EF4-FFF2-40B4-BE49-F238E27FC236}">
                  <a16:creationId xmlns:a16="http://schemas.microsoft.com/office/drawing/2014/main" id="{31AEE46C-2A33-47B4-A20C-9123C9EDC72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995675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94" name="Freeform 31">
              <a:extLst>
                <a:ext uri="{FF2B5EF4-FFF2-40B4-BE49-F238E27FC236}">
                  <a16:creationId xmlns:a16="http://schemas.microsoft.com/office/drawing/2014/main" id="{12871CD8-2DB0-49E2-A2FE-9D885A4DA3E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102769" y="398816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33" name="Freeform 29">
              <a:extLst>
                <a:ext uri="{FF2B5EF4-FFF2-40B4-BE49-F238E27FC236}">
                  <a16:creationId xmlns:a16="http://schemas.microsoft.com/office/drawing/2014/main" id="{95817B6D-040B-4DDD-9348-0534339788B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667048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34" name="Freeform 30">
              <a:extLst>
                <a:ext uri="{FF2B5EF4-FFF2-40B4-BE49-F238E27FC236}">
                  <a16:creationId xmlns:a16="http://schemas.microsoft.com/office/drawing/2014/main" id="{C3DF66BE-EE07-49C6-AF25-C78FA2E42ED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340907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35" name="Freeform 31">
              <a:extLst>
                <a:ext uri="{FF2B5EF4-FFF2-40B4-BE49-F238E27FC236}">
                  <a16:creationId xmlns:a16="http://schemas.microsoft.com/office/drawing/2014/main" id="{CE05D7B4-2578-4FE8-972C-2D24B34ABFD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774142" y="3988163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36" name="Freeform 32">
              <a:extLst>
                <a:ext uri="{FF2B5EF4-FFF2-40B4-BE49-F238E27FC236}">
                  <a16:creationId xmlns:a16="http://schemas.microsoft.com/office/drawing/2014/main" id="{FC8D02A6-BD82-4503-9DDE-6669955756C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448001" y="3988163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37" name="Freeform 29">
              <a:extLst>
                <a:ext uri="{FF2B5EF4-FFF2-40B4-BE49-F238E27FC236}">
                  <a16:creationId xmlns:a16="http://schemas.microsoft.com/office/drawing/2014/main" id="{854A1D4B-FA43-47CA-AC85-FB20F2E3014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012278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38" name="Freeform 30">
              <a:extLst>
                <a:ext uri="{FF2B5EF4-FFF2-40B4-BE49-F238E27FC236}">
                  <a16:creationId xmlns:a16="http://schemas.microsoft.com/office/drawing/2014/main" id="{5AF95BA3-0AEC-412B-99BC-DB00E036A80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686138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39" name="Freeform 31">
              <a:extLst>
                <a:ext uri="{FF2B5EF4-FFF2-40B4-BE49-F238E27FC236}">
                  <a16:creationId xmlns:a16="http://schemas.microsoft.com/office/drawing/2014/main" id="{D264550B-484F-481F-9EF3-C1E8E944DAE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119373" y="3988163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40" name="Freeform 32">
              <a:extLst>
                <a:ext uri="{FF2B5EF4-FFF2-40B4-BE49-F238E27FC236}">
                  <a16:creationId xmlns:a16="http://schemas.microsoft.com/office/drawing/2014/main" id="{38129DBE-8B39-4887-89F3-64051744870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793231" y="3988163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41" name="Freeform 29">
              <a:extLst>
                <a:ext uri="{FF2B5EF4-FFF2-40B4-BE49-F238E27FC236}">
                  <a16:creationId xmlns:a16="http://schemas.microsoft.com/office/drawing/2014/main" id="{831A8309-6A73-45C2-B087-1CCCC1283E9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357510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42" name="Freeform 30">
              <a:extLst>
                <a:ext uri="{FF2B5EF4-FFF2-40B4-BE49-F238E27FC236}">
                  <a16:creationId xmlns:a16="http://schemas.microsoft.com/office/drawing/2014/main" id="{C98AD516-251A-4C67-BB65-9BBFC73ADD4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031369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43" name="Freeform 31">
              <a:extLst>
                <a:ext uri="{FF2B5EF4-FFF2-40B4-BE49-F238E27FC236}">
                  <a16:creationId xmlns:a16="http://schemas.microsoft.com/office/drawing/2014/main" id="{2334F0F6-77D7-4855-B129-F231B2969D5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464604" y="3988163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44" name="Freeform 32">
              <a:extLst>
                <a:ext uri="{FF2B5EF4-FFF2-40B4-BE49-F238E27FC236}">
                  <a16:creationId xmlns:a16="http://schemas.microsoft.com/office/drawing/2014/main" id="{8620528F-4DAB-4557-950E-B549476181C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138464" y="3988163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45" name="Freeform 29">
              <a:extLst>
                <a:ext uri="{FF2B5EF4-FFF2-40B4-BE49-F238E27FC236}">
                  <a16:creationId xmlns:a16="http://schemas.microsoft.com/office/drawing/2014/main" id="{657793A8-CF03-471A-AB50-1D186E625C6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702740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46" name="Freeform 30">
              <a:extLst>
                <a:ext uri="{FF2B5EF4-FFF2-40B4-BE49-F238E27FC236}">
                  <a16:creationId xmlns:a16="http://schemas.microsoft.com/office/drawing/2014/main" id="{6418A16B-9A9F-458C-8DBE-E70FDFCC32B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376599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47" name="Freeform 31">
              <a:extLst>
                <a:ext uri="{FF2B5EF4-FFF2-40B4-BE49-F238E27FC236}">
                  <a16:creationId xmlns:a16="http://schemas.microsoft.com/office/drawing/2014/main" id="{47E19927-3850-43A4-8E30-2BA40B757AF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809836" y="3988163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48" name="Freeform 32">
              <a:extLst>
                <a:ext uri="{FF2B5EF4-FFF2-40B4-BE49-F238E27FC236}">
                  <a16:creationId xmlns:a16="http://schemas.microsoft.com/office/drawing/2014/main" id="{EB5686E5-0C6D-4EBD-9161-C598BFF573C7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483694" y="3988163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49" name="Freeform 447">
              <a:extLst>
                <a:ext uri="{FF2B5EF4-FFF2-40B4-BE49-F238E27FC236}">
                  <a16:creationId xmlns:a16="http://schemas.microsoft.com/office/drawing/2014/main" id="{7644655A-D839-4908-9EFA-3A72DBA442D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047972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50" name="Freeform 448">
              <a:extLst>
                <a:ext uri="{FF2B5EF4-FFF2-40B4-BE49-F238E27FC236}">
                  <a16:creationId xmlns:a16="http://schemas.microsoft.com/office/drawing/2014/main" id="{47F5CED3-FA95-4B65-9936-433082510EE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721830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51" name="Freeform 449">
              <a:extLst>
                <a:ext uri="{FF2B5EF4-FFF2-40B4-BE49-F238E27FC236}">
                  <a16:creationId xmlns:a16="http://schemas.microsoft.com/office/drawing/2014/main" id="{7B796CBC-3037-431F-919B-2874346EEC5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155066" y="3988163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52" name="Freeform 450">
              <a:extLst>
                <a:ext uri="{FF2B5EF4-FFF2-40B4-BE49-F238E27FC236}">
                  <a16:creationId xmlns:a16="http://schemas.microsoft.com/office/drawing/2014/main" id="{2C963BF1-7C4A-420B-9C74-3936A9BFE64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828926" y="3988163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53" name="Freeform 29">
              <a:extLst>
                <a:ext uri="{FF2B5EF4-FFF2-40B4-BE49-F238E27FC236}">
                  <a16:creationId xmlns:a16="http://schemas.microsoft.com/office/drawing/2014/main" id="{39EB11D3-7A18-41EC-8721-580B169FD06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393203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54" name="Freeform 31">
              <a:extLst>
                <a:ext uri="{FF2B5EF4-FFF2-40B4-BE49-F238E27FC236}">
                  <a16:creationId xmlns:a16="http://schemas.microsoft.com/office/drawing/2014/main" id="{BE349951-DDC5-4036-9168-327ED01A7F6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500297" y="3988163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55" name="Freeform 29">
              <a:extLst>
                <a:ext uri="{FF2B5EF4-FFF2-40B4-BE49-F238E27FC236}">
                  <a16:creationId xmlns:a16="http://schemas.microsoft.com/office/drawing/2014/main" id="{439ECB52-59C5-4248-9E6D-F64D01290A9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64575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56" name="Freeform 30">
              <a:extLst>
                <a:ext uri="{FF2B5EF4-FFF2-40B4-BE49-F238E27FC236}">
                  <a16:creationId xmlns:a16="http://schemas.microsoft.com/office/drawing/2014/main" id="{A540F224-FE70-41BB-8ED2-8189D9CA351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38433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57" name="Freeform 31">
              <a:extLst>
                <a:ext uri="{FF2B5EF4-FFF2-40B4-BE49-F238E27FC236}">
                  <a16:creationId xmlns:a16="http://schemas.microsoft.com/office/drawing/2014/main" id="{E88AAEF8-418E-4319-8550-98791E25C9A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71668" y="3988163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58" name="Freeform 32">
              <a:extLst>
                <a:ext uri="{FF2B5EF4-FFF2-40B4-BE49-F238E27FC236}">
                  <a16:creationId xmlns:a16="http://schemas.microsoft.com/office/drawing/2014/main" id="{1B8F18B3-559C-4EC9-BF41-EC4925420FD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45528" y="3988163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59" name="Freeform 29">
              <a:extLst>
                <a:ext uri="{FF2B5EF4-FFF2-40B4-BE49-F238E27FC236}">
                  <a16:creationId xmlns:a16="http://schemas.microsoft.com/office/drawing/2014/main" id="{36A2FC45-5203-4AD9-885F-11219EE753E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09805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60" name="Freeform 30">
              <a:extLst>
                <a:ext uri="{FF2B5EF4-FFF2-40B4-BE49-F238E27FC236}">
                  <a16:creationId xmlns:a16="http://schemas.microsoft.com/office/drawing/2014/main" id="{8D335CF5-B47A-4403-AD42-4C985E3BE40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3664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61" name="Freeform 31">
              <a:extLst>
                <a:ext uri="{FF2B5EF4-FFF2-40B4-BE49-F238E27FC236}">
                  <a16:creationId xmlns:a16="http://schemas.microsoft.com/office/drawing/2014/main" id="{4076E064-BBD2-41BF-8D95-16A4623D64F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16899" y="3988163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62" name="Freeform 32">
              <a:extLst>
                <a:ext uri="{FF2B5EF4-FFF2-40B4-BE49-F238E27FC236}">
                  <a16:creationId xmlns:a16="http://schemas.microsoft.com/office/drawing/2014/main" id="{C63CB843-A8CC-401A-91B0-7241179120D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90758" y="3988163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9358249"/>
      </p:ext>
    </p:extLst>
  </p:cSld>
  <p:clrMapOvr>
    <a:masterClrMapping/>
  </p:clrMapOvr>
  <p:transition>
    <p:fade/>
  </p:transition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Microsoft Ready - Editab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white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1632" y="470067"/>
            <a:ext cx="1423303" cy="304828"/>
          </a:xfrm>
          <a:prstGeom prst="rect">
            <a:avLst/>
          </a:prstGeom>
        </p:spPr>
      </p:pic>
      <p:grpSp>
        <p:nvGrpSpPr>
          <p:cNvPr id="12" name="Group 11"/>
          <p:cNvGrpSpPr/>
          <p:nvPr userDrawn="1"/>
        </p:nvGrpSpPr>
        <p:grpSpPr>
          <a:xfrm>
            <a:off x="6857008" y="5999452"/>
            <a:ext cx="5113948" cy="615609"/>
            <a:chOff x="274638" y="4554931"/>
            <a:chExt cx="5216493" cy="627864"/>
          </a:xfrm>
        </p:grpSpPr>
        <p:sp>
          <p:nvSpPr>
            <p:cNvPr id="7" name="TextBox 6"/>
            <p:cNvSpPr txBox="1"/>
            <p:nvPr userDrawn="1"/>
          </p:nvSpPr>
          <p:spPr>
            <a:xfrm>
              <a:off x="274638" y="4554931"/>
              <a:ext cx="5216493" cy="6278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2353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Las Vegas, Nevada	July 17–21, 2017</a:t>
              </a:r>
            </a:p>
          </p:txBody>
        </p:sp>
        <p:cxnSp>
          <p:nvCxnSpPr>
            <p:cNvPr id="10" name="Straight Connector 9"/>
            <p:cNvCxnSpPr>
              <a:cxnSpLocks/>
            </p:cNvCxnSpPr>
            <p:nvPr userDrawn="1"/>
          </p:nvCxnSpPr>
          <p:spPr>
            <a:xfrm>
              <a:off x="3059781" y="4673270"/>
              <a:ext cx="0" cy="365756"/>
            </a:xfrm>
            <a:prstGeom prst="line">
              <a:avLst/>
            </a:prstGeom>
            <a:ln w="15875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56C9DEE-6F0F-4952-B2B1-A47AFA7F3DE1}"/>
              </a:ext>
            </a:extLst>
          </p:cNvPr>
          <p:cNvSpPr txBox="1"/>
          <p:nvPr userDrawn="1"/>
        </p:nvSpPr>
        <p:spPr>
          <a:xfrm>
            <a:off x="221373" y="1834504"/>
            <a:ext cx="5692890" cy="1022871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5294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Microsoft Ready to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5CD16D0-030B-4E01-8C7E-8FA7B612BB8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628510" y="1834504"/>
            <a:ext cx="6274974" cy="1022069"/>
          </a:xfrm>
        </p:spPr>
        <p:txBody>
          <a:bodyPr lIns="182880" tIns="146304" rIns="182880" bIns="146304"/>
          <a:lstStyle>
            <a:lvl1pPr marL="0" indent="0">
              <a:buNone/>
              <a:defRPr sz="5294"/>
            </a:lvl1pPr>
          </a:lstStyle>
          <a:p>
            <a:pPr lvl="0"/>
            <a:r>
              <a:rPr lang="en-US"/>
              <a:t>&lt;theme word here&gt;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83994D1-B42D-4DF0-86D5-48A780335374}"/>
              </a:ext>
            </a:extLst>
          </p:cNvPr>
          <p:cNvSpPr txBox="1"/>
          <p:nvPr userDrawn="1"/>
        </p:nvSpPr>
        <p:spPr>
          <a:xfrm>
            <a:off x="202095" y="2599697"/>
            <a:ext cx="5661415" cy="1022998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 algn="r">
              <a:lnSpc>
                <a:spcPct val="90000"/>
              </a:lnSpc>
              <a:spcAft>
                <a:spcPts val="588"/>
              </a:spcAft>
            </a:pPr>
            <a:r>
              <a:rPr lang="en-US" sz="5294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to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8EA71668-2A88-4115-853E-BEC05FB59E7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628510" y="2599697"/>
            <a:ext cx="6274974" cy="1022998"/>
          </a:xfrm>
        </p:spPr>
        <p:txBody>
          <a:bodyPr lIns="182880" tIns="146304" rIns="182880" bIns="146304"/>
          <a:lstStyle>
            <a:lvl1pPr marL="0" indent="0">
              <a:buNone/>
              <a:defRPr sz="5294"/>
            </a:lvl1pPr>
          </a:lstStyle>
          <a:p>
            <a:pPr lvl="0"/>
            <a:r>
              <a:rPr lang="en-US"/>
              <a:t>&lt;theme word here&gt;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0274CE8-0669-40AC-B5B3-94E0883E20B7}"/>
              </a:ext>
            </a:extLst>
          </p:cNvPr>
          <p:cNvSpPr txBox="1"/>
          <p:nvPr userDrawn="1"/>
        </p:nvSpPr>
        <p:spPr>
          <a:xfrm>
            <a:off x="202095" y="3378027"/>
            <a:ext cx="5661415" cy="1022998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 algn="r">
              <a:lnSpc>
                <a:spcPct val="90000"/>
              </a:lnSpc>
              <a:spcAft>
                <a:spcPts val="588"/>
              </a:spcAft>
            </a:pPr>
            <a:r>
              <a:rPr lang="en-US" sz="5294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to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46AE5335-01B3-4932-AE7C-C7409C947F6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628510" y="3378027"/>
            <a:ext cx="6274974" cy="1022998"/>
          </a:xfrm>
        </p:spPr>
        <p:txBody>
          <a:bodyPr lIns="182880" tIns="146304" rIns="182880" bIns="146304"/>
          <a:lstStyle>
            <a:lvl1pPr marL="0" indent="0">
              <a:buNone/>
              <a:defRPr sz="5294"/>
            </a:lvl1pPr>
          </a:lstStyle>
          <a:p>
            <a:pPr lvl="0"/>
            <a:r>
              <a:rPr lang="en-US"/>
              <a:t>&lt;theme word here&gt;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A1E864-D76C-4EE8-B187-3A722343D017}"/>
              </a:ext>
            </a:extLst>
          </p:cNvPr>
          <p:cNvSpPr txBox="1"/>
          <p:nvPr userDrawn="1"/>
        </p:nvSpPr>
        <p:spPr>
          <a:xfrm>
            <a:off x="4927287" y="4143220"/>
            <a:ext cx="6339711" cy="1022998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5294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to keep transforming</a:t>
            </a:r>
          </a:p>
        </p:txBody>
      </p:sp>
    </p:spTree>
    <p:extLst>
      <p:ext uri="{BB962C8B-B14F-4D97-AF65-F5344CB8AC3E}">
        <p14:creationId xmlns:p14="http://schemas.microsoft.com/office/powerpoint/2010/main" val="39421551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Microsoft Ready - Generic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white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1632" y="470067"/>
            <a:ext cx="1423303" cy="304828"/>
          </a:xfrm>
          <a:prstGeom prst="rect">
            <a:avLst/>
          </a:prstGeom>
        </p:spPr>
      </p:pic>
      <p:grpSp>
        <p:nvGrpSpPr>
          <p:cNvPr id="12" name="Group 11"/>
          <p:cNvGrpSpPr/>
          <p:nvPr userDrawn="1"/>
        </p:nvGrpSpPr>
        <p:grpSpPr>
          <a:xfrm>
            <a:off x="6857008" y="5999452"/>
            <a:ext cx="5113948" cy="615609"/>
            <a:chOff x="274638" y="4554931"/>
            <a:chExt cx="5216493" cy="627864"/>
          </a:xfrm>
        </p:grpSpPr>
        <p:sp>
          <p:nvSpPr>
            <p:cNvPr id="7" name="TextBox 6"/>
            <p:cNvSpPr txBox="1"/>
            <p:nvPr userDrawn="1"/>
          </p:nvSpPr>
          <p:spPr>
            <a:xfrm>
              <a:off x="274638" y="4554931"/>
              <a:ext cx="5216493" cy="6278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2353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Las Vegas, Nevada	July 17–21, 2017</a:t>
              </a:r>
            </a:p>
          </p:txBody>
        </p:sp>
        <p:cxnSp>
          <p:nvCxnSpPr>
            <p:cNvPr id="10" name="Straight Connector 9"/>
            <p:cNvCxnSpPr>
              <a:cxnSpLocks/>
            </p:cNvCxnSpPr>
            <p:nvPr userDrawn="1"/>
          </p:nvCxnSpPr>
          <p:spPr>
            <a:xfrm>
              <a:off x="3059781" y="4673270"/>
              <a:ext cx="0" cy="365756"/>
            </a:xfrm>
            <a:prstGeom prst="line">
              <a:avLst/>
            </a:prstGeom>
            <a:ln w="15875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56C9DEE-6F0F-4952-B2B1-A47AFA7F3DE1}"/>
              </a:ext>
            </a:extLst>
          </p:cNvPr>
          <p:cNvSpPr txBox="1"/>
          <p:nvPr userDrawn="1"/>
        </p:nvSpPr>
        <p:spPr>
          <a:xfrm>
            <a:off x="221373" y="1834504"/>
            <a:ext cx="7869651" cy="1022998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5294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Microsoft Ready to believe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83994D1-B42D-4DF0-86D5-48A780335374}"/>
              </a:ext>
            </a:extLst>
          </p:cNvPr>
          <p:cNvSpPr txBox="1"/>
          <p:nvPr userDrawn="1"/>
        </p:nvSpPr>
        <p:spPr>
          <a:xfrm>
            <a:off x="4927287" y="2599697"/>
            <a:ext cx="5661415" cy="1022998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 algn="l">
              <a:lnSpc>
                <a:spcPct val="90000"/>
              </a:lnSpc>
              <a:spcAft>
                <a:spcPts val="588"/>
              </a:spcAft>
            </a:pPr>
            <a:r>
              <a:rPr lang="en-US" sz="5294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to explore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0274CE8-0669-40AC-B5B3-94E0883E20B7}"/>
              </a:ext>
            </a:extLst>
          </p:cNvPr>
          <p:cNvSpPr txBox="1"/>
          <p:nvPr userDrawn="1"/>
        </p:nvSpPr>
        <p:spPr>
          <a:xfrm>
            <a:off x="4927287" y="3378027"/>
            <a:ext cx="5661415" cy="1022998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 algn="l">
              <a:lnSpc>
                <a:spcPct val="90000"/>
              </a:lnSpc>
              <a:spcAft>
                <a:spcPts val="588"/>
              </a:spcAft>
            </a:pPr>
            <a:r>
              <a:rPr lang="en-US" sz="5294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to win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A1E864-D76C-4EE8-B187-3A722343D017}"/>
              </a:ext>
            </a:extLst>
          </p:cNvPr>
          <p:cNvSpPr txBox="1"/>
          <p:nvPr userDrawn="1"/>
        </p:nvSpPr>
        <p:spPr>
          <a:xfrm>
            <a:off x="4927287" y="4143220"/>
            <a:ext cx="6339711" cy="1022998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5294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to keep transforming</a:t>
            </a:r>
          </a:p>
        </p:txBody>
      </p:sp>
    </p:spTree>
    <p:extLst>
      <p:ext uri="{BB962C8B-B14F-4D97-AF65-F5344CB8AC3E}">
        <p14:creationId xmlns:p14="http://schemas.microsoft.com/office/powerpoint/2010/main" val="13911821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3878574"/>
            <a:ext cx="7171337" cy="1792326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6" name="MS logo white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1632" y="470067"/>
            <a:ext cx="1423303" cy="304828"/>
          </a:xfrm>
          <a:prstGeom prst="rect">
            <a:avLst/>
          </a:prstGeom>
        </p:spPr>
      </p:pic>
      <p:sp>
        <p:nvSpPr>
          <p:cNvPr id="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8339677" y="288560"/>
            <a:ext cx="3585699" cy="567015"/>
          </a:xfrm>
        </p:spPr>
        <p:txBody>
          <a:bodyPr lIns="182880" tIns="146304" rIns="182880" bIns="146304"/>
          <a:lstStyle>
            <a:lvl1pPr marL="0" indent="0" algn="r">
              <a:buNone/>
              <a:defRPr sz="1961">
                <a:latin typeface="+mn-lt"/>
              </a:defRPr>
            </a:lvl1pPr>
            <a:lvl2pPr marL="336145" indent="0">
              <a:buNone/>
              <a:defRPr sz="1961"/>
            </a:lvl2pPr>
            <a:lvl3pPr marL="560241" indent="0">
              <a:buNone/>
              <a:defRPr sz="1961"/>
            </a:lvl3pPr>
            <a:lvl4pPr marL="784338" indent="0">
              <a:buNone/>
              <a:defRPr sz="1961"/>
            </a:lvl4pPr>
            <a:lvl5pPr marL="1008435" indent="0">
              <a:buNone/>
              <a:defRPr sz="1961"/>
            </a:lvl5pPr>
          </a:lstStyle>
          <a:p>
            <a:pPr lvl="0"/>
            <a:r>
              <a:rPr lang="en-US"/>
              <a:t>Session Code</a:t>
            </a:r>
          </a:p>
        </p:txBody>
      </p:sp>
      <p:sp>
        <p:nvSpPr>
          <p:cNvPr id="8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269303" y="5997080"/>
            <a:ext cx="3585699" cy="567015"/>
          </a:xfrm>
        </p:spPr>
        <p:txBody>
          <a:bodyPr lIns="182880" tIns="146304" rIns="182880" bIns="146304" anchor="b"/>
          <a:lstStyle>
            <a:lvl1pPr marL="0" indent="0" algn="l">
              <a:buNone/>
              <a:defRPr sz="1961">
                <a:latin typeface="+mn-lt"/>
              </a:defRPr>
            </a:lvl1pPr>
            <a:lvl2pPr marL="336145" indent="0">
              <a:buNone/>
              <a:defRPr sz="1961"/>
            </a:lvl2pPr>
            <a:lvl3pPr marL="560241" indent="0">
              <a:buNone/>
              <a:defRPr sz="1961"/>
            </a:lvl3pPr>
            <a:lvl4pPr marL="784338" indent="0">
              <a:buNone/>
              <a:defRPr sz="1961"/>
            </a:lvl4pPr>
            <a:lvl5pPr marL="1008435" indent="0">
              <a:buNone/>
              <a:defRPr sz="1961"/>
            </a:lvl5pPr>
          </a:lstStyle>
          <a:p>
            <a:pPr lvl="0"/>
            <a:r>
              <a:rPr lang="en-US"/>
              <a:t>Yammer hashtag</a:t>
            </a:r>
          </a:p>
        </p:txBody>
      </p:sp>
    </p:spTree>
    <p:extLst>
      <p:ext uri="{BB962C8B-B14F-4D97-AF65-F5344CB8AC3E}">
        <p14:creationId xmlns:p14="http://schemas.microsoft.com/office/powerpoint/2010/main" val="40641243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9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0.01455 2.13345E-6 L 1.62369E-6 2.13345E-6 " pathEditMode="relative" rAng="0" ptsTypes="AA">
                                      <p:cBhvr>
                                        <p:cTn id="9" dur="9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6" presetClass="emph" presetSubtype="0" accel="100000" autoRev="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9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63" presetClass="path" presetSubtype="0" decel="1000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0.01455 -2.09714E-6 L -4.54174E-6 -2.09714E-6 " pathEditMode="relative" rAng="0" ptsTypes="AA">
                                      <p:cBhvr>
                                        <p:cTn id="16" dur="9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6" presetClass="emph" presetSubtype="0" accel="100000" autoRev="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>
        <p:tmplLst>
          <p:tmpl>
            <p:tnLst>
              <p:par>
                <p:cTn presetID="10" presetClass="entr" presetSubtype="0" fill="hold" nodeType="withEffect">
                  <p:stCondLst>
                    <p:cond delay="7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95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1"/>
      <p:bldP spid="7" grpId="2"/>
      <p:bldP spid="8" grpId="0">
        <p:tmplLst>
          <p:tmpl>
            <p:tnLst>
              <p:par>
                <p:cTn presetID="10" presetClass="entr" presetSubtype="0" fill="hold" nodeType="withEffect">
                  <p:stCondLst>
                    <p:cond delay="7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95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1"/>
      <p:bldP spid="8" grpId="2"/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4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189.xml"/><Relationship Id="rId7" Type="http://schemas.openxmlformats.org/officeDocument/2006/relationships/slideLayout" Target="../slideLayouts/slideLayout193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188.xml"/><Relationship Id="rId1" Type="http://schemas.openxmlformats.org/officeDocument/2006/relationships/slideLayout" Target="../slideLayouts/slideLayout187.xml"/><Relationship Id="rId6" Type="http://schemas.openxmlformats.org/officeDocument/2006/relationships/slideLayout" Target="../slideLayouts/slideLayout192.xml"/><Relationship Id="rId11" Type="http://schemas.openxmlformats.org/officeDocument/2006/relationships/slideLayout" Target="../slideLayouts/slideLayout197.xml"/><Relationship Id="rId5" Type="http://schemas.openxmlformats.org/officeDocument/2006/relationships/slideLayout" Target="../slideLayouts/slideLayout191.xml"/><Relationship Id="rId10" Type="http://schemas.openxmlformats.org/officeDocument/2006/relationships/slideLayout" Target="../slideLayouts/slideLayout196.xml"/><Relationship Id="rId4" Type="http://schemas.openxmlformats.org/officeDocument/2006/relationships/slideLayout" Target="../slideLayouts/slideLayout190.xml"/><Relationship Id="rId9" Type="http://schemas.openxmlformats.org/officeDocument/2006/relationships/slideLayout" Target="../slideLayouts/slideLayout195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5.xml"/><Relationship Id="rId3" Type="http://schemas.openxmlformats.org/officeDocument/2006/relationships/slideLayout" Target="../slideLayouts/slideLayout200.xml"/><Relationship Id="rId7" Type="http://schemas.openxmlformats.org/officeDocument/2006/relationships/slideLayout" Target="../slideLayouts/slideLayout204.xml"/><Relationship Id="rId12" Type="http://schemas.openxmlformats.org/officeDocument/2006/relationships/theme" Target="../theme/theme11.xml"/><Relationship Id="rId2" Type="http://schemas.openxmlformats.org/officeDocument/2006/relationships/slideLayout" Target="../slideLayouts/slideLayout199.xml"/><Relationship Id="rId1" Type="http://schemas.openxmlformats.org/officeDocument/2006/relationships/slideLayout" Target="../slideLayouts/slideLayout198.xml"/><Relationship Id="rId6" Type="http://schemas.openxmlformats.org/officeDocument/2006/relationships/slideLayout" Target="../slideLayouts/slideLayout203.xml"/><Relationship Id="rId11" Type="http://schemas.openxmlformats.org/officeDocument/2006/relationships/slideLayout" Target="../slideLayouts/slideLayout208.xml"/><Relationship Id="rId5" Type="http://schemas.openxmlformats.org/officeDocument/2006/relationships/slideLayout" Target="../slideLayouts/slideLayout202.xml"/><Relationship Id="rId10" Type="http://schemas.openxmlformats.org/officeDocument/2006/relationships/slideLayout" Target="../slideLayouts/slideLayout207.xml"/><Relationship Id="rId4" Type="http://schemas.openxmlformats.org/officeDocument/2006/relationships/slideLayout" Target="../slideLayouts/slideLayout201.xml"/><Relationship Id="rId9" Type="http://schemas.openxmlformats.org/officeDocument/2006/relationships/slideLayout" Target="../slideLayouts/slideLayout206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6.xml"/><Relationship Id="rId13" Type="http://schemas.openxmlformats.org/officeDocument/2006/relationships/slideLayout" Target="../slideLayouts/slideLayout221.xml"/><Relationship Id="rId18" Type="http://schemas.openxmlformats.org/officeDocument/2006/relationships/slideLayout" Target="../slideLayouts/slideLayout226.xml"/><Relationship Id="rId3" Type="http://schemas.openxmlformats.org/officeDocument/2006/relationships/slideLayout" Target="../slideLayouts/slideLayout211.xml"/><Relationship Id="rId7" Type="http://schemas.openxmlformats.org/officeDocument/2006/relationships/slideLayout" Target="../slideLayouts/slideLayout215.xml"/><Relationship Id="rId12" Type="http://schemas.openxmlformats.org/officeDocument/2006/relationships/slideLayout" Target="../slideLayouts/slideLayout220.xml"/><Relationship Id="rId17" Type="http://schemas.openxmlformats.org/officeDocument/2006/relationships/slideLayout" Target="../slideLayouts/slideLayout225.xml"/><Relationship Id="rId2" Type="http://schemas.openxmlformats.org/officeDocument/2006/relationships/slideLayout" Target="../slideLayouts/slideLayout210.xml"/><Relationship Id="rId16" Type="http://schemas.openxmlformats.org/officeDocument/2006/relationships/slideLayout" Target="../slideLayouts/slideLayout224.xml"/><Relationship Id="rId20" Type="http://schemas.openxmlformats.org/officeDocument/2006/relationships/image" Target="../media/image1.emf"/><Relationship Id="rId1" Type="http://schemas.openxmlformats.org/officeDocument/2006/relationships/slideLayout" Target="../slideLayouts/slideLayout209.xml"/><Relationship Id="rId6" Type="http://schemas.openxmlformats.org/officeDocument/2006/relationships/slideLayout" Target="../slideLayouts/slideLayout214.xml"/><Relationship Id="rId11" Type="http://schemas.openxmlformats.org/officeDocument/2006/relationships/slideLayout" Target="../slideLayouts/slideLayout219.xml"/><Relationship Id="rId5" Type="http://schemas.openxmlformats.org/officeDocument/2006/relationships/slideLayout" Target="../slideLayouts/slideLayout213.xml"/><Relationship Id="rId15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18.xml"/><Relationship Id="rId19" Type="http://schemas.openxmlformats.org/officeDocument/2006/relationships/theme" Target="../theme/theme12.xml"/><Relationship Id="rId4" Type="http://schemas.openxmlformats.org/officeDocument/2006/relationships/slideLayout" Target="../slideLayouts/slideLayout212.xml"/><Relationship Id="rId9" Type="http://schemas.openxmlformats.org/officeDocument/2006/relationships/slideLayout" Target="../slideLayouts/slideLayout217.xml"/><Relationship Id="rId14" Type="http://schemas.openxmlformats.org/officeDocument/2006/relationships/slideLayout" Target="../slideLayouts/slideLayout222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4.xml"/><Relationship Id="rId13" Type="http://schemas.openxmlformats.org/officeDocument/2006/relationships/slideLayout" Target="../slideLayouts/slideLayout239.xml"/><Relationship Id="rId18" Type="http://schemas.openxmlformats.org/officeDocument/2006/relationships/slideLayout" Target="../slideLayouts/slideLayout244.xml"/><Relationship Id="rId3" Type="http://schemas.openxmlformats.org/officeDocument/2006/relationships/slideLayout" Target="../slideLayouts/slideLayout229.xml"/><Relationship Id="rId21" Type="http://schemas.openxmlformats.org/officeDocument/2006/relationships/image" Target="../media/image27.png"/><Relationship Id="rId7" Type="http://schemas.openxmlformats.org/officeDocument/2006/relationships/slideLayout" Target="../slideLayouts/slideLayout233.xml"/><Relationship Id="rId12" Type="http://schemas.openxmlformats.org/officeDocument/2006/relationships/slideLayout" Target="../slideLayouts/slideLayout238.xml"/><Relationship Id="rId17" Type="http://schemas.openxmlformats.org/officeDocument/2006/relationships/slideLayout" Target="../slideLayouts/slideLayout243.xml"/><Relationship Id="rId2" Type="http://schemas.openxmlformats.org/officeDocument/2006/relationships/slideLayout" Target="../slideLayouts/slideLayout228.xml"/><Relationship Id="rId16" Type="http://schemas.openxmlformats.org/officeDocument/2006/relationships/slideLayout" Target="../slideLayouts/slideLayout242.xml"/><Relationship Id="rId20" Type="http://schemas.openxmlformats.org/officeDocument/2006/relationships/theme" Target="../theme/theme13.xml"/><Relationship Id="rId1" Type="http://schemas.openxmlformats.org/officeDocument/2006/relationships/slideLayout" Target="../slideLayouts/slideLayout227.xml"/><Relationship Id="rId6" Type="http://schemas.openxmlformats.org/officeDocument/2006/relationships/slideLayout" Target="../slideLayouts/slideLayout232.xml"/><Relationship Id="rId11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1.xml"/><Relationship Id="rId15" Type="http://schemas.openxmlformats.org/officeDocument/2006/relationships/slideLayout" Target="../slideLayouts/slideLayout241.xml"/><Relationship Id="rId10" Type="http://schemas.openxmlformats.org/officeDocument/2006/relationships/slideLayout" Target="../slideLayouts/slideLayout236.xml"/><Relationship Id="rId19" Type="http://schemas.openxmlformats.org/officeDocument/2006/relationships/slideLayout" Target="../slideLayouts/slideLayout245.xml"/><Relationship Id="rId4" Type="http://schemas.openxmlformats.org/officeDocument/2006/relationships/slideLayout" Target="../slideLayouts/slideLayout230.xml"/><Relationship Id="rId9" Type="http://schemas.openxmlformats.org/officeDocument/2006/relationships/slideLayout" Target="../slideLayouts/slideLayout235.xml"/><Relationship Id="rId14" Type="http://schemas.openxmlformats.org/officeDocument/2006/relationships/slideLayout" Target="../slideLayouts/slideLayout240.xml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3.xml"/><Relationship Id="rId3" Type="http://schemas.openxmlformats.org/officeDocument/2006/relationships/slideLayout" Target="../slideLayouts/slideLayout248.xml"/><Relationship Id="rId7" Type="http://schemas.openxmlformats.org/officeDocument/2006/relationships/slideLayout" Target="../slideLayouts/slideLayout252.xml"/><Relationship Id="rId2" Type="http://schemas.openxmlformats.org/officeDocument/2006/relationships/slideLayout" Target="../slideLayouts/slideLayout247.xml"/><Relationship Id="rId1" Type="http://schemas.openxmlformats.org/officeDocument/2006/relationships/slideLayout" Target="../slideLayouts/slideLayout246.xml"/><Relationship Id="rId6" Type="http://schemas.openxmlformats.org/officeDocument/2006/relationships/slideLayout" Target="../slideLayouts/slideLayout251.xml"/><Relationship Id="rId5" Type="http://schemas.openxmlformats.org/officeDocument/2006/relationships/slideLayout" Target="../slideLayouts/slideLayout250.xml"/><Relationship Id="rId10" Type="http://schemas.openxmlformats.org/officeDocument/2006/relationships/image" Target="../media/image10.png"/><Relationship Id="rId4" Type="http://schemas.openxmlformats.org/officeDocument/2006/relationships/slideLayout" Target="../slideLayouts/slideLayout249.xml"/><Relationship Id="rId9" Type="http://schemas.openxmlformats.org/officeDocument/2006/relationships/theme" Target="../theme/theme14.xml"/></Relationships>
</file>

<file path=ppt/slideMasters/_rels/slideMaster15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66.xml"/><Relationship Id="rId18" Type="http://schemas.openxmlformats.org/officeDocument/2006/relationships/slideLayout" Target="../slideLayouts/slideLayout271.xml"/><Relationship Id="rId26" Type="http://schemas.openxmlformats.org/officeDocument/2006/relationships/slideLayout" Target="../slideLayouts/slideLayout279.xml"/><Relationship Id="rId3" Type="http://schemas.openxmlformats.org/officeDocument/2006/relationships/slideLayout" Target="../slideLayouts/slideLayout256.xml"/><Relationship Id="rId21" Type="http://schemas.openxmlformats.org/officeDocument/2006/relationships/slideLayout" Target="../slideLayouts/slideLayout274.xml"/><Relationship Id="rId7" Type="http://schemas.openxmlformats.org/officeDocument/2006/relationships/slideLayout" Target="../slideLayouts/slideLayout260.xml"/><Relationship Id="rId12" Type="http://schemas.openxmlformats.org/officeDocument/2006/relationships/slideLayout" Target="../slideLayouts/slideLayout265.xml"/><Relationship Id="rId17" Type="http://schemas.openxmlformats.org/officeDocument/2006/relationships/slideLayout" Target="../slideLayouts/slideLayout270.xml"/><Relationship Id="rId25" Type="http://schemas.openxmlformats.org/officeDocument/2006/relationships/slideLayout" Target="../slideLayouts/slideLayout278.xml"/><Relationship Id="rId33" Type="http://schemas.openxmlformats.org/officeDocument/2006/relationships/image" Target="../media/image1.emf"/><Relationship Id="rId2" Type="http://schemas.openxmlformats.org/officeDocument/2006/relationships/slideLayout" Target="../slideLayouts/slideLayout255.xml"/><Relationship Id="rId16" Type="http://schemas.openxmlformats.org/officeDocument/2006/relationships/slideLayout" Target="../slideLayouts/slideLayout269.xml"/><Relationship Id="rId20" Type="http://schemas.openxmlformats.org/officeDocument/2006/relationships/slideLayout" Target="../slideLayouts/slideLayout273.xml"/><Relationship Id="rId29" Type="http://schemas.openxmlformats.org/officeDocument/2006/relationships/slideLayout" Target="../slideLayouts/slideLayout282.xml"/><Relationship Id="rId1" Type="http://schemas.openxmlformats.org/officeDocument/2006/relationships/slideLayout" Target="../slideLayouts/slideLayout254.xml"/><Relationship Id="rId6" Type="http://schemas.openxmlformats.org/officeDocument/2006/relationships/slideLayout" Target="../slideLayouts/slideLayout259.xml"/><Relationship Id="rId11" Type="http://schemas.openxmlformats.org/officeDocument/2006/relationships/slideLayout" Target="../slideLayouts/slideLayout264.xml"/><Relationship Id="rId24" Type="http://schemas.openxmlformats.org/officeDocument/2006/relationships/slideLayout" Target="../slideLayouts/slideLayout277.xml"/><Relationship Id="rId32" Type="http://schemas.openxmlformats.org/officeDocument/2006/relationships/image" Target="../media/image33.png"/><Relationship Id="rId5" Type="http://schemas.openxmlformats.org/officeDocument/2006/relationships/slideLayout" Target="../slideLayouts/slideLayout258.xml"/><Relationship Id="rId15" Type="http://schemas.openxmlformats.org/officeDocument/2006/relationships/slideLayout" Target="../slideLayouts/slideLayout268.xml"/><Relationship Id="rId23" Type="http://schemas.openxmlformats.org/officeDocument/2006/relationships/slideLayout" Target="../slideLayouts/slideLayout276.xml"/><Relationship Id="rId28" Type="http://schemas.openxmlformats.org/officeDocument/2006/relationships/slideLayout" Target="../slideLayouts/slideLayout281.xml"/><Relationship Id="rId10" Type="http://schemas.openxmlformats.org/officeDocument/2006/relationships/slideLayout" Target="../slideLayouts/slideLayout263.xml"/><Relationship Id="rId19" Type="http://schemas.openxmlformats.org/officeDocument/2006/relationships/slideLayout" Target="../slideLayouts/slideLayout272.xml"/><Relationship Id="rId31" Type="http://schemas.openxmlformats.org/officeDocument/2006/relationships/theme" Target="../theme/theme15.xml"/><Relationship Id="rId4" Type="http://schemas.openxmlformats.org/officeDocument/2006/relationships/slideLayout" Target="../slideLayouts/slideLayout257.xml"/><Relationship Id="rId9" Type="http://schemas.openxmlformats.org/officeDocument/2006/relationships/slideLayout" Target="../slideLayouts/slideLayout262.xml"/><Relationship Id="rId14" Type="http://schemas.openxmlformats.org/officeDocument/2006/relationships/slideLayout" Target="../slideLayouts/slideLayout267.xml"/><Relationship Id="rId22" Type="http://schemas.openxmlformats.org/officeDocument/2006/relationships/slideLayout" Target="../slideLayouts/slideLayout275.xml"/><Relationship Id="rId27" Type="http://schemas.openxmlformats.org/officeDocument/2006/relationships/slideLayout" Target="../slideLayouts/slideLayout280.xml"/><Relationship Id="rId30" Type="http://schemas.openxmlformats.org/officeDocument/2006/relationships/slideLayout" Target="../slideLayouts/slideLayout283.xml"/><Relationship Id="rId8" Type="http://schemas.openxmlformats.org/officeDocument/2006/relationships/slideLayout" Target="../slideLayouts/slideLayout261.xml"/></Relationships>
</file>

<file path=ppt/slideMasters/_rels/slideMaster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1.xml"/><Relationship Id="rId13" Type="http://schemas.openxmlformats.org/officeDocument/2006/relationships/slideLayout" Target="../slideLayouts/slideLayout296.xml"/><Relationship Id="rId18" Type="http://schemas.openxmlformats.org/officeDocument/2006/relationships/slideLayout" Target="../slideLayouts/slideLayout301.xml"/><Relationship Id="rId26" Type="http://schemas.openxmlformats.org/officeDocument/2006/relationships/slideLayout" Target="../slideLayouts/slideLayout309.xml"/><Relationship Id="rId3" Type="http://schemas.openxmlformats.org/officeDocument/2006/relationships/slideLayout" Target="../slideLayouts/slideLayout286.xml"/><Relationship Id="rId21" Type="http://schemas.openxmlformats.org/officeDocument/2006/relationships/slideLayout" Target="../slideLayouts/slideLayout304.xml"/><Relationship Id="rId7" Type="http://schemas.openxmlformats.org/officeDocument/2006/relationships/slideLayout" Target="../slideLayouts/slideLayout290.xml"/><Relationship Id="rId12" Type="http://schemas.openxmlformats.org/officeDocument/2006/relationships/slideLayout" Target="../slideLayouts/slideLayout295.xml"/><Relationship Id="rId17" Type="http://schemas.openxmlformats.org/officeDocument/2006/relationships/slideLayout" Target="../slideLayouts/slideLayout300.xml"/><Relationship Id="rId25" Type="http://schemas.openxmlformats.org/officeDocument/2006/relationships/slideLayout" Target="../slideLayouts/slideLayout308.xml"/><Relationship Id="rId2" Type="http://schemas.openxmlformats.org/officeDocument/2006/relationships/slideLayout" Target="../slideLayouts/slideLayout285.xml"/><Relationship Id="rId16" Type="http://schemas.openxmlformats.org/officeDocument/2006/relationships/slideLayout" Target="../slideLayouts/slideLayout299.xml"/><Relationship Id="rId20" Type="http://schemas.openxmlformats.org/officeDocument/2006/relationships/slideLayout" Target="../slideLayouts/slideLayout303.xml"/><Relationship Id="rId29" Type="http://schemas.openxmlformats.org/officeDocument/2006/relationships/slideLayout" Target="../slideLayouts/slideLayout312.xml"/><Relationship Id="rId1" Type="http://schemas.openxmlformats.org/officeDocument/2006/relationships/slideLayout" Target="../slideLayouts/slideLayout284.xml"/><Relationship Id="rId6" Type="http://schemas.openxmlformats.org/officeDocument/2006/relationships/slideLayout" Target="../slideLayouts/slideLayout289.xml"/><Relationship Id="rId11" Type="http://schemas.openxmlformats.org/officeDocument/2006/relationships/slideLayout" Target="../slideLayouts/slideLayout294.xml"/><Relationship Id="rId24" Type="http://schemas.openxmlformats.org/officeDocument/2006/relationships/slideLayout" Target="../slideLayouts/slideLayout307.xml"/><Relationship Id="rId5" Type="http://schemas.openxmlformats.org/officeDocument/2006/relationships/slideLayout" Target="../slideLayouts/slideLayout288.xml"/><Relationship Id="rId15" Type="http://schemas.openxmlformats.org/officeDocument/2006/relationships/slideLayout" Target="../slideLayouts/slideLayout298.xml"/><Relationship Id="rId23" Type="http://schemas.openxmlformats.org/officeDocument/2006/relationships/slideLayout" Target="../slideLayouts/slideLayout306.xml"/><Relationship Id="rId28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293.xml"/><Relationship Id="rId19" Type="http://schemas.openxmlformats.org/officeDocument/2006/relationships/slideLayout" Target="../slideLayouts/slideLayout302.xml"/><Relationship Id="rId31" Type="http://schemas.openxmlformats.org/officeDocument/2006/relationships/image" Target="../media/image29.emf"/><Relationship Id="rId4" Type="http://schemas.openxmlformats.org/officeDocument/2006/relationships/slideLayout" Target="../slideLayouts/slideLayout287.xml"/><Relationship Id="rId9" Type="http://schemas.openxmlformats.org/officeDocument/2006/relationships/slideLayout" Target="../slideLayouts/slideLayout292.xml"/><Relationship Id="rId14" Type="http://schemas.openxmlformats.org/officeDocument/2006/relationships/slideLayout" Target="../slideLayouts/slideLayout297.xml"/><Relationship Id="rId22" Type="http://schemas.openxmlformats.org/officeDocument/2006/relationships/slideLayout" Target="../slideLayouts/slideLayout305.xml"/><Relationship Id="rId27" Type="http://schemas.openxmlformats.org/officeDocument/2006/relationships/slideLayout" Target="../slideLayouts/slideLayout310.xml"/><Relationship Id="rId30" Type="http://schemas.openxmlformats.org/officeDocument/2006/relationships/theme" Target="../theme/theme16.xml"/></Relationships>
</file>

<file path=ppt/slideMasters/_rels/slideMaster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0.xml"/><Relationship Id="rId13" Type="http://schemas.openxmlformats.org/officeDocument/2006/relationships/slideLayout" Target="../slideLayouts/slideLayout325.xml"/><Relationship Id="rId18" Type="http://schemas.openxmlformats.org/officeDocument/2006/relationships/slideLayout" Target="../slideLayouts/slideLayout330.xml"/><Relationship Id="rId3" Type="http://schemas.openxmlformats.org/officeDocument/2006/relationships/slideLayout" Target="../slideLayouts/slideLayout315.xml"/><Relationship Id="rId7" Type="http://schemas.openxmlformats.org/officeDocument/2006/relationships/slideLayout" Target="../slideLayouts/slideLayout319.xml"/><Relationship Id="rId12" Type="http://schemas.openxmlformats.org/officeDocument/2006/relationships/slideLayout" Target="../slideLayouts/slideLayout324.xml"/><Relationship Id="rId17" Type="http://schemas.openxmlformats.org/officeDocument/2006/relationships/slideLayout" Target="../slideLayouts/slideLayout329.xml"/><Relationship Id="rId2" Type="http://schemas.openxmlformats.org/officeDocument/2006/relationships/slideLayout" Target="../slideLayouts/slideLayout314.xml"/><Relationship Id="rId16" Type="http://schemas.openxmlformats.org/officeDocument/2006/relationships/slideLayout" Target="../slideLayouts/slideLayout328.xml"/><Relationship Id="rId20" Type="http://schemas.openxmlformats.org/officeDocument/2006/relationships/image" Target="../media/image1.emf"/><Relationship Id="rId1" Type="http://schemas.openxmlformats.org/officeDocument/2006/relationships/slideLayout" Target="../slideLayouts/slideLayout313.xml"/><Relationship Id="rId6" Type="http://schemas.openxmlformats.org/officeDocument/2006/relationships/slideLayout" Target="../slideLayouts/slideLayout318.xml"/><Relationship Id="rId11" Type="http://schemas.openxmlformats.org/officeDocument/2006/relationships/slideLayout" Target="../slideLayouts/slideLayout323.xml"/><Relationship Id="rId5" Type="http://schemas.openxmlformats.org/officeDocument/2006/relationships/slideLayout" Target="../slideLayouts/slideLayout317.xml"/><Relationship Id="rId15" Type="http://schemas.openxmlformats.org/officeDocument/2006/relationships/slideLayout" Target="../slideLayouts/slideLayout327.xml"/><Relationship Id="rId10" Type="http://schemas.openxmlformats.org/officeDocument/2006/relationships/slideLayout" Target="../slideLayouts/slideLayout322.xml"/><Relationship Id="rId19" Type="http://schemas.openxmlformats.org/officeDocument/2006/relationships/theme" Target="../theme/theme17.xml"/><Relationship Id="rId4" Type="http://schemas.openxmlformats.org/officeDocument/2006/relationships/slideLayout" Target="../slideLayouts/slideLayout316.xml"/><Relationship Id="rId9" Type="http://schemas.openxmlformats.org/officeDocument/2006/relationships/slideLayout" Target="../slideLayouts/slideLayout321.xml"/><Relationship Id="rId14" Type="http://schemas.openxmlformats.org/officeDocument/2006/relationships/slideLayout" Target="../slideLayouts/slideLayout326.xml"/></Relationships>
</file>

<file path=ppt/slideMasters/_rels/slideMaster1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8.xml"/><Relationship Id="rId13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33.xml"/><Relationship Id="rId7" Type="http://schemas.openxmlformats.org/officeDocument/2006/relationships/slideLayout" Target="../slideLayouts/slideLayout337.xml"/><Relationship Id="rId12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32.xml"/><Relationship Id="rId1" Type="http://schemas.openxmlformats.org/officeDocument/2006/relationships/slideLayout" Target="../slideLayouts/slideLayout331.xml"/><Relationship Id="rId6" Type="http://schemas.openxmlformats.org/officeDocument/2006/relationships/slideLayout" Target="../slideLayouts/slideLayout336.xml"/><Relationship Id="rId11" Type="http://schemas.openxmlformats.org/officeDocument/2006/relationships/slideLayout" Target="../slideLayouts/slideLayout341.xml"/><Relationship Id="rId5" Type="http://schemas.openxmlformats.org/officeDocument/2006/relationships/slideLayout" Target="../slideLayouts/slideLayout335.xml"/><Relationship Id="rId10" Type="http://schemas.openxmlformats.org/officeDocument/2006/relationships/slideLayout" Target="../slideLayouts/slideLayout340.xml"/><Relationship Id="rId4" Type="http://schemas.openxmlformats.org/officeDocument/2006/relationships/slideLayout" Target="../slideLayouts/slideLayout334.xml"/><Relationship Id="rId9" Type="http://schemas.openxmlformats.org/officeDocument/2006/relationships/slideLayout" Target="../slideLayouts/slideLayout339.xml"/><Relationship Id="rId14" Type="http://schemas.openxmlformats.org/officeDocument/2006/relationships/theme" Target="../theme/theme18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31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30.xml"/><Relationship Id="rId17" Type="http://schemas.openxmlformats.org/officeDocument/2006/relationships/image" Target="../media/image4.png"/><Relationship Id="rId2" Type="http://schemas.openxmlformats.org/officeDocument/2006/relationships/slideLayout" Target="../slideLayouts/slideLayout20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3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0.xml"/><Relationship Id="rId13" Type="http://schemas.openxmlformats.org/officeDocument/2006/relationships/slideLayout" Target="../slideLayouts/slideLayout45.xml"/><Relationship Id="rId18" Type="http://schemas.openxmlformats.org/officeDocument/2006/relationships/slideLayout" Target="../slideLayouts/slideLayout50.xml"/><Relationship Id="rId3" Type="http://schemas.openxmlformats.org/officeDocument/2006/relationships/slideLayout" Target="../slideLayouts/slideLayout35.xml"/><Relationship Id="rId7" Type="http://schemas.openxmlformats.org/officeDocument/2006/relationships/slideLayout" Target="../slideLayouts/slideLayout39.xml"/><Relationship Id="rId12" Type="http://schemas.openxmlformats.org/officeDocument/2006/relationships/slideLayout" Target="../slideLayouts/slideLayout44.xml"/><Relationship Id="rId17" Type="http://schemas.openxmlformats.org/officeDocument/2006/relationships/slideLayout" Target="../slideLayouts/slideLayout49.xml"/><Relationship Id="rId2" Type="http://schemas.openxmlformats.org/officeDocument/2006/relationships/slideLayout" Target="../slideLayouts/slideLayout34.xml"/><Relationship Id="rId16" Type="http://schemas.openxmlformats.org/officeDocument/2006/relationships/slideLayout" Target="../slideLayouts/slideLayout48.xml"/><Relationship Id="rId20" Type="http://schemas.openxmlformats.org/officeDocument/2006/relationships/image" Target="../media/image1.emf"/><Relationship Id="rId1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3.xml"/><Relationship Id="rId5" Type="http://schemas.openxmlformats.org/officeDocument/2006/relationships/slideLayout" Target="../slideLayouts/slideLayout37.xml"/><Relationship Id="rId15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42.xml"/><Relationship Id="rId19" Type="http://schemas.openxmlformats.org/officeDocument/2006/relationships/theme" Target="../theme/theme3.xml"/><Relationship Id="rId4" Type="http://schemas.openxmlformats.org/officeDocument/2006/relationships/slideLayout" Target="../slideLayouts/slideLayout36.xml"/><Relationship Id="rId9" Type="http://schemas.openxmlformats.org/officeDocument/2006/relationships/slideLayout" Target="../slideLayouts/slideLayout41.xml"/><Relationship Id="rId14" Type="http://schemas.openxmlformats.org/officeDocument/2006/relationships/slideLayout" Target="../slideLayouts/slideLayout46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8.xml"/><Relationship Id="rId13" Type="http://schemas.openxmlformats.org/officeDocument/2006/relationships/slideLayout" Target="../slideLayouts/slideLayout63.xml"/><Relationship Id="rId3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62.xml"/><Relationship Id="rId2" Type="http://schemas.openxmlformats.org/officeDocument/2006/relationships/slideLayout" Target="../slideLayouts/slideLayout52.xml"/><Relationship Id="rId1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61.xml"/><Relationship Id="rId5" Type="http://schemas.openxmlformats.org/officeDocument/2006/relationships/slideLayout" Target="../slideLayouts/slideLayout55.xml"/><Relationship Id="rId15" Type="http://schemas.openxmlformats.org/officeDocument/2006/relationships/image" Target="../media/image10.png"/><Relationship Id="rId1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9.xml"/><Relationship Id="rId1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76.xml"/><Relationship Id="rId18" Type="http://schemas.openxmlformats.org/officeDocument/2006/relationships/slideLayout" Target="../slideLayouts/slideLayout81.xml"/><Relationship Id="rId26" Type="http://schemas.openxmlformats.org/officeDocument/2006/relationships/slideLayout" Target="../slideLayouts/slideLayout89.xml"/><Relationship Id="rId3" Type="http://schemas.openxmlformats.org/officeDocument/2006/relationships/slideLayout" Target="../slideLayouts/slideLayout66.xml"/><Relationship Id="rId21" Type="http://schemas.openxmlformats.org/officeDocument/2006/relationships/slideLayout" Target="../slideLayouts/slideLayout84.xml"/><Relationship Id="rId34" Type="http://schemas.openxmlformats.org/officeDocument/2006/relationships/theme" Target="../theme/theme5.xml"/><Relationship Id="rId7" Type="http://schemas.openxmlformats.org/officeDocument/2006/relationships/slideLayout" Target="../slideLayouts/slideLayout70.xml"/><Relationship Id="rId12" Type="http://schemas.openxmlformats.org/officeDocument/2006/relationships/slideLayout" Target="../slideLayouts/slideLayout75.xml"/><Relationship Id="rId17" Type="http://schemas.openxmlformats.org/officeDocument/2006/relationships/slideLayout" Target="../slideLayouts/slideLayout80.xml"/><Relationship Id="rId25" Type="http://schemas.openxmlformats.org/officeDocument/2006/relationships/slideLayout" Target="../slideLayouts/slideLayout88.xml"/><Relationship Id="rId33" Type="http://schemas.openxmlformats.org/officeDocument/2006/relationships/slideLayout" Target="../slideLayouts/slideLayout96.xml"/><Relationship Id="rId2" Type="http://schemas.openxmlformats.org/officeDocument/2006/relationships/slideLayout" Target="../slideLayouts/slideLayout65.xml"/><Relationship Id="rId16" Type="http://schemas.openxmlformats.org/officeDocument/2006/relationships/slideLayout" Target="../slideLayouts/slideLayout79.xml"/><Relationship Id="rId20" Type="http://schemas.openxmlformats.org/officeDocument/2006/relationships/slideLayout" Target="../slideLayouts/slideLayout83.xml"/><Relationship Id="rId29" Type="http://schemas.openxmlformats.org/officeDocument/2006/relationships/slideLayout" Target="../slideLayouts/slideLayout92.xml"/><Relationship Id="rId1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9.xml"/><Relationship Id="rId11" Type="http://schemas.openxmlformats.org/officeDocument/2006/relationships/slideLayout" Target="../slideLayouts/slideLayout74.xml"/><Relationship Id="rId24" Type="http://schemas.openxmlformats.org/officeDocument/2006/relationships/slideLayout" Target="../slideLayouts/slideLayout87.xml"/><Relationship Id="rId32" Type="http://schemas.openxmlformats.org/officeDocument/2006/relationships/slideLayout" Target="../slideLayouts/slideLayout95.xml"/><Relationship Id="rId5" Type="http://schemas.openxmlformats.org/officeDocument/2006/relationships/slideLayout" Target="../slideLayouts/slideLayout68.xml"/><Relationship Id="rId15" Type="http://schemas.openxmlformats.org/officeDocument/2006/relationships/slideLayout" Target="../slideLayouts/slideLayout78.xml"/><Relationship Id="rId23" Type="http://schemas.openxmlformats.org/officeDocument/2006/relationships/slideLayout" Target="../slideLayouts/slideLayout86.xml"/><Relationship Id="rId28" Type="http://schemas.openxmlformats.org/officeDocument/2006/relationships/slideLayout" Target="../slideLayouts/slideLayout91.xml"/><Relationship Id="rId10" Type="http://schemas.openxmlformats.org/officeDocument/2006/relationships/slideLayout" Target="../slideLayouts/slideLayout73.xml"/><Relationship Id="rId19" Type="http://schemas.openxmlformats.org/officeDocument/2006/relationships/slideLayout" Target="../slideLayouts/slideLayout82.xml"/><Relationship Id="rId31" Type="http://schemas.openxmlformats.org/officeDocument/2006/relationships/slideLayout" Target="../slideLayouts/slideLayout94.xml"/><Relationship Id="rId4" Type="http://schemas.openxmlformats.org/officeDocument/2006/relationships/slideLayout" Target="../slideLayouts/slideLayout67.xml"/><Relationship Id="rId9" Type="http://schemas.openxmlformats.org/officeDocument/2006/relationships/slideLayout" Target="../slideLayouts/slideLayout72.xml"/><Relationship Id="rId14" Type="http://schemas.openxmlformats.org/officeDocument/2006/relationships/slideLayout" Target="../slideLayouts/slideLayout77.xml"/><Relationship Id="rId22" Type="http://schemas.openxmlformats.org/officeDocument/2006/relationships/slideLayout" Target="../slideLayouts/slideLayout85.xml"/><Relationship Id="rId27" Type="http://schemas.openxmlformats.org/officeDocument/2006/relationships/slideLayout" Target="../slideLayouts/slideLayout90.xml"/><Relationship Id="rId30" Type="http://schemas.openxmlformats.org/officeDocument/2006/relationships/slideLayout" Target="../slideLayouts/slideLayout93.xml"/><Relationship Id="rId35" Type="http://schemas.openxmlformats.org/officeDocument/2006/relationships/image" Target="../media/image19.png"/><Relationship Id="rId8" Type="http://schemas.openxmlformats.org/officeDocument/2006/relationships/slideLayout" Target="../slideLayouts/slideLayout71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4.xml"/><Relationship Id="rId13" Type="http://schemas.openxmlformats.org/officeDocument/2006/relationships/slideLayout" Target="../slideLayouts/slideLayout109.xml"/><Relationship Id="rId18" Type="http://schemas.openxmlformats.org/officeDocument/2006/relationships/slideLayout" Target="../slideLayouts/slideLayout114.xml"/><Relationship Id="rId3" Type="http://schemas.openxmlformats.org/officeDocument/2006/relationships/slideLayout" Target="../slideLayouts/slideLayout99.xml"/><Relationship Id="rId21" Type="http://schemas.openxmlformats.org/officeDocument/2006/relationships/slideLayout" Target="../slideLayouts/slideLayout117.xml"/><Relationship Id="rId7" Type="http://schemas.openxmlformats.org/officeDocument/2006/relationships/slideLayout" Target="../slideLayouts/slideLayout103.xml"/><Relationship Id="rId12" Type="http://schemas.openxmlformats.org/officeDocument/2006/relationships/slideLayout" Target="../slideLayouts/slideLayout108.xml"/><Relationship Id="rId17" Type="http://schemas.openxmlformats.org/officeDocument/2006/relationships/slideLayout" Target="../slideLayouts/slideLayout113.xml"/><Relationship Id="rId2" Type="http://schemas.openxmlformats.org/officeDocument/2006/relationships/slideLayout" Target="../slideLayouts/slideLayout98.xml"/><Relationship Id="rId16" Type="http://schemas.openxmlformats.org/officeDocument/2006/relationships/slideLayout" Target="../slideLayouts/slideLayout112.xml"/><Relationship Id="rId20" Type="http://schemas.openxmlformats.org/officeDocument/2006/relationships/slideLayout" Target="../slideLayouts/slideLayout116.xml"/><Relationship Id="rId1" Type="http://schemas.openxmlformats.org/officeDocument/2006/relationships/slideLayout" Target="../slideLayouts/slideLayout97.xml"/><Relationship Id="rId6" Type="http://schemas.openxmlformats.org/officeDocument/2006/relationships/slideLayout" Target="../slideLayouts/slideLayout102.xml"/><Relationship Id="rId11" Type="http://schemas.openxmlformats.org/officeDocument/2006/relationships/slideLayout" Target="../slideLayouts/slideLayout107.xml"/><Relationship Id="rId24" Type="http://schemas.openxmlformats.org/officeDocument/2006/relationships/image" Target="../media/image1.emf"/><Relationship Id="rId5" Type="http://schemas.openxmlformats.org/officeDocument/2006/relationships/slideLayout" Target="../slideLayouts/slideLayout101.xml"/><Relationship Id="rId15" Type="http://schemas.openxmlformats.org/officeDocument/2006/relationships/slideLayout" Target="../slideLayouts/slideLayout111.xml"/><Relationship Id="rId23" Type="http://schemas.openxmlformats.org/officeDocument/2006/relationships/theme" Target="../theme/theme6.xml"/><Relationship Id="rId10" Type="http://schemas.openxmlformats.org/officeDocument/2006/relationships/slideLayout" Target="../slideLayouts/slideLayout106.xml"/><Relationship Id="rId19" Type="http://schemas.openxmlformats.org/officeDocument/2006/relationships/slideLayout" Target="../slideLayouts/slideLayout115.xml"/><Relationship Id="rId4" Type="http://schemas.openxmlformats.org/officeDocument/2006/relationships/slideLayout" Target="../slideLayouts/slideLayout100.xml"/><Relationship Id="rId9" Type="http://schemas.openxmlformats.org/officeDocument/2006/relationships/slideLayout" Target="../slideLayouts/slideLayout105.xml"/><Relationship Id="rId14" Type="http://schemas.openxmlformats.org/officeDocument/2006/relationships/slideLayout" Target="../slideLayouts/slideLayout110.xml"/><Relationship Id="rId22" Type="http://schemas.openxmlformats.org/officeDocument/2006/relationships/slideLayout" Target="../slideLayouts/slideLayout118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6.xml"/><Relationship Id="rId13" Type="http://schemas.openxmlformats.org/officeDocument/2006/relationships/slideLayout" Target="../slideLayouts/slideLayout131.xml"/><Relationship Id="rId18" Type="http://schemas.openxmlformats.org/officeDocument/2006/relationships/slideLayout" Target="../slideLayouts/slideLayout136.xml"/><Relationship Id="rId3" Type="http://schemas.openxmlformats.org/officeDocument/2006/relationships/slideLayout" Target="../slideLayouts/slideLayout121.xml"/><Relationship Id="rId21" Type="http://schemas.openxmlformats.org/officeDocument/2006/relationships/image" Target="../media/image27.png"/><Relationship Id="rId7" Type="http://schemas.openxmlformats.org/officeDocument/2006/relationships/slideLayout" Target="../slideLayouts/slideLayout125.xml"/><Relationship Id="rId12" Type="http://schemas.openxmlformats.org/officeDocument/2006/relationships/slideLayout" Target="../slideLayouts/slideLayout130.xml"/><Relationship Id="rId17" Type="http://schemas.openxmlformats.org/officeDocument/2006/relationships/slideLayout" Target="../slideLayouts/slideLayout135.xml"/><Relationship Id="rId2" Type="http://schemas.openxmlformats.org/officeDocument/2006/relationships/slideLayout" Target="../slideLayouts/slideLayout120.xml"/><Relationship Id="rId16" Type="http://schemas.openxmlformats.org/officeDocument/2006/relationships/slideLayout" Target="../slideLayouts/slideLayout134.xml"/><Relationship Id="rId20" Type="http://schemas.openxmlformats.org/officeDocument/2006/relationships/theme" Target="../theme/theme7.xml"/><Relationship Id="rId1" Type="http://schemas.openxmlformats.org/officeDocument/2006/relationships/slideLayout" Target="../slideLayouts/slideLayout119.xml"/><Relationship Id="rId6" Type="http://schemas.openxmlformats.org/officeDocument/2006/relationships/slideLayout" Target="../slideLayouts/slideLayout124.xml"/><Relationship Id="rId11" Type="http://schemas.openxmlformats.org/officeDocument/2006/relationships/slideLayout" Target="../slideLayouts/slideLayout129.xml"/><Relationship Id="rId5" Type="http://schemas.openxmlformats.org/officeDocument/2006/relationships/slideLayout" Target="../slideLayouts/slideLayout123.xml"/><Relationship Id="rId15" Type="http://schemas.openxmlformats.org/officeDocument/2006/relationships/slideLayout" Target="../slideLayouts/slideLayout133.xml"/><Relationship Id="rId10" Type="http://schemas.openxmlformats.org/officeDocument/2006/relationships/slideLayout" Target="../slideLayouts/slideLayout128.xml"/><Relationship Id="rId19" Type="http://schemas.openxmlformats.org/officeDocument/2006/relationships/slideLayout" Target="../slideLayouts/slideLayout137.xml"/><Relationship Id="rId4" Type="http://schemas.openxmlformats.org/officeDocument/2006/relationships/slideLayout" Target="../slideLayouts/slideLayout122.xml"/><Relationship Id="rId9" Type="http://schemas.openxmlformats.org/officeDocument/2006/relationships/slideLayout" Target="../slideLayouts/slideLayout127.xml"/><Relationship Id="rId14" Type="http://schemas.openxmlformats.org/officeDocument/2006/relationships/slideLayout" Target="../slideLayouts/slideLayout132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5.xml"/><Relationship Id="rId13" Type="http://schemas.openxmlformats.org/officeDocument/2006/relationships/slideLayout" Target="../slideLayouts/slideLayout150.xml"/><Relationship Id="rId18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40.xml"/><Relationship Id="rId21" Type="http://schemas.openxmlformats.org/officeDocument/2006/relationships/slideLayout" Target="../slideLayouts/slideLayout158.xml"/><Relationship Id="rId7" Type="http://schemas.openxmlformats.org/officeDocument/2006/relationships/slideLayout" Target="../slideLayouts/slideLayout144.xml"/><Relationship Id="rId12" Type="http://schemas.openxmlformats.org/officeDocument/2006/relationships/slideLayout" Target="../slideLayouts/slideLayout149.xml"/><Relationship Id="rId17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39.xml"/><Relationship Id="rId16" Type="http://schemas.openxmlformats.org/officeDocument/2006/relationships/slideLayout" Target="../slideLayouts/slideLayout153.xml"/><Relationship Id="rId20" Type="http://schemas.openxmlformats.org/officeDocument/2006/relationships/slideLayout" Target="../slideLayouts/slideLayout157.xml"/><Relationship Id="rId1" Type="http://schemas.openxmlformats.org/officeDocument/2006/relationships/slideLayout" Target="../slideLayouts/slideLayout138.xml"/><Relationship Id="rId6" Type="http://schemas.openxmlformats.org/officeDocument/2006/relationships/slideLayout" Target="../slideLayouts/slideLayout143.xml"/><Relationship Id="rId11" Type="http://schemas.openxmlformats.org/officeDocument/2006/relationships/slideLayout" Target="../slideLayouts/slideLayout148.xml"/><Relationship Id="rId5" Type="http://schemas.openxmlformats.org/officeDocument/2006/relationships/slideLayout" Target="../slideLayouts/slideLayout142.xml"/><Relationship Id="rId15" Type="http://schemas.openxmlformats.org/officeDocument/2006/relationships/slideLayout" Target="../slideLayouts/slideLayout152.xml"/><Relationship Id="rId23" Type="http://schemas.openxmlformats.org/officeDocument/2006/relationships/image" Target="../media/image1.emf"/><Relationship Id="rId10" Type="http://schemas.openxmlformats.org/officeDocument/2006/relationships/slideLayout" Target="../slideLayouts/slideLayout147.xml"/><Relationship Id="rId19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41.xml"/><Relationship Id="rId9" Type="http://schemas.openxmlformats.org/officeDocument/2006/relationships/slideLayout" Target="../slideLayouts/slideLayout146.xml"/><Relationship Id="rId14" Type="http://schemas.openxmlformats.org/officeDocument/2006/relationships/slideLayout" Target="../slideLayouts/slideLayout151.xml"/><Relationship Id="rId22" Type="http://schemas.openxmlformats.org/officeDocument/2006/relationships/theme" Target="../theme/theme8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6.xml"/><Relationship Id="rId13" Type="http://schemas.openxmlformats.org/officeDocument/2006/relationships/slideLayout" Target="../slideLayouts/slideLayout171.xml"/><Relationship Id="rId18" Type="http://schemas.openxmlformats.org/officeDocument/2006/relationships/slideLayout" Target="../slideLayouts/slideLayout176.xml"/><Relationship Id="rId26" Type="http://schemas.openxmlformats.org/officeDocument/2006/relationships/slideLayout" Target="../slideLayouts/slideLayout184.xml"/><Relationship Id="rId3" Type="http://schemas.openxmlformats.org/officeDocument/2006/relationships/slideLayout" Target="../slideLayouts/slideLayout161.xml"/><Relationship Id="rId21" Type="http://schemas.openxmlformats.org/officeDocument/2006/relationships/slideLayout" Target="../slideLayouts/slideLayout179.xml"/><Relationship Id="rId7" Type="http://schemas.openxmlformats.org/officeDocument/2006/relationships/slideLayout" Target="../slideLayouts/slideLayout165.xml"/><Relationship Id="rId12" Type="http://schemas.openxmlformats.org/officeDocument/2006/relationships/slideLayout" Target="../slideLayouts/slideLayout170.xml"/><Relationship Id="rId17" Type="http://schemas.openxmlformats.org/officeDocument/2006/relationships/slideLayout" Target="../slideLayouts/slideLayout175.xml"/><Relationship Id="rId25" Type="http://schemas.openxmlformats.org/officeDocument/2006/relationships/slideLayout" Target="../slideLayouts/slideLayout183.xml"/><Relationship Id="rId2" Type="http://schemas.openxmlformats.org/officeDocument/2006/relationships/slideLayout" Target="../slideLayouts/slideLayout160.xml"/><Relationship Id="rId16" Type="http://schemas.openxmlformats.org/officeDocument/2006/relationships/slideLayout" Target="../slideLayouts/slideLayout174.xml"/><Relationship Id="rId20" Type="http://schemas.openxmlformats.org/officeDocument/2006/relationships/slideLayout" Target="../slideLayouts/slideLayout178.xml"/><Relationship Id="rId29" Type="http://schemas.openxmlformats.org/officeDocument/2006/relationships/theme" Target="../theme/theme9.xml"/><Relationship Id="rId1" Type="http://schemas.openxmlformats.org/officeDocument/2006/relationships/slideLayout" Target="../slideLayouts/slideLayout159.xml"/><Relationship Id="rId6" Type="http://schemas.openxmlformats.org/officeDocument/2006/relationships/slideLayout" Target="../slideLayouts/slideLayout164.xml"/><Relationship Id="rId11" Type="http://schemas.openxmlformats.org/officeDocument/2006/relationships/slideLayout" Target="../slideLayouts/slideLayout169.xml"/><Relationship Id="rId24" Type="http://schemas.openxmlformats.org/officeDocument/2006/relationships/slideLayout" Target="../slideLayouts/slideLayout182.xml"/><Relationship Id="rId5" Type="http://schemas.openxmlformats.org/officeDocument/2006/relationships/slideLayout" Target="../slideLayouts/slideLayout163.xml"/><Relationship Id="rId15" Type="http://schemas.openxmlformats.org/officeDocument/2006/relationships/slideLayout" Target="../slideLayouts/slideLayout173.xml"/><Relationship Id="rId23" Type="http://schemas.openxmlformats.org/officeDocument/2006/relationships/slideLayout" Target="../slideLayouts/slideLayout181.xml"/><Relationship Id="rId28" Type="http://schemas.openxmlformats.org/officeDocument/2006/relationships/slideLayout" Target="../slideLayouts/slideLayout186.xml"/><Relationship Id="rId10" Type="http://schemas.openxmlformats.org/officeDocument/2006/relationships/slideLayout" Target="../slideLayouts/slideLayout168.xml"/><Relationship Id="rId19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62.xml"/><Relationship Id="rId9" Type="http://schemas.openxmlformats.org/officeDocument/2006/relationships/slideLayout" Target="../slideLayouts/slideLayout167.xml"/><Relationship Id="rId14" Type="http://schemas.openxmlformats.org/officeDocument/2006/relationships/slideLayout" Target="../slideLayouts/slideLayout172.xml"/><Relationship Id="rId22" Type="http://schemas.openxmlformats.org/officeDocument/2006/relationships/slideLayout" Target="../slideLayouts/slideLayout180.xml"/><Relationship Id="rId27" Type="http://schemas.openxmlformats.org/officeDocument/2006/relationships/slideLayout" Target="../slideLayouts/slideLayout185.xml"/><Relationship Id="rId30" Type="http://schemas.openxmlformats.org/officeDocument/2006/relationships/image" Target="../media/image29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263268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187079" y="3012391"/>
            <a:ext cx="6858623" cy="83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711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4097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529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48193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74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72290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96386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57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20483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57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3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2" y="1189179"/>
            <a:ext cx="11653521" cy="2328587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5400000">
            <a:off x="9187081" y="3012391"/>
            <a:ext cx="6858623" cy="833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735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  <p:sldLayoutId id="2147483880" r:id="rId7"/>
    <p:sldLayoutId id="2147483881" r:id="rId8"/>
    <p:sldLayoutId id="2147483882" r:id="rId9"/>
    <p:sldLayoutId id="2147483883" r:id="rId10"/>
    <p:sldLayoutId id="2147483884" r:id="rId11"/>
  </p:sldLayoutIdLst>
  <p:transition>
    <p:fade/>
  </p:transition>
  <p:txStyles>
    <p:titleStyle>
      <a:lvl1pPr algn="l" defTabSz="914344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4092" marR="0" indent="-224092" algn="l" defTabSz="914344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529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48182" marR="0" indent="-224092" algn="l" defTabSz="914344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74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72274" marR="0" indent="-224092" algn="l" defTabSz="914344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96364" marR="0" indent="-224092" algn="l" defTabSz="914344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57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20455" marR="0" indent="-224092" algn="l" defTabSz="914344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57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446" indent="-228586" algn="l" defTabSz="914344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19" indent="-228586" algn="l" defTabSz="914344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792" indent="-228586" algn="l" defTabSz="914344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5964" indent="-228586" algn="l" defTabSz="914344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44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71" algn="l" defTabSz="914344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44" algn="l" defTabSz="914344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16" algn="l" defTabSz="914344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689" algn="l" defTabSz="914344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862" algn="l" defTabSz="914344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033" algn="l" defTabSz="914344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04" algn="l" defTabSz="914344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378" algn="l" defTabSz="914344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392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F721487-8B7F-493B-8B57-62BA49E7B8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54DF15-FA05-4A0F-8473-3C4660A5C3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1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FE8759-22C2-468C-A375-06EB61BBC15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1" y="635635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E64FB3-BD4F-4CB3-9479-4360403CE383}" type="datetimeFigureOut">
              <a:rPr lang="en-US" smtClean="0"/>
              <a:t>6/23/2019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63FC92-B2A4-4CC8-A0C7-B966B0955B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1" y="6356353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AB0586-BA76-4E19-8CCC-FB785A0716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7907CD-814C-4941-AFEE-FC734F7770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0299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6" r:id="rId1"/>
    <p:sldLayoutId id="2147483887" r:id="rId2"/>
    <p:sldLayoutId id="2147483888" r:id="rId3"/>
    <p:sldLayoutId id="2147483889" r:id="rId4"/>
    <p:sldLayoutId id="2147483890" r:id="rId5"/>
    <p:sldLayoutId id="2147483891" r:id="rId6"/>
    <p:sldLayoutId id="2147483892" r:id="rId7"/>
    <p:sldLayoutId id="2147483893" r:id="rId8"/>
    <p:sldLayoutId id="2147483894" r:id="rId9"/>
    <p:sldLayoutId id="2147483895" r:id="rId10"/>
    <p:sldLayoutId id="2147483896" r:id="rId11"/>
  </p:sldLayoutIdLst>
  <p:txStyles>
    <p:titleStyle>
      <a:lvl1pPr algn="l" defTabSz="913951" rtl="0" eaLnBrk="1" latinLnBrk="0" hangingPunct="1">
        <a:lnSpc>
          <a:spcPct val="90000"/>
        </a:lnSpc>
        <a:spcBef>
          <a:spcPct val="0"/>
        </a:spcBef>
        <a:buNone/>
        <a:defRPr sz="43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487" indent="-228487" algn="l" defTabSz="913951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799" kern="1200">
          <a:solidFill>
            <a:schemeClr val="tx1"/>
          </a:solidFill>
          <a:latin typeface="+mn-lt"/>
          <a:ea typeface="+mn-ea"/>
          <a:cs typeface="+mn-cs"/>
        </a:defRPr>
      </a:lvl1pPr>
      <a:lvl2pPr marL="685462" indent="-228487" algn="l" defTabSz="91395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142438" indent="-228487" algn="l" defTabSz="91395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3pPr>
      <a:lvl4pPr marL="1599413" indent="-228487" algn="l" defTabSz="91395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2056388" indent="-228487" algn="l" defTabSz="91395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513364" indent="-228487" algn="l" defTabSz="91395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970339" indent="-228487" algn="l" defTabSz="91395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427312" indent="-228487" algn="l" defTabSz="91395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884287" indent="-228487" algn="l" defTabSz="91395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3951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6975" algn="l" defTabSz="913951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3951" algn="l" defTabSz="913951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0926" algn="l" defTabSz="913951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7900" algn="l" defTabSz="913951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4875" algn="l" defTabSz="913951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1851" algn="l" defTabSz="913951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8825" algn="l" defTabSz="913951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5800" algn="l" defTabSz="913951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1" y="289513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263268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0"/>
          <a:stretch>
            <a:fillRect/>
          </a:stretch>
        </p:blipFill>
        <p:spPr>
          <a:xfrm rot="5400000">
            <a:off x="9187080" y="3012392"/>
            <a:ext cx="6858623" cy="83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2914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8" r:id="rId1"/>
    <p:sldLayoutId id="2147483899" r:id="rId2"/>
    <p:sldLayoutId id="2147483900" r:id="rId3"/>
    <p:sldLayoutId id="2147483901" r:id="rId4"/>
    <p:sldLayoutId id="2147483902" r:id="rId5"/>
    <p:sldLayoutId id="2147483903" r:id="rId6"/>
    <p:sldLayoutId id="2147483904" r:id="rId7"/>
    <p:sldLayoutId id="2147483905" r:id="rId8"/>
    <p:sldLayoutId id="2147483906" r:id="rId9"/>
    <p:sldLayoutId id="2147483907" r:id="rId10"/>
    <p:sldLayoutId id="2147483908" r:id="rId11"/>
    <p:sldLayoutId id="2147483909" r:id="rId12"/>
    <p:sldLayoutId id="2147483910" r:id="rId13"/>
    <p:sldLayoutId id="2147483911" r:id="rId14"/>
    <p:sldLayoutId id="2147483912" r:id="rId15"/>
    <p:sldLayoutId id="2147483913" r:id="rId16"/>
    <p:sldLayoutId id="2147483914" r:id="rId17"/>
    <p:sldLayoutId id="2147483915" r:id="rId18"/>
  </p:sldLayoutIdLst>
  <p:transition>
    <p:fade/>
  </p:transition>
  <p:txStyles>
    <p:titleStyle>
      <a:lvl1pPr algn="l" defTabSz="914093" rtl="0" eaLnBrk="1" latinLnBrk="0" hangingPunct="1">
        <a:lnSpc>
          <a:spcPct val="90000"/>
        </a:lnSpc>
        <a:spcBef>
          <a:spcPct val="0"/>
        </a:spcBef>
        <a:buNone/>
        <a:defRPr lang="en-US" sz="4704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4030" marR="0" indent="-224030" algn="l" defTabSz="91409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528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48059" marR="0" indent="-224030" algn="l" defTabSz="91409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744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72088" marR="0" indent="-224030" algn="l" defTabSz="91409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352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96117" marR="0" indent="-224030" algn="l" defTabSz="91409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56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20147" marR="0" indent="-224030" algn="l" defTabSz="91409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56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3755" indent="-228523" algn="l" defTabSz="914093" rtl="0" eaLnBrk="1" latinLnBrk="0" hangingPunct="1">
        <a:spcBef>
          <a:spcPct val="20000"/>
        </a:spcBef>
        <a:buFont typeface="Arial" pitchFamily="34" charset="0"/>
        <a:buChar char="•"/>
        <a:defRPr sz="1960" kern="1200">
          <a:solidFill>
            <a:schemeClr val="tx1"/>
          </a:solidFill>
          <a:latin typeface="+mn-lt"/>
          <a:ea typeface="+mn-ea"/>
          <a:cs typeface="+mn-cs"/>
        </a:defRPr>
      </a:lvl6pPr>
      <a:lvl7pPr marL="2970801" indent="-228523" algn="l" defTabSz="914093" rtl="0" eaLnBrk="1" latinLnBrk="0" hangingPunct="1">
        <a:spcBef>
          <a:spcPct val="20000"/>
        </a:spcBef>
        <a:buFont typeface="Arial" pitchFamily="34" charset="0"/>
        <a:buChar char="•"/>
        <a:defRPr sz="1960" kern="1200">
          <a:solidFill>
            <a:schemeClr val="tx1"/>
          </a:solidFill>
          <a:latin typeface="+mn-lt"/>
          <a:ea typeface="+mn-ea"/>
          <a:cs typeface="+mn-cs"/>
        </a:defRPr>
      </a:lvl7pPr>
      <a:lvl8pPr marL="3427848" indent="-228523" algn="l" defTabSz="914093" rtl="0" eaLnBrk="1" latinLnBrk="0" hangingPunct="1">
        <a:spcBef>
          <a:spcPct val="20000"/>
        </a:spcBef>
        <a:buFont typeface="Arial" pitchFamily="34" charset="0"/>
        <a:buChar char="•"/>
        <a:defRPr sz="1960" kern="1200">
          <a:solidFill>
            <a:schemeClr val="tx1"/>
          </a:solidFill>
          <a:latin typeface="+mn-lt"/>
          <a:ea typeface="+mn-ea"/>
          <a:cs typeface="+mn-cs"/>
        </a:defRPr>
      </a:lvl8pPr>
      <a:lvl9pPr marL="3884895" indent="-228523" algn="l" defTabSz="914093" rtl="0" eaLnBrk="1" latinLnBrk="0" hangingPunct="1">
        <a:spcBef>
          <a:spcPct val="20000"/>
        </a:spcBef>
        <a:buFont typeface="Arial" pitchFamily="34" charset="0"/>
        <a:buChar char="•"/>
        <a:defRPr sz="19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093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1pPr>
      <a:lvl2pPr marL="457046" algn="l" defTabSz="914093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2pPr>
      <a:lvl3pPr marL="914093" algn="l" defTabSz="914093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3pPr>
      <a:lvl4pPr marL="1371139" algn="l" defTabSz="914093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4pPr>
      <a:lvl5pPr marL="1828185" algn="l" defTabSz="914093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5pPr>
      <a:lvl6pPr marL="2285232" algn="l" defTabSz="914093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6pPr>
      <a:lvl7pPr marL="2742278" algn="l" defTabSz="914093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7pPr>
      <a:lvl8pPr marL="3199324" algn="l" defTabSz="914093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8pPr>
      <a:lvl9pPr marL="3656372" algn="l" defTabSz="914093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1" y="289513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1"/>
          <a:stretch>
            <a:fillRect/>
          </a:stretch>
        </p:blipFill>
        <p:spPr>
          <a:xfrm rot="5400000">
            <a:off x="9208749" y="2991035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2687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  <p:sldLayoutId id="2147483923" r:id="rId7"/>
    <p:sldLayoutId id="2147483924" r:id="rId8"/>
    <p:sldLayoutId id="2147483925" r:id="rId9"/>
    <p:sldLayoutId id="2147483926" r:id="rId10"/>
    <p:sldLayoutId id="2147483927" r:id="rId11"/>
    <p:sldLayoutId id="2147483928" r:id="rId12"/>
    <p:sldLayoutId id="2147483929" r:id="rId13"/>
    <p:sldLayoutId id="2147483930" r:id="rId14"/>
    <p:sldLayoutId id="2147483931" r:id="rId15"/>
    <p:sldLayoutId id="2147483932" r:id="rId16"/>
    <p:sldLayoutId id="2147483933" r:id="rId17"/>
    <p:sldLayoutId id="2147483934" r:id="rId18"/>
    <p:sldLayoutId id="2147483935" r:id="rId19"/>
  </p:sldLayoutIdLst>
  <p:transition>
    <p:fade/>
  </p:transition>
  <p:txStyles>
    <p:titleStyle>
      <a:lvl1pPr algn="l" defTabSz="914093" rtl="0" eaLnBrk="1" latinLnBrk="0" hangingPunct="1">
        <a:lnSpc>
          <a:spcPct val="90000"/>
        </a:lnSpc>
        <a:spcBef>
          <a:spcPct val="0"/>
        </a:spcBef>
        <a:buNone/>
        <a:defRPr lang="en-US" sz="4704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044" marR="0" indent="-336044" algn="l" defTabSz="91409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519" marR="0" indent="-236475" algn="l" defTabSz="91409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2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103" marR="0" indent="-224030" algn="l" defTabSz="91409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132" marR="0" indent="-224030" algn="l" defTabSz="91409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4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161" marR="0" indent="-224030" algn="l" defTabSz="91409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4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3755" indent="-228523" algn="l" defTabSz="914093" rtl="0" eaLnBrk="1" latinLnBrk="0" hangingPunct="1">
        <a:spcBef>
          <a:spcPct val="20000"/>
        </a:spcBef>
        <a:buFont typeface="Arial" pitchFamily="34" charset="0"/>
        <a:buChar char="•"/>
        <a:defRPr sz="1960" kern="1200">
          <a:solidFill>
            <a:schemeClr val="tx1"/>
          </a:solidFill>
          <a:latin typeface="+mn-lt"/>
          <a:ea typeface="+mn-ea"/>
          <a:cs typeface="+mn-cs"/>
        </a:defRPr>
      </a:lvl6pPr>
      <a:lvl7pPr marL="2970801" indent="-228523" algn="l" defTabSz="914093" rtl="0" eaLnBrk="1" latinLnBrk="0" hangingPunct="1">
        <a:spcBef>
          <a:spcPct val="20000"/>
        </a:spcBef>
        <a:buFont typeface="Arial" pitchFamily="34" charset="0"/>
        <a:buChar char="•"/>
        <a:defRPr sz="1960" kern="1200">
          <a:solidFill>
            <a:schemeClr val="tx1"/>
          </a:solidFill>
          <a:latin typeface="+mn-lt"/>
          <a:ea typeface="+mn-ea"/>
          <a:cs typeface="+mn-cs"/>
        </a:defRPr>
      </a:lvl7pPr>
      <a:lvl8pPr marL="3427848" indent="-228523" algn="l" defTabSz="914093" rtl="0" eaLnBrk="1" latinLnBrk="0" hangingPunct="1">
        <a:spcBef>
          <a:spcPct val="20000"/>
        </a:spcBef>
        <a:buFont typeface="Arial" pitchFamily="34" charset="0"/>
        <a:buChar char="•"/>
        <a:defRPr sz="1960" kern="1200">
          <a:solidFill>
            <a:schemeClr val="tx1"/>
          </a:solidFill>
          <a:latin typeface="+mn-lt"/>
          <a:ea typeface="+mn-ea"/>
          <a:cs typeface="+mn-cs"/>
        </a:defRPr>
      </a:lvl8pPr>
      <a:lvl9pPr marL="3884895" indent="-228523" algn="l" defTabSz="914093" rtl="0" eaLnBrk="1" latinLnBrk="0" hangingPunct="1">
        <a:spcBef>
          <a:spcPct val="20000"/>
        </a:spcBef>
        <a:buFont typeface="Arial" pitchFamily="34" charset="0"/>
        <a:buChar char="•"/>
        <a:defRPr sz="19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093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1pPr>
      <a:lvl2pPr marL="457046" algn="l" defTabSz="914093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2pPr>
      <a:lvl3pPr marL="914093" algn="l" defTabSz="914093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3pPr>
      <a:lvl4pPr marL="1371139" algn="l" defTabSz="914093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4pPr>
      <a:lvl5pPr marL="1828185" algn="l" defTabSz="914093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5pPr>
      <a:lvl6pPr marL="2285232" algn="l" defTabSz="914093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6pPr>
      <a:lvl7pPr marL="2742278" algn="l" defTabSz="914093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7pPr>
      <a:lvl8pPr marL="3199324" algn="l" defTabSz="914093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8pPr>
      <a:lvl9pPr marL="3656372" algn="l" defTabSz="914093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1" y="289514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2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208749" y="2991036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8132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7" r:id="rId1"/>
    <p:sldLayoutId id="2147483938" r:id="rId2"/>
    <p:sldLayoutId id="2147483939" r:id="rId3"/>
    <p:sldLayoutId id="2147483940" r:id="rId4"/>
    <p:sldLayoutId id="2147483941" r:id="rId5"/>
    <p:sldLayoutId id="2147483942" r:id="rId6"/>
    <p:sldLayoutId id="2147483943" r:id="rId7"/>
    <p:sldLayoutId id="2147483944" r:id="rId8"/>
  </p:sldLayoutIdLst>
  <p:transition>
    <p:fade/>
  </p:transition>
  <p:txStyles>
    <p:titleStyle>
      <a:lvl1pPr algn="l" defTabSz="913918" rtl="0" eaLnBrk="1" latinLnBrk="0" hangingPunct="1">
        <a:lnSpc>
          <a:spcPct val="90000"/>
        </a:lnSpc>
        <a:spcBef>
          <a:spcPct val="0"/>
        </a:spcBef>
        <a:buNone/>
        <a:defRPr lang="en-US" sz="4703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5979" marR="0" indent="-335979" algn="l" defTabSz="913918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72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 Semilight" panose="020B0402040204020203" pitchFamily="34" charset="0"/>
        </a:defRPr>
      </a:lvl1pPr>
      <a:lvl2pPr marL="572409" marR="0" indent="-236429" algn="l" defTabSz="913918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2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 Semilight" panose="020B0402040204020203" pitchFamily="34" charset="0"/>
        </a:defRPr>
      </a:lvl2pPr>
      <a:lvl3pPr marL="783952" marR="0" indent="-223987" algn="l" defTabSz="913918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 Semilight" panose="020B0402040204020203" pitchFamily="34" charset="0"/>
        </a:defRPr>
      </a:lvl3pPr>
      <a:lvl4pPr marL="1007939" marR="0" indent="-223987" algn="l" defTabSz="913918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4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 Semilight" panose="020B0402040204020203" pitchFamily="34" charset="0"/>
        </a:defRPr>
      </a:lvl4pPr>
      <a:lvl5pPr marL="1231924" marR="0" indent="-223987" algn="l" defTabSz="913918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4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 Semilight" panose="020B0402040204020203" pitchFamily="34" charset="0"/>
        </a:defRPr>
      </a:lvl5pPr>
      <a:lvl6pPr marL="2513272" indent="-228479" algn="l" defTabSz="913918" rtl="0" eaLnBrk="1" latinLnBrk="0" hangingPunct="1">
        <a:spcBef>
          <a:spcPct val="20000"/>
        </a:spcBef>
        <a:buFont typeface="Arial" pitchFamily="34" charset="0"/>
        <a:buChar char="•"/>
        <a:defRPr sz="1960" kern="1200">
          <a:solidFill>
            <a:schemeClr val="tx1"/>
          </a:solidFill>
          <a:latin typeface="+mn-lt"/>
          <a:ea typeface="+mn-ea"/>
          <a:cs typeface="+mn-cs"/>
        </a:defRPr>
      </a:lvl6pPr>
      <a:lvl7pPr marL="2970232" indent="-228479" algn="l" defTabSz="913918" rtl="0" eaLnBrk="1" latinLnBrk="0" hangingPunct="1">
        <a:spcBef>
          <a:spcPct val="20000"/>
        </a:spcBef>
        <a:buFont typeface="Arial" pitchFamily="34" charset="0"/>
        <a:buChar char="•"/>
        <a:defRPr sz="1960" kern="1200">
          <a:solidFill>
            <a:schemeClr val="tx1"/>
          </a:solidFill>
          <a:latin typeface="+mn-lt"/>
          <a:ea typeface="+mn-ea"/>
          <a:cs typeface="+mn-cs"/>
        </a:defRPr>
      </a:lvl7pPr>
      <a:lvl8pPr marL="3427191" indent="-228479" algn="l" defTabSz="913918" rtl="0" eaLnBrk="1" latinLnBrk="0" hangingPunct="1">
        <a:spcBef>
          <a:spcPct val="20000"/>
        </a:spcBef>
        <a:buFont typeface="Arial" pitchFamily="34" charset="0"/>
        <a:buChar char="•"/>
        <a:defRPr sz="1960" kern="1200">
          <a:solidFill>
            <a:schemeClr val="tx1"/>
          </a:solidFill>
          <a:latin typeface="+mn-lt"/>
          <a:ea typeface="+mn-ea"/>
          <a:cs typeface="+mn-cs"/>
        </a:defRPr>
      </a:lvl8pPr>
      <a:lvl9pPr marL="3884149" indent="-228479" algn="l" defTabSz="913918" rtl="0" eaLnBrk="1" latinLnBrk="0" hangingPunct="1">
        <a:spcBef>
          <a:spcPct val="20000"/>
        </a:spcBef>
        <a:buFont typeface="Arial" pitchFamily="34" charset="0"/>
        <a:buChar char="•"/>
        <a:defRPr sz="19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3918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1pPr>
      <a:lvl2pPr marL="456958" algn="l" defTabSz="913918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2pPr>
      <a:lvl3pPr marL="913918" algn="l" defTabSz="913918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3pPr>
      <a:lvl4pPr marL="1370876" algn="l" defTabSz="913918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4pPr>
      <a:lvl5pPr marL="1827834" algn="l" defTabSz="913918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5pPr>
      <a:lvl6pPr marL="2284793" algn="l" defTabSz="913918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6pPr>
      <a:lvl7pPr marL="2741752" algn="l" defTabSz="913918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7pPr>
      <a:lvl8pPr marL="3198710" algn="l" defTabSz="913918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8pPr>
      <a:lvl9pPr marL="3655670" algn="l" defTabSz="913918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0C9B1B5-B09F-4B98-AFC2-1B4B55BE018E}"/>
              </a:ext>
            </a:extLst>
          </p:cNvPr>
          <p:cNvPicPr>
            <a:picLocks noChangeAspect="1"/>
          </p:cNvPicPr>
          <p:nvPr userDrawn="1"/>
        </p:nvPicPr>
        <p:blipFill>
          <a:blip r:embed="rId32"/>
          <a:stretch>
            <a:fillRect/>
          </a:stretch>
        </p:blipFill>
        <p:spPr>
          <a:xfrm rot="5400000">
            <a:off x="9044629" y="3216843"/>
            <a:ext cx="6858000" cy="424314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26424" y="224112"/>
            <a:ext cx="11336039" cy="744014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37319" y="1110106"/>
            <a:ext cx="11336039" cy="20319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755482" y="3012080"/>
            <a:ext cx="6858623" cy="83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0289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2" r:id="rId1"/>
    <p:sldLayoutId id="2147483963" r:id="rId2"/>
    <p:sldLayoutId id="2147483964" r:id="rId3"/>
    <p:sldLayoutId id="2147483965" r:id="rId4"/>
    <p:sldLayoutId id="2147483966" r:id="rId5"/>
    <p:sldLayoutId id="2147483967" r:id="rId6"/>
    <p:sldLayoutId id="2147483968" r:id="rId7"/>
    <p:sldLayoutId id="2147483969" r:id="rId8"/>
    <p:sldLayoutId id="2147483970" r:id="rId9"/>
    <p:sldLayoutId id="2147483971" r:id="rId10"/>
    <p:sldLayoutId id="2147483972" r:id="rId11"/>
    <p:sldLayoutId id="2147483973" r:id="rId12"/>
    <p:sldLayoutId id="2147483974" r:id="rId13"/>
    <p:sldLayoutId id="2147483975" r:id="rId14"/>
    <p:sldLayoutId id="2147483976" r:id="rId15"/>
    <p:sldLayoutId id="2147483977" r:id="rId16"/>
    <p:sldLayoutId id="2147483978" r:id="rId17"/>
    <p:sldLayoutId id="2147483979" r:id="rId18"/>
    <p:sldLayoutId id="2147483980" r:id="rId19"/>
    <p:sldLayoutId id="2147483981" r:id="rId20"/>
    <p:sldLayoutId id="2147483982" r:id="rId21"/>
    <p:sldLayoutId id="2147483983" r:id="rId22"/>
    <p:sldLayoutId id="2147483984" r:id="rId23"/>
    <p:sldLayoutId id="2147483985" r:id="rId24"/>
    <p:sldLayoutId id="2147483986" r:id="rId25"/>
    <p:sldLayoutId id="2147483987" r:id="rId26"/>
    <p:sldLayoutId id="2147483988" r:id="rId27"/>
    <p:sldLayoutId id="2147483989" r:id="rId28"/>
    <p:sldLayoutId id="2147483990" r:id="rId29"/>
    <p:sldLayoutId id="2147483991" r:id="rId30"/>
  </p:sldLayoutIdLst>
  <p:transition>
    <p:fade/>
  </p:transition>
  <p:hf sldNum="0" hdr="0" dt="0"/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3529" b="0" kern="1200" cap="none" spc="-147" baseline="0" dirty="0" smtClean="0">
          <a:ln w="3175">
            <a:noFill/>
          </a:ln>
          <a:solidFill>
            <a:schemeClr val="tx2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1372"/>
        </a:spcAft>
        <a:buClrTx/>
        <a:buSzPct val="90000"/>
        <a:buFont typeface="Wingdings" panose="05000000000000000000" pitchFamily="2" charset="2"/>
        <a:buNone/>
        <a:tabLst/>
        <a:defRPr sz="2745" kern="1200" spc="0" baseline="0">
          <a:solidFill>
            <a:srgbClr val="000000"/>
          </a:solidFill>
          <a:latin typeface="+mn-lt"/>
          <a:ea typeface="+mn-ea"/>
          <a:cs typeface="+mn-cs"/>
        </a:defRPr>
      </a:lvl1pPr>
      <a:lvl2pPr marL="224097" marR="0" indent="0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1372"/>
        </a:spcAft>
        <a:buClrTx/>
        <a:buSzPct val="90000"/>
        <a:buFont typeface="Wingdings" panose="05000000000000000000" pitchFamily="2" charset="2"/>
        <a:buNone/>
        <a:tabLst/>
        <a:defRPr sz="1765" kern="1200" spc="0" baseline="0">
          <a:solidFill>
            <a:srgbClr val="000000"/>
          </a:solidFill>
          <a:latin typeface="+mn-lt"/>
          <a:ea typeface="+mn-ea"/>
          <a:cs typeface="+mn-cs"/>
        </a:defRPr>
      </a:lvl2pPr>
      <a:lvl3pPr marL="448193" marR="0" indent="0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1372"/>
        </a:spcAft>
        <a:buClrTx/>
        <a:buSzPct val="90000"/>
        <a:buFont typeface="Wingdings" panose="05000000000000000000" pitchFamily="2" charset="2"/>
        <a:buNone/>
        <a:tabLst/>
        <a:defRPr sz="1372" kern="1200" spc="0" baseline="0">
          <a:solidFill>
            <a:srgbClr val="000000"/>
          </a:solidFill>
          <a:latin typeface="+mn-lt"/>
          <a:ea typeface="+mn-ea"/>
          <a:cs typeface="+mn-cs"/>
        </a:defRPr>
      </a:lvl3pPr>
      <a:lvl4pPr marL="672290" marR="0" indent="0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1372"/>
        </a:spcAft>
        <a:buClrTx/>
        <a:buSzPct val="90000"/>
        <a:buFont typeface="Wingdings" panose="05000000000000000000" pitchFamily="2" charset="2"/>
        <a:buNone/>
        <a:tabLst/>
        <a:defRPr sz="1372" kern="1200" spc="0" baseline="0">
          <a:solidFill>
            <a:srgbClr val="000000"/>
          </a:solidFill>
          <a:latin typeface="+mn-lt"/>
          <a:ea typeface="+mn-ea"/>
          <a:cs typeface="+mn-cs"/>
        </a:defRPr>
      </a:lvl4pPr>
      <a:lvl5pPr marL="896386" marR="0" indent="0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1372"/>
        </a:spcAft>
        <a:buClrTx/>
        <a:buSzPct val="90000"/>
        <a:buFont typeface="Wingdings" panose="05000000000000000000" pitchFamily="2" charset="2"/>
        <a:buNone/>
        <a:tabLst/>
        <a:defRPr sz="1372" kern="1200" spc="0" baseline="0">
          <a:solidFill>
            <a:srgbClr val="000000"/>
          </a:soli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pos="1373">
          <p15:clr>
            <a:srgbClr val="C35EA4"/>
          </p15:clr>
        </p15:guide>
        <p15:guide id="4" pos="1517">
          <p15:clr>
            <a:srgbClr val="C35EA4"/>
          </p15:clr>
        </p15:guide>
        <p15:guide id="5" pos="2608">
          <p15:clr>
            <a:srgbClr val="C35EA4"/>
          </p15:clr>
        </p15:guide>
        <p15:guide id="6" pos="2751">
          <p15:clr>
            <a:srgbClr val="C35EA4"/>
          </p15:clr>
        </p15:guide>
        <p15:guide id="7" pos="3844">
          <p15:clr>
            <a:srgbClr val="C35EA4"/>
          </p15:clr>
        </p15:guide>
        <p15:guide id="8" pos="3989">
          <p15:clr>
            <a:srgbClr val="C35EA4"/>
          </p15:clr>
        </p15:guide>
        <p15:guide id="9" pos="5079">
          <p15:clr>
            <a:srgbClr val="C35EA4"/>
          </p15:clr>
        </p15:guide>
        <p15:guide id="10" pos="5222">
          <p15:clr>
            <a:srgbClr val="C35EA4"/>
          </p15:clr>
        </p15:guide>
        <p15:guide id="11" pos="6317">
          <p15:clr>
            <a:srgbClr val="C35EA4"/>
          </p15:clr>
        </p15:guide>
        <p15:guide id="12" pos="6460">
          <p15:clr>
            <a:srgbClr val="C35EA4"/>
          </p15:clr>
        </p15:guide>
        <p15:guide id="16" pos="274">
          <p15:clr>
            <a:srgbClr val="F26B43"/>
          </p15:clr>
        </p15:guide>
        <p15:guide id="17" pos="7558">
          <p15:clr>
            <a:srgbClr val="F26B43"/>
          </p15:clr>
        </p15:guide>
        <p15:guide id="18" orient="horz" pos="758">
          <p15:clr>
            <a:srgbClr val="5ACBF0"/>
          </p15:clr>
        </p15:guide>
        <p15:guide id="19" orient="horz" pos="1372">
          <p15:clr>
            <a:srgbClr val="5ACBF0"/>
          </p15:clr>
        </p15:guide>
        <p15:guide id="20" orient="horz" pos="612">
          <p15:clr>
            <a:srgbClr val="5ACBF0"/>
          </p15:clr>
        </p15:guide>
        <p15:guide id="21" orient="horz" pos="1515">
          <p15:clr>
            <a:srgbClr val="5ACBF0"/>
          </p15:clr>
        </p15:guide>
        <p15:guide id="22" orient="horz" pos="2127">
          <p15:clr>
            <a:srgbClr val="5ACBF0"/>
          </p15:clr>
        </p15:guide>
        <p15:guide id="23" orient="horz" pos="2275">
          <p15:clr>
            <a:srgbClr val="5ACBF0"/>
          </p15:clr>
        </p15:guide>
        <p15:guide id="25" orient="horz" pos="280">
          <p15:clr>
            <a:srgbClr val="F26B43"/>
          </p15:clr>
        </p15:guide>
        <p15:guide id="26" orient="horz" pos="4127">
          <p15:clr>
            <a:srgbClr val="F26B43"/>
          </p15:clr>
        </p15:guide>
        <p15:guide id="27" orient="horz" pos="2889">
          <p15:clr>
            <a:srgbClr val="5ACBF0"/>
          </p15:clr>
        </p15:guide>
        <p15:guide id="28" orient="horz" pos="3032">
          <p15:clr>
            <a:srgbClr val="5ACBF0"/>
          </p15:clr>
        </p15:guide>
        <p15:guide id="29" orient="horz" pos="3648">
          <p15:clr>
            <a:srgbClr val="5ACBF0"/>
          </p15:clr>
        </p15:guide>
        <p15:guide id="30" orient="horz" pos="3792">
          <p15:clr>
            <a:srgbClr val="5ACBF0"/>
          </p15:clr>
        </p15:guide>
      </p15:sldGuideLst>
    </p:ext>
  </p:extLst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31"/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96819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93" r:id="rId1"/>
    <p:sldLayoutId id="2147483994" r:id="rId2"/>
    <p:sldLayoutId id="2147483995" r:id="rId3"/>
    <p:sldLayoutId id="2147483996" r:id="rId4"/>
    <p:sldLayoutId id="2147483997" r:id="rId5"/>
    <p:sldLayoutId id="2147483998" r:id="rId6"/>
    <p:sldLayoutId id="2147483999" r:id="rId7"/>
    <p:sldLayoutId id="2147484000" r:id="rId8"/>
    <p:sldLayoutId id="2147484001" r:id="rId9"/>
    <p:sldLayoutId id="2147484002" r:id="rId10"/>
    <p:sldLayoutId id="2147484003" r:id="rId11"/>
    <p:sldLayoutId id="2147484004" r:id="rId12"/>
    <p:sldLayoutId id="2147484005" r:id="rId13"/>
    <p:sldLayoutId id="2147484006" r:id="rId14"/>
    <p:sldLayoutId id="2147484007" r:id="rId15"/>
    <p:sldLayoutId id="2147484008" r:id="rId16"/>
    <p:sldLayoutId id="2147484009" r:id="rId17"/>
    <p:sldLayoutId id="2147484010" r:id="rId18"/>
    <p:sldLayoutId id="2147484011" r:id="rId19"/>
    <p:sldLayoutId id="2147484012" r:id="rId20"/>
    <p:sldLayoutId id="2147484013" r:id="rId21"/>
    <p:sldLayoutId id="2147484014" r:id="rId22"/>
    <p:sldLayoutId id="2147484015" r:id="rId23"/>
    <p:sldLayoutId id="2147484016" r:id="rId24"/>
    <p:sldLayoutId id="2147484017" r:id="rId25"/>
    <p:sldLayoutId id="2147484018" r:id="rId26"/>
    <p:sldLayoutId id="2147484019" r:id="rId27"/>
    <p:sldLayoutId id="2147484020" r:id="rId28"/>
    <p:sldLayoutId id="2147484021" r:id="rId29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263268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0"/>
          <a:stretch>
            <a:fillRect/>
          </a:stretch>
        </p:blipFill>
        <p:spPr>
          <a:xfrm rot="5400000">
            <a:off x="9187079" y="3012391"/>
            <a:ext cx="6858623" cy="83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5478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23" r:id="rId1"/>
    <p:sldLayoutId id="2147484024" r:id="rId2"/>
    <p:sldLayoutId id="2147484025" r:id="rId3"/>
    <p:sldLayoutId id="2147484026" r:id="rId4"/>
    <p:sldLayoutId id="2147484027" r:id="rId5"/>
    <p:sldLayoutId id="2147484028" r:id="rId6"/>
    <p:sldLayoutId id="2147484029" r:id="rId7"/>
    <p:sldLayoutId id="2147484030" r:id="rId8"/>
    <p:sldLayoutId id="2147484031" r:id="rId9"/>
    <p:sldLayoutId id="2147484032" r:id="rId10"/>
    <p:sldLayoutId id="2147484033" r:id="rId11"/>
    <p:sldLayoutId id="2147484034" r:id="rId12"/>
    <p:sldLayoutId id="2147484035" r:id="rId13"/>
    <p:sldLayoutId id="2147484036" r:id="rId14"/>
    <p:sldLayoutId id="2147484037" r:id="rId15"/>
    <p:sldLayoutId id="2147484038" r:id="rId16"/>
    <p:sldLayoutId id="2147484039" r:id="rId17"/>
    <p:sldLayoutId id="2147484040" r:id="rId18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4097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529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48193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74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72290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96386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57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20483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57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2E8575F-D8DD-42A5-9FE8-047E715E5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C2D88A-0007-4284-9A51-F813D08A12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A36CD1-394F-46E4-B462-1E5100C0BC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84B1DD-D6C5-4790-BA5B-E6C4876836FA}" type="datetimeFigureOut">
              <a:rPr lang="en-IN" smtClean="0"/>
              <a:t>23-06-2019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061F6F-A9D0-46B0-9303-8E37BDCED20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E92A38-181F-4875-A52E-2B08968042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53E285-EB91-46AB-B97B-BE9E0CB66B5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993129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  <p:sldLayoutId id="2147484048" r:id="rId7"/>
    <p:sldLayoutId id="2147484049" r:id="rId8"/>
    <p:sldLayoutId id="2147484050" r:id="rId9"/>
    <p:sldLayoutId id="2147484051" r:id="rId10"/>
    <p:sldLayoutId id="2147484052" r:id="rId11"/>
    <p:sldLayoutId id="2147484053" r:id="rId12"/>
    <p:sldLayoutId id="2147484054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24466" y="334170"/>
            <a:ext cx="11573621" cy="89255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466" y="1794669"/>
            <a:ext cx="11573621" cy="36096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259289" y="2932714"/>
            <a:ext cx="6724751" cy="859326"/>
          </a:xfrm>
          <a:prstGeom prst="rect">
            <a:avLst/>
          </a:prstGeom>
        </p:spPr>
      </p:pic>
      <p:pic>
        <p:nvPicPr>
          <p:cNvPr id="8" name="Picture 7" descr="https://upload.wikimedia.org/wikipedia/commons/thumb/9/96/Microsoft_logo_(2012).svg/2000px-Microsoft_logo_(2012).svg.png"/>
          <p:cNvPicPr/>
          <p:nvPr userDrawn="1"/>
        </p:nvPicPr>
        <p:blipFill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954982" y="-401215"/>
            <a:ext cx="1143000" cy="246380"/>
          </a:xfrm>
          <a:prstGeom prst="rect">
            <a:avLst/>
          </a:prstGeom>
          <a:noFill/>
          <a:extLst/>
        </p:spPr>
      </p:pic>
    </p:spTree>
    <p:extLst>
      <p:ext uri="{BB962C8B-B14F-4D97-AF65-F5344CB8AC3E}">
        <p14:creationId xmlns:p14="http://schemas.microsoft.com/office/powerpoint/2010/main" val="31836841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4" r:id="rId14"/>
  </p:sldLayoutIdLst>
  <p:txStyles>
    <p:titleStyle>
      <a:lvl1pPr algn="l" defTabSz="914225" rtl="0" eaLnBrk="1" latinLnBrk="0" hangingPunct="1">
        <a:lnSpc>
          <a:spcPct val="90000"/>
        </a:lnSpc>
        <a:spcBef>
          <a:spcPct val="0"/>
        </a:spcBef>
        <a:buNone/>
        <a:defRPr sz="5399" kern="1200">
          <a:solidFill>
            <a:schemeClr val="bg1"/>
          </a:solidFill>
          <a:latin typeface="Segoe UI Light" panose="020B0502040204020203" pitchFamily="34" charset="0"/>
          <a:ea typeface="+mj-ea"/>
          <a:cs typeface="Segoe UI Light" panose="020B0502040204020203" pitchFamily="34" charset="0"/>
        </a:defRPr>
      </a:lvl1pPr>
    </p:titleStyle>
    <p:bodyStyle>
      <a:lvl1pPr marL="228556" indent="-228556" algn="l" defTabSz="914225" rtl="0" eaLnBrk="1" latinLnBrk="0" hangingPunct="1">
        <a:lnSpc>
          <a:spcPct val="90000"/>
        </a:lnSpc>
        <a:spcBef>
          <a:spcPts val="1000"/>
        </a:spcBef>
        <a:buClr>
          <a:schemeClr val="bg2"/>
        </a:buClr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685668" indent="-228556" algn="l" defTabSz="914225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1142781" indent="-228556" algn="l" defTabSz="914225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3pPr>
      <a:lvl4pPr marL="1599893" indent="-228556" algn="l" defTabSz="914225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4pPr>
      <a:lvl5pPr marL="2057005" indent="-228556" algn="l" defTabSz="914225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5pPr>
      <a:lvl6pPr marL="2514118" indent="-228556" algn="l" defTabSz="91422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230" indent="-228556" algn="l" defTabSz="91422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341" indent="-228556" algn="l" defTabSz="91422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453" indent="-228556" algn="l" defTabSz="91422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2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12" algn="l" defTabSz="91422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25" algn="l" defTabSz="91422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37" algn="l" defTabSz="91422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449" algn="l" defTabSz="91422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561" algn="l" defTabSz="91422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674" algn="l" defTabSz="91422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785" algn="l" defTabSz="91422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897" algn="l" defTabSz="91422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263268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0"/>
          <a:stretch>
            <a:fillRect/>
          </a:stretch>
        </p:blipFill>
        <p:spPr>
          <a:xfrm rot="5400000">
            <a:off x="9187079" y="3012391"/>
            <a:ext cx="6858623" cy="83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4696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  <p:sldLayoutId id="2147483707" r:id="rId12"/>
    <p:sldLayoutId id="2147483708" r:id="rId13"/>
    <p:sldLayoutId id="2147483709" r:id="rId14"/>
    <p:sldLayoutId id="2147483710" r:id="rId15"/>
    <p:sldLayoutId id="2147483711" r:id="rId16"/>
    <p:sldLayoutId id="2147483712" r:id="rId17"/>
    <p:sldLayoutId id="2147483713" r:id="rId18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4097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529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48193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74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72290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96386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57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20483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57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2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208748" y="2991034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558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20" r:id="rId5"/>
    <p:sldLayoutId id="2147483723" r:id="rId6"/>
    <p:sldLayoutId id="2147483724" r:id="rId7"/>
    <p:sldLayoutId id="2147483757" r:id="rId8"/>
    <p:sldLayoutId id="2147483758" r:id="rId9"/>
    <p:sldLayoutId id="2147483817" r:id="rId10"/>
    <p:sldLayoutId id="2147483818" r:id="rId11"/>
    <p:sldLayoutId id="2147483819" r:id="rId12"/>
    <p:sldLayoutId id="2147483820" r:id="rId13"/>
  </p:sldLayoutIdLst>
  <p:transition>
    <p:fade/>
  </p:transition>
  <p:txStyles>
    <p:titleStyle>
      <a:lvl1pPr algn="l" defTabSz="914192" rtl="0" eaLnBrk="1" latinLnBrk="0" hangingPunct="1">
        <a:lnSpc>
          <a:spcPct val="90000"/>
        </a:lnSpc>
        <a:spcBef>
          <a:spcPct val="0"/>
        </a:spcBef>
        <a:buNone/>
        <a:defRPr lang="en-US" sz="4704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080" marR="0" indent="-33608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724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 Semilight" panose="020B0402040204020203" pitchFamily="34" charset="0"/>
        </a:defRPr>
      </a:lvl1pPr>
      <a:lvl2pPr marL="572581" marR="0" indent="-23650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 Semilight" panose="020B0402040204020203" pitchFamily="34" charset="0"/>
        </a:defRPr>
      </a:lvl2pPr>
      <a:lvl3pPr marL="784187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 Semilight" panose="020B0402040204020203" pitchFamily="34" charset="0"/>
        </a:defRPr>
      </a:lvl3pPr>
      <a:lvl4pPr marL="1008241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 Semilight" panose="020B0402040204020203" pitchFamily="34" charset="0"/>
        </a:defRPr>
      </a:lvl4pPr>
      <a:lvl5pPr marL="1232294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 Semilight" panose="020B0402040204020203" pitchFamily="34" charset="0"/>
        </a:defRPr>
      </a:lvl5pPr>
      <a:lvl6pPr marL="2514026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123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219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5315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09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192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28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383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479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257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9967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676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2" y="1189179"/>
            <a:ext cx="11653521" cy="164464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325052" y="1906414"/>
            <a:ext cx="4214127" cy="401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9000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  <p:sldLayoutId id="2147483738" r:id="rId13"/>
    <p:sldLayoutId id="2147483739" r:id="rId14"/>
    <p:sldLayoutId id="2147483740" r:id="rId15"/>
    <p:sldLayoutId id="2147483741" r:id="rId16"/>
    <p:sldLayoutId id="2147483742" r:id="rId17"/>
    <p:sldLayoutId id="2147483743" r:id="rId18"/>
    <p:sldLayoutId id="2147483744" r:id="rId19"/>
    <p:sldLayoutId id="2147483745" r:id="rId20"/>
    <p:sldLayoutId id="2147483746" r:id="rId21"/>
    <p:sldLayoutId id="2147483747" r:id="rId22"/>
    <p:sldLayoutId id="2147483748" r:id="rId23"/>
    <p:sldLayoutId id="2147483749" r:id="rId24"/>
    <p:sldLayoutId id="2147483750" r:id="rId25"/>
    <p:sldLayoutId id="2147483751" r:id="rId26"/>
    <p:sldLayoutId id="2147483752" r:id="rId27"/>
    <p:sldLayoutId id="2147483753" r:id="rId28"/>
    <p:sldLayoutId id="2147483754" r:id="rId29"/>
    <p:sldLayoutId id="2147483755" r:id="rId30"/>
    <p:sldLayoutId id="2147483814" r:id="rId31"/>
    <p:sldLayoutId id="2147483815" r:id="rId32"/>
    <p:sldLayoutId id="2147483816" r:id="rId33"/>
  </p:sldLayoutIdLst>
  <p:transition>
    <p:fade/>
  </p:transition>
  <p:txStyles>
    <p:titleStyle>
      <a:lvl1pPr algn="l" defTabSz="914192" rtl="0" eaLnBrk="1" latinLnBrk="0" hangingPunct="1">
        <a:lnSpc>
          <a:spcPct val="90000"/>
        </a:lnSpc>
        <a:spcBef>
          <a:spcPct val="0"/>
        </a:spcBef>
        <a:buNone/>
        <a:defRPr lang="en-US" sz="4312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080" marR="0" indent="-33608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136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581" marR="0" indent="-23650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187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567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241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37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294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37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026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123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219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5315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09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192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28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383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479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257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9967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676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263268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4"/>
          <a:stretch>
            <a:fillRect/>
          </a:stretch>
        </p:blipFill>
        <p:spPr>
          <a:xfrm rot="5400000">
            <a:off x="9187079" y="3012391"/>
            <a:ext cx="6858623" cy="83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3575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0" r:id="rId1"/>
    <p:sldLayoutId id="2147483761" r:id="rId2"/>
    <p:sldLayoutId id="2147483762" r:id="rId3"/>
    <p:sldLayoutId id="2147483763" r:id="rId4"/>
    <p:sldLayoutId id="2147483764" r:id="rId5"/>
    <p:sldLayoutId id="2147483765" r:id="rId6"/>
    <p:sldLayoutId id="2147483766" r:id="rId7"/>
    <p:sldLayoutId id="2147483767" r:id="rId8"/>
    <p:sldLayoutId id="2147483768" r:id="rId9"/>
    <p:sldLayoutId id="2147483769" r:id="rId10"/>
    <p:sldLayoutId id="2147483770" r:id="rId11"/>
    <p:sldLayoutId id="2147483771" r:id="rId12"/>
    <p:sldLayoutId id="2147483772" r:id="rId13"/>
    <p:sldLayoutId id="2147483773" r:id="rId14"/>
    <p:sldLayoutId id="2147483774" r:id="rId15"/>
    <p:sldLayoutId id="2147483775" r:id="rId16"/>
    <p:sldLayoutId id="2147483776" r:id="rId17"/>
    <p:sldLayoutId id="2147483777" r:id="rId18"/>
    <p:sldLayoutId id="2147483778" r:id="rId19"/>
    <p:sldLayoutId id="2147483779" r:id="rId20"/>
    <p:sldLayoutId id="2147483780" r:id="rId21"/>
    <p:sldLayoutId id="2147483781" r:id="rId22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4097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529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48193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74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72290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96386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57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20483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57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1"/>
          <a:stretch>
            <a:fillRect/>
          </a:stretch>
        </p:blipFill>
        <p:spPr>
          <a:xfrm rot="5400000">
            <a:off x="9208748" y="2991033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1980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5" r:id="rId1"/>
    <p:sldLayoutId id="2147483796" r:id="rId2"/>
    <p:sldLayoutId id="2147483797" r:id="rId3"/>
    <p:sldLayoutId id="2147483798" r:id="rId4"/>
    <p:sldLayoutId id="2147483799" r:id="rId5"/>
    <p:sldLayoutId id="2147483800" r:id="rId6"/>
    <p:sldLayoutId id="2147483801" r:id="rId7"/>
    <p:sldLayoutId id="2147483802" r:id="rId8"/>
    <p:sldLayoutId id="2147483803" r:id="rId9"/>
    <p:sldLayoutId id="2147483804" r:id="rId10"/>
    <p:sldLayoutId id="2147483805" r:id="rId11"/>
    <p:sldLayoutId id="2147483806" r:id="rId12"/>
    <p:sldLayoutId id="2147483807" r:id="rId13"/>
    <p:sldLayoutId id="2147483808" r:id="rId14"/>
    <p:sldLayoutId id="2147483809" r:id="rId15"/>
    <p:sldLayoutId id="2147483810" r:id="rId16"/>
    <p:sldLayoutId id="2147483811" r:id="rId17"/>
    <p:sldLayoutId id="2147483812" r:id="rId18"/>
    <p:sldLayoutId id="2147483813" r:id="rId19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1" y="289513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263268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187080" y="3012392"/>
            <a:ext cx="6858623" cy="83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4258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3" r:id="rId1"/>
    <p:sldLayoutId id="2147483824" r:id="rId2"/>
    <p:sldLayoutId id="2147483825" r:id="rId3"/>
    <p:sldLayoutId id="2147483826" r:id="rId4"/>
    <p:sldLayoutId id="2147483827" r:id="rId5"/>
    <p:sldLayoutId id="2147483828" r:id="rId6"/>
    <p:sldLayoutId id="2147483829" r:id="rId7"/>
    <p:sldLayoutId id="2147483830" r:id="rId8"/>
    <p:sldLayoutId id="2147483831" r:id="rId9"/>
    <p:sldLayoutId id="2147483832" r:id="rId10"/>
    <p:sldLayoutId id="2147483833" r:id="rId11"/>
    <p:sldLayoutId id="2147483834" r:id="rId12"/>
    <p:sldLayoutId id="2147483835" r:id="rId13"/>
    <p:sldLayoutId id="2147483836" r:id="rId14"/>
    <p:sldLayoutId id="2147483837" r:id="rId15"/>
    <p:sldLayoutId id="2147483838" r:id="rId16"/>
    <p:sldLayoutId id="2147483839" r:id="rId17"/>
    <p:sldLayoutId id="2147483840" r:id="rId18"/>
    <p:sldLayoutId id="2147483841" r:id="rId19"/>
    <p:sldLayoutId id="2147483842" r:id="rId20"/>
    <p:sldLayoutId id="2147483843" r:id="rId21"/>
  </p:sldLayoutIdLst>
  <p:transition>
    <p:fade/>
  </p:transition>
  <p:txStyles>
    <p:titleStyle>
      <a:lvl1pPr algn="l" defTabSz="914093" rtl="0" eaLnBrk="1" latinLnBrk="0" hangingPunct="1">
        <a:lnSpc>
          <a:spcPct val="90000"/>
        </a:lnSpc>
        <a:spcBef>
          <a:spcPct val="0"/>
        </a:spcBef>
        <a:buNone/>
        <a:defRPr lang="en-US" sz="4704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4030" marR="0" indent="-224030" algn="l" defTabSz="91409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528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48059" marR="0" indent="-224030" algn="l" defTabSz="91409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744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72088" marR="0" indent="-224030" algn="l" defTabSz="91409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352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96117" marR="0" indent="-224030" algn="l" defTabSz="91409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56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20147" marR="0" indent="-224030" algn="l" defTabSz="91409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56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3755" indent="-228523" algn="l" defTabSz="914093" rtl="0" eaLnBrk="1" latinLnBrk="0" hangingPunct="1">
        <a:spcBef>
          <a:spcPct val="20000"/>
        </a:spcBef>
        <a:buFont typeface="Arial" pitchFamily="34" charset="0"/>
        <a:buChar char="•"/>
        <a:defRPr sz="1960" kern="1200">
          <a:solidFill>
            <a:schemeClr val="tx1"/>
          </a:solidFill>
          <a:latin typeface="+mn-lt"/>
          <a:ea typeface="+mn-ea"/>
          <a:cs typeface="+mn-cs"/>
        </a:defRPr>
      </a:lvl6pPr>
      <a:lvl7pPr marL="2970801" indent="-228523" algn="l" defTabSz="914093" rtl="0" eaLnBrk="1" latinLnBrk="0" hangingPunct="1">
        <a:spcBef>
          <a:spcPct val="20000"/>
        </a:spcBef>
        <a:buFont typeface="Arial" pitchFamily="34" charset="0"/>
        <a:buChar char="•"/>
        <a:defRPr sz="1960" kern="1200">
          <a:solidFill>
            <a:schemeClr val="tx1"/>
          </a:solidFill>
          <a:latin typeface="+mn-lt"/>
          <a:ea typeface="+mn-ea"/>
          <a:cs typeface="+mn-cs"/>
        </a:defRPr>
      </a:lvl7pPr>
      <a:lvl8pPr marL="3427848" indent="-228523" algn="l" defTabSz="914093" rtl="0" eaLnBrk="1" latinLnBrk="0" hangingPunct="1">
        <a:spcBef>
          <a:spcPct val="20000"/>
        </a:spcBef>
        <a:buFont typeface="Arial" pitchFamily="34" charset="0"/>
        <a:buChar char="•"/>
        <a:defRPr sz="1960" kern="1200">
          <a:solidFill>
            <a:schemeClr val="tx1"/>
          </a:solidFill>
          <a:latin typeface="+mn-lt"/>
          <a:ea typeface="+mn-ea"/>
          <a:cs typeface="+mn-cs"/>
        </a:defRPr>
      </a:lvl8pPr>
      <a:lvl9pPr marL="3884895" indent="-228523" algn="l" defTabSz="914093" rtl="0" eaLnBrk="1" latinLnBrk="0" hangingPunct="1">
        <a:spcBef>
          <a:spcPct val="20000"/>
        </a:spcBef>
        <a:buFont typeface="Arial" pitchFamily="34" charset="0"/>
        <a:buChar char="•"/>
        <a:defRPr sz="19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093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1pPr>
      <a:lvl2pPr marL="457046" algn="l" defTabSz="914093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2pPr>
      <a:lvl3pPr marL="914093" algn="l" defTabSz="914093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3pPr>
      <a:lvl4pPr marL="1371139" algn="l" defTabSz="914093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4pPr>
      <a:lvl5pPr marL="1828185" algn="l" defTabSz="914093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5pPr>
      <a:lvl6pPr marL="2285232" algn="l" defTabSz="914093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6pPr>
      <a:lvl7pPr marL="2742278" algn="l" defTabSz="914093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7pPr>
      <a:lvl8pPr marL="3199324" algn="l" defTabSz="914093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8pPr>
      <a:lvl9pPr marL="3656372" algn="l" defTabSz="914093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4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1" y="1435505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30"/>
          <a:stretch>
            <a:fillRect/>
          </a:stretch>
        </p:blipFill>
        <p:spPr>
          <a:xfrm rot="5400000">
            <a:off x="9288988" y="2942645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1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19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99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19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99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69463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5" r:id="rId1"/>
    <p:sldLayoutId id="2147483846" r:id="rId2"/>
    <p:sldLayoutId id="2147483847" r:id="rId3"/>
    <p:sldLayoutId id="2147483848" r:id="rId4"/>
    <p:sldLayoutId id="2147483849" r:id="rId5"/>
    <p:sldLayoutId id="2147483850" r:id="rId6"/>
    <p:sldLayoutId id="2147483851" r:id="rId7"/>
    <p:sldLayoutId id="2147483852" r:id="rId8"/>
    <p:sldLayoutId id="2147483853" r:id="rId9"/>
    <p:sldLayoutId id="2147483854" r:id="rId10"/>
    <p:sldLayoutId id="2147483855" r:id="rId11"/>
    <p:sldLayoutId id="2147483856" r:id="rId12"/>
    <p:sldLayoutId id="2147483857" r:id="rId13"/>
    <p:sldLayoutId id="2147483858" r:id="rId14"/>
    <p:sldLayoutId id="2147483859" r:id="rId15"/>
    <p:sldLayoutId id="2147483860" r:id="rId16"/>
    <p:sldLayoutId id="2147483861" r:id="rId17"/>
    <p:sldLayoutId id="2147483862" r:id="rId18"/>
    <p:sldLayoutId id="2147483863" r:id="rId19"/>
    <p:sldLayoutId id="2147483864" r:id="rId20"/>
    <p:sldLayoutId id="2147483865" r:id="rId21"/>
    <p:sldLayoutId id="2147483866" r:id="rId22"/>
    <p:sldLayoutId id="2147483867" r:id="rId23"/>
    <p:sldLayoutId id="2147483868" r:id="rId24"/>
    <p:sldLayoutId id="2147483869" r:id="rId25"/>
    <p:sldLayoutId id="2147483870" r:id="rId26"/>
    <p:sldLayoutId id="2147483871" r:id="rId27"/>
    <p:sldLayoutId id="2147483872" r:id="rId28"/>
  </p:sldLayoutIdLst>
  <p:transition>
    <p:fade/>
  </p:transition>
  <p:hf sldNum="0" hdr="0" ftr="0" dt="0"/>
  <p:txStyles>
    <p:titleStyle>
      <a:lvl1pPr algn="l" defTabSz="932462" rtl="0" eaLnBrk="1" latinLnBrk="0" hangingPunct="1">
        <a:lnSpc>
          <a:spcPct val="100000"/>
        </a:lnSpc>
        <a:spcBef>
          <a:spcPct val="0"/>
        </a:spcBef>
        <a:buNone/>
        <a:defRPr lang="en-US" sz="3599" b="1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531" marR="0" indent="-228531" algn="l" defTabSz="93246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799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063" marR="0" indent="-228531" algn="l" defTabSz="93246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999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028" marR="0" indent="-199965" algn="l" defTabSz="93246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710" marR="0" indent="-180921" algn="l" defTabSz="93246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631" marR="0" indent="-168225" algn="l" defTabSz="93246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4270" indent="-233116" algn="l" defTabSz="932462" rtl="0" eaLnBrk="1" latinLnBrk="0" hangingPunct="1">
        <a:spcBef>
          <a:spcPct val="20000"/>
        </a:spcBef>
        <a:buFont typeface="Arial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6pPr>
      <a:lvl7pPr marL="3030503" indent="-233116" algn="l" defTabSz="932462" rtl="0" eaLnBrk="1" latinLnBrk="0" hangingPunct="1">
        <a:spcBef>
          <a:spcPct val="20000"/>
        </a:spcBef>
        <a:buFont typeface="Arial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7pPr>
      <a:lvl8pPr marL="3496734" indent="-233116" algn="l" defTabSz="932462" rtl="0" eaLnBrk="1" latinLnBrk="0" hangingPunct="1">
        <a:spcBef>
          <a:spcPct val="20000"/>
        </a:spcBef>
        <a:buFont typeface="Arial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8pPr>
      <a:lvl9pPr marL="3962966" indent="-233116" algn="l" defTabSz="932462" rtl="0" eaLnBrk="1" latinLnBrk="0" hangingPunct="1">
        <a:spcBef>
          <a:spcPct val="20000"/>
        </a:spcBef>
        <a:buFont typeface="Arial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462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66231" algn="l" defTabSz="932462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32462" algn="l" defTabSz="932462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98693" algn="l" defTabSz="932462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64924" algn="l" defTabSz="932462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331156" algn="l" defTabSz="932462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97387" algn="l" defTabSz="932462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263618" algn="l" defTabSz="932462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729850" algn="l" defTabSz="932462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0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13" Type="http://schemas.openxmlformats.org/officeDocument/2006/relationships/image" Target="../media/image82.jpg"/><Relationship Id="rId18" Type="http://schemas.openxmlformats.org/officeDocument/2006/relationships/image" Target="../media/image87.jpeg"/><Relationship Id="rId3" Type="http://schemas.openxmlformats.org/officeDocument/2006/relationships/image" Target="../media/image50.emf"/><Relationship Id="rId7" Type="http://schemas.openxmlformats.org/officeDocument/2006/relationships/image" Target="../media/image76.svg"/><Relationship Id="rId12" Type="http://schemas.openxmlformats.org/officeDocument/2006/relationships/image" Target="../media/image81.jpeg"/><Relationship Id="rId17" Type="http://schemas.openxmlformats.org/officeDocument/2006/relationships/image" Target="../media/image86.jpeg"/><Relationship Id="rId2" Type="http://schemas.openxmlformats.org/officeDocument/2006/relationships/image" Target="../media/image72.png"/><Relationship Id="rId16" Type="http://schemas.openxmlformats.org/officeDocument/2006/relationships/image" Target="../media/image85.jpeg"/><Relationship Id="rId1" Type="http://schemas.openxmlformats.org/officeDocument/2006/relationships/slideLayout" Target="../slideLayouts/slideLayout314.xml"/><Relationship Id="rId6" Type="http://schemas.openxmlformats.org/officeDocument/2006/relationships/image" Target="../media/image75.png"/><Relationship Id="rId11" Type="http://schemas.openxmlformats.org/officeDocument/2006/relationships/image" Target="../media/image80.png"/><Relationship Id="rId5" Type="http://schemas.openxmlformats.org/officeDocument/2006/relationships/image" Target="../media/image74.svg"/><Relationship Id="rId15" Type="http://schemas.openxmlformats.org/officeDocument/2006/relationships/image" Target="../media/image84.jpeg"/><Relationship Id="rId10" Type="http://schemas.openxmlformats.org/officeDocument/2006/relationships/image" Target="../media/image79.jpeg"/><Relationship Id="rId19" Type="http://schemas.openxmlformats.org/officeDocument/2006/relationships/image" Target="../media/image88.jpeg"/><Relationship Id="rId4" Type="http://schemas.openxmlformats.org/officeDocument/2006/relationships/image" Target="../media/image73.png"/><Relationship Id="rId9" Type="http://schemas.openxmlformats.org/officeDocument/2006/relationships/image" Target="../media/image78.jpeg"/><Relationship Id="rId14" Type="http://schemas.openxmlformats.org/officeDocument/2006/relationships/image" Target="../media/image83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8.xml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9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92.png"/><Relationship Id="rId7" Type="http://schemas.openxmlformats.org/officeDocument/2006/relationships/image" Target="../media/image9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04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10.xml"/><Relationship Id="rId4" Type="http://schemas.openxmlformats.org/officeDocument/2006/relationships/image" Target="../media/image9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svg"/><Relationship Id="rId3" Type="http://schemas.openxmlformats.org/officeDocument/2006/relationships/image" Target="../media/image98.emf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10.xml"/><Relationship Id="rId6" Type="http://schemas.openxmlformats.org/officeDocument/2006/relationships/image" Target="../media/image74.svg"/><Relationship Id="rId5" Type="http://schemas.openxmlformats.org/officeDocument/2006/relationships/image" Target="../media/image100.png"/><Relationship Id="rId4" Type="http://schemas.openxmlformats.org/officeDocument/2006/relationships/image" Target="../media/image50.emf"/><Relationship Id="rId9" Type="http://schemas.openxmlformats.org/officeDocument/2006/relationships/image" Target="../media/image101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data-factory/connector-azure-sql-data-warehouse#use-polybase-to-load-data-into-azure-sql-data-warehouse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8.xml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allery.technet.microsoft.com/Overview-of-Azure-c1be3942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2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emf"/><Relationship Id="rId13" Type="http://schemas.openxmlformats.org/officeDocument/2006/relationships/image" Target="../media/image113.emf"/><Relationship Id="rId3" Type="http://schemas.openxmlformats.org/officeDocument/2006/relationships/image" Target="../media/image104.emf"/><Relationship Id="rId7" Type="http://schemas.openxmlformats.org/officeDocument/2006/relationships/image" Target="../media/image108.emf"/><Relationship Id="rId12" Type="http://schemas.openxmlformats.org/officeDocument/2006/relationships/image" Target="../media/image112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9.xml"/><Relationship Id="rId6" Type="http://schemas.openxmlformats.org/officeDocument/2006/relationships/image" Target="../media/image107.emf"/><Relationship Id="rId11" Type="http://schemas.openxmlformats.org/officeDocument/2006/relationships/image" Target="../media/image111.emf"/><Relationship Id="rId5" Type="http://schemas.openxmlformats.org/officeDocument/2006/relationships/image" Target="../media/image106.emf"/><Relationship Id="rId15" Type="http://schemas.openxmlformats.org/officeDocument/2006/relationships/image" Target="../media/image93.png"/><Relationship Id="rId10" Type="http://schemas.openxmlformats.org/officeDocument/2006/relationships/image" Target="../media/image110.emf"/><Relationship Id="rId4" Type="http://schemas.openxmlformats.org/officeDocument/2006/relationships/image" Target="../media/image105.emf"/><Relationship Id="rId9" Type="http://schemas.openxmlformats.org/officeDocument/2006/relationships/image" Target="../media/image98.emf"/><Relationship Id="rId14" Type="http://schemas.openxmlformats.org/officeDocument/2006/relationships/image" Target="../media/image9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emf"/><Relationship Id="rId13" Type="http://schemas.openxmlformats.org/officeDocument/2006/relationships/image" Target="../media/image98.emf"/><Relationship Id="rId18" Type="http://schemas.openxmlformats.org/officeDocument/2006/relationships/image" Target="../media/image92.png"/><Relationship Id="rId3" Type="http://schemas.openxmlformats.org/officeDocument/2006/relationships/image" Target="../media/image104.emf"/><Relationship Id="rId7" Type="http://schemas.openxmlformats.org/officeDocument/2006/relationships/image" Target="../media/image101.emf"/><Relationship Id="rId12" Type="http://schemas.openxmlformats.org/officeDocument/2006/relationships/image" Target="../media/image109.emf"/><Relationship Id="rId17" Type="http://schemas.openxmlformats.org/officeDocument/2006/relationships/image" Target="../media/image93.pn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116.emf"/><Relationship Id="rId1" Type="http://schemas.openxmlformats.org/officeDocument/2006/relationships/slideLayout" Target="../slideLayouts/slideLayout129.xml"/><Relationship Id="rId6" Type="http://schemas.openxmlformats.org/officeDocument/2006/relationships/image" Target="../media/image114.emf"/><Relationship Id="rId11" Type="http://schemas.openxmlformats.org/officeDocument/2006/relationships/image" Target="../media/image108.emf"/><Relationship Id="rId5" Type="http://schemas.openxmlformats.org/officeDocument/2006/relationships/image" Target="../media/image106.emf"/><Relationship Id="rId15" Type="http://schemas.openxmlformats.org/officeDocument/2006/relationships/image" Target="../media/image111.emf"/><Relationship Id="rId10" Type="http://schemas.openxmlformats.org/officeDocument/2006/relationships/image" Target="../media/image107.emf"/><Relationship Id="rId4" Type="http://schemas.openxmlformats.org/officeDocument/2006/relationships/image" Target="../media/image105.emf"/><Relationship Id="rId9" Type="http://schemas.openxmlformats.org/officeDocument/2006/relationships/image" Target="../media/image115.emf"/><Relationship Id="rId14" Type="http://schemas.openxmlformats.org/officeDocument/2006/relationships/image" Target="../media/image110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5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32.xml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9.xml"/><Relationship Id="rId4" Type="http://schemas.openxmlformats.org/officeDocument/2006/relationships/image" Target="../media/image12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jpg"/><Relationship Id="rId1" Type="http://schemas.openxmlformats.org/officeDocument/2006/relationships/slideLayout" Target="../slideLayouts/slideLayout5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5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tmp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na01.safelinks.protection.outlook.com/?url=https%3A%2F%2Fforms.office.com%2FPages%2FResponsePage.aspx%3Fid%3Dv4j5cvGGr0GRqy180BHbR9g5Y0-A-41OqCZJR9k5fl5UNlJUVk1VTDA4OTE4WFBUNUxESUFWSTNORi4u&amp;data=02%7C01%7Cqingyue.wang%40microsoft.com%7C3bcec7f72fcf41bd838408d6884df87f%7C72f988bf86f141af91ab2d7cd011db47%7C1%7C0%7C636846265816090789&amp;sdata=8C7t%2FBiNgzeGPI22RDKVmVZi2T3CUPeTaPWvccTqjBU%3D&amp;reserved=0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1.xml"/><Relationship Id="rId5" Type="http://schemas.openxmlformats.org/officeDocument/2006/relationships/image" Target="../media/image50.emf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1.xml"/><Relationship Id="rId4" Type="http://schemas.openxmlformats.org/officeDocument/2006/relationships/image" Target="../media/image5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96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10" Type="http://schemas.openxmlformats.org/officeDocument/2006/relationships/image" Target="../media/image61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5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sv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12" Type="http://schemas.openxmlformats.org/officeDocument/2006/relationships/image" Target="../media/image71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5.xml"/><Relationship Id="rId6" Type="http://schemas.openxmlformats.org/officeDocument/2006/relationships/image" Target="../media/image65.svg"/><Relationship Id="rId11" Type="http://schemas.openxmlformats.org/officeDocument/2006/relationships/image" Target="../media/image70.png"/><Relationship Id="rId5" Type="http://schemas.openxmlformats.org/officeDocument/2006/relationships/image" Target="../media/image64.png"/><Relationship Id="rId10" Type="http://schemas.openxmlformats.org/officeDocument/2006/relationships/image" Target="../media/image69.svg"/><Relationship Id="rId4" Type="http://schemas.openxmlformats.org/officeDocument/2006/relationships/image" Target="../media/image63.svg"/><Relationship Id="rId9" Type="http://schemas.openxmlformats.org/officeDocument/2006/relationships/image" Target="../media/image6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00277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42B4B5BD-5D8E-4F06-87B6-19D6E846C076}"/>
              </a:ext>
            </a:extLst>
          </p:cNvPr>
          <p:cNvSpPr/>
          <p:nvPr/>
        </p:nvSpPr>
        <p:spPr bwMode="auto">
          <a:xfrm>
            <a:off x="5434592" y="4248784"/>
            <a:ext cx="2641466" cy="2492237"/>
          </a:xfrm>
          <a:prstGeom prst="roundRect">
            <a:avLst/>
          </a:prstGeom>
          <a:solidFill>
            <a:schemeClr val="bg1"/>
          </a:solidFill>
          <a:ln w="10795" cap="flat" cmpd="sng" algn="ctr">
            <a:solidFill>
              <a:srgbClr val="002050"/>
            </a:solidFill>
            <a:prstDash val="solid"/>
            <a:headEnd type="none" w="med" len="med"/>
            <a:tailEnd type="none" w="med" len="med"/>
          </a:ln>
          <a:effectLst/>
        </p:spPr>
        <p:txBody>
          <a:bodyPr lIns="0" tIns="0" rIns="0" bIns="0" rtlCol="0" anchor="t" anchorCtr="0"/>
          <a:lstStyle/>
          <a:p>
            <a:pPr marL="0" marR="0" lvl="0" indent="0" algn="ctr" defTabSz="12425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72" b="1" i="0" u="none" strike="noStrike" kern="0" cap="none" spc="0" normalizeH="0" baseline="0" noProof="0">
              <a:ln>
                <a:noFill/>
              </a:ln>
              <a:solidFill>
                <a:srgbClr val="404040">
                  <a:lumMod val="75000"/>
                </a:srgbClr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0" name="Freeform 5">
            <a:extLst>
              <a:ext uri="{FF2B5EF4-FFF2-40B4-BE49-F238E27FC236}">
                <a16:creationId xmlns:a16="http://schemas.microsoft.com/office/drawing/2014/main" id="{8DAA641D-66AF-48AF-BEF1-BD5E3652492F}"/>
              </a:ext>
            </a:extLst>
          </p:cNvPr>
          <p:cNvSpPr>
            <a:spLocks noChangeAspect="1"/>
          </p:cNvSpPr>
          <p:nvPr/>
        </p:nvSpPr>
        <p:spPr bwMode="black">
          <a:xfrm>
            <a:off x="8943798" y="5599953"/>
            <a:ext cx="3066301" cy="1216973"/>
          </a:xfrm>
          <a:custGeom>
            <a:avLst/>
            <a:gdLst>
              <a:gd name="T0" fmla="*/ 1942 w 2359"/>
              <a:gd name="T1" fmla="*/ 1394 h 1394"/>
              <a:gd name="T2" fmla="*/ 416 w 2359"/>
              <a:gd name="T3" fmla="*/ 1394 h 1394"/>
              <a:gd name="T4" fmla="*/ 0 w 2359"/>
              <a:gd name="T5" fmla="*/ 971 h 1394"/>
              <a:gd name="T6" fmla="*/ 416 w 2359"/>
              <a:gd name="T7" fmla="*/ 552 h 1394"/>
              <a:gd name="T8" fmla="*/ 517 w 2359"/>
              <a:gd name="T9" fmla="*/ 565 h 1394"/>
              <a:gd name="T10" fmla="*/ 925 w 2359"/>
              <a:gd name="T11" fmla="*/ 221 h 1394"/>
              <a:gd name="T12" fmla="*/ 1175 w 2359"/>
              <a:gd name="T13" fmla="*/ 305 h 1394"/>
              <a:gd name="T14" fmla="*/ 1578 w 2359"/>
              <a:gd name="T15" fmla="*/ 0 h 1394"/>
              <a:gd name="T16" fmla="*/ 1982 w 2359"/>
              <a:gd name="T17" fmla="*/ 424 h 1394"/>
              <a:gd name="T18" fmla="*/ 1968 w 2359"/>
              <a:gd name="T19" fmla="*/ 552 h 1394"/>
              <a:gd name="T20" fmla="*/ 2359 w 2359"/>
              <a:gd name="T21" fmla="*/ 971 h 1394"/>
              <a:gd name="T22" fmla="*/ 1942 w 2359"/>
              <a:gd name="T23" fmla="*/ 1394 h 13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2359" h="1394">
                <a:moveTo>
                  <a:pt x="1942" y="1394"/>
                </a:moveTo>
                <a:cubicBezTo>
                  <a:pt x="416" y="1394"/>
                  <a:pt x="416" y="1394"/>
                  <a:pt x="416" y="1394"/>
                </a:cubicBezTo>
                <a:cubicBezTo>
                  <a:pt x="193" y="1394"/>
                  <a:pt x="0" y="1200"/>
                  <a:pt x="0" y="971"/>
                </a:cubicBezTo>
                <a:cubicBezTo>
                  <a:pt x="0" y="741"/>
                  <a:pt x="193" y="552"/>
                  <a:pt x="416" y="552"/>
                </a:cubicBezTo>
                <a:cubicBezTo>
                  <a:pt x="451" y="552"/>
                  <a:pt x="487" y="556"/>
                  <a:pt x="517" y="565"/>
                </a:cubicBezTo>
                <a:cubicBezTo>
                  <a:pt x="552" y="362"/>
                  <a:pt x="719" y="221"/>
                  <a:pt x="925" y="221"/>
                </a:cubicBezTo>
                <a:cubicBezTo>
                  <a:pt x="1021" y="221"/>
                  <a:pt x="1105" y="247"/>
                  <a:pt x="1175" y="305"/>
                </a:cubicBezTo>
                <a:cubicBezTo>
                  <a:pt x="1227" y="128"/>
                  <a:pt x="1394" y="0"/>
                  <a:pt x="1578" y="0"/>
                </a:cubicBezTo>
                <a:cubicBezTo>
                  <a:pt x="1802" y="0"/>
                  <a:pt x="1982" y="190"/>
                  <a:pt x="1982" y="424"/>
                </a:cubicBezTo>
                <a:cubicBezTo>
                  <a:pt x="1982" y="468"/>
                  <a:pt x="1977" y="512"/>
                  <a:pt x="1968" y="552"/>
                </a:cubicBezTo>
                <a:cubicBezTo>
                  <a:pt x="2188" y="565"/>
                  <a:pt x="2359" y="750"/>
                  <a:pt x="2359" y="971"/>
                </a:cubicBezTo>
                <a:cubicBezTo>
                  <a:pt x="2359" y="1205"/>
                  <a:pt x="2170" y="1394"/>
                  <a:pt x="1942" y="13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121870" tIns="60935" rIns="121870" bIns="60935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092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76" b="0" i="0" u="none" strike="noStrike" kern="1200" cap="none" spc="0" normalizeH="0" baseline="0" noProof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2" name="Freeform 5">
            <a:extLst>
              <a:ext uri="{FF2B5EF4-FFF2-40B4-BE49-F238E27FC236}">
                <a16:creationId xmlns:a16="http://schemas.microsoft.com/office/drawing/2014/main" id="{C94DB16D-BD12-474E-91F7-2B08993B681F}"/>
              </a:ext>
            </a:extLst>
          </p:cNvPr>
          <p:cNvSpPr>
            <a:spLocks noChangeAspect="1"/>
          </p:cNvSpPr>
          <p:nvPr/>
        </p:nvSpPr>
        <p:spPr bwMode="black">
          <a:xfrm>
            <a:off x="5984399" y="142109"/>
            <a:ext cx="5378549" cy="2166360"/>
          </a:xfrm>
          <a:custGeom>
            <a:avLst/>
            <a:gdLst>
              <a:gd name="T0" fmla="*/ 1942 w 2359"/>
              <a:gd name="T1" fmla="*/ 1394 h 1394"/>
              <a:gd name="T2" fmla="*/ 416 w 2359"/>
              <a:gd name="T3" fmla="*/ 1394 h 1394"/>
              <a:gd name="T4" fmla="*/ 0 w 2359"/>
              <a:gd name="T5" fmla="*/ 971 h 1394"/>
              <a:gd name="T6" fmla="*/ 416 w 2359"/>
              <a:gd name="T7" fmla="*/ 552 h 1394"/>
              <a:gd name="T8" fmla="*/ 517 w 2359"/>
              <a:gd name="T9" fmla="*/ 565 h 1394"/>
              <a:gd name="T10" fmla="*/ 925 w 2359"/>
              <a:gd name="T11" fmla="*/ 221 h 1394"/>
              <a:gd name="T12" fmla="*/ 1175 w 2359"/>
              <a:gd name="T13" fmla="*/ 305 h 1394"/>
              <a:gd name="T14" fmla="*/ 1578 w 2359"/>
              <a:gd name="T15" fmla="*/ 0 h 1394"/>
              <a:gd name="T16" fmla="*/ 1982 w 2359"/>
              <a:gd name="T17" fmla="*/ 424 h 1394"/>
              <a:gd name="T18" fmla="*/ 1968 w 2359"/>
              <a:gd name="T19" fmla="*/ 552 h 1394"/>
              <a:gd name="T20" fmla="*/ 2359 w 2359"/>
              <a:gd name="T21" fmla="*/ 971 h 1394"/>
              <a:gd name="T22" fmla="*/ 1942 w 2359"/>
              <a:gd name="T23" fmla="*/ 1394 h 13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2359" h="1394">
                <a:moveTo>
                  <a:pt x="1942" y="1394"/>
                </a:moveTo>
                <a:cubicBezTo>
                  <a:pt x="416" y="1394"/>
                  <a:pt x="416" y="1394"/>
                  <a:pt x="416" y="1394"/>
                </a:cubicBezTo>
                <a:cubicBezTo>
                  <a:pt x="193" y="1394"/>
                  <a:pt x="0" y="1200"/>
                  <a:pt x="0" y="971"/>
                </a:cubicBezTo>
                <a:cubicBezTo>
                  <a:pt x="0" y="741"/>
                  <a:pt x="193" y="552"/>
                  <a:pt x="416" y="552"/>
                </a:cubicBezTo>
                <a:cubicBezTo>
                  <a:pt x="451" y="552"/>
                  <a:pt x="487" y="556"/>
                  <a:pt x="517" y="565"/>
                </a:cubicBezTo>
                <a:cubicBezTo>
                  <a:pt x="552" y="362"/>
                  <a:pt x="719" y="221"/>
                  <a:pt x="925" y="221"/>
                </a:cubicBezTo>
                <a:cubicBezTo>
                  <a:pt x="1021" y="221"/>
                  <a:pt x="1105" y="247"/>
                  <a:pt x="1175" y="305"/>
                </a:cubicBezTo>
                <a:cubicBezTo>
                  <a:pt x="1227" y="128"/>
                  <a:pt x="1394" y="0"/>
                  <a:pt x="1578" y="0"/>
                </a:cubicBezTo>
                <a:cubicBezTo>
                  <a:pt x="1802" y="0"/>
                  <a:pt x="1982" y="190"/>
                  <a:pt x="1982" y="424"/>
                </a:cubicBezTo>
                <a:cubicBezTo>
                  <a:pt x="1982" y="468"/>
                  <a:pt x="1977" y="512"/>
                  <a:pt x="1968" y="552"/>
                </a:cubicBezTo>
                <a:cubicBezTo>
                  <a:pt x="2188" y="565"/>
                  <a:pt x="2359" y="750"/>
                  <a:pt x="2359" y="971"/>
                </a:cubicBezTo>
                <a:cubicBezTo>
                  <a:pt x="2359" y="1205"/>
                  <a:pt x="2170" y="1394"/>
                  <a:pt x="1942" y="13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121870" tIns="60935" rIns="121870" bIns="60935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092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76" b="0" i="0" u="none" strike="noStrike" kern="1200" cap="none" spc="0" normalizeH="0" baseline="0" noProof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005C6554-7033-4FD7-817B-04EE491AC890}"/>
              </a:ext>
            </a:extLst>
          </p:cNvPr>
          <p:cNvSpPr/>
          <p:nvPr/>
        </p:nvSpPr>
        <p:spPr bwMode="auto">
          <a:xfrm>
            <a:off x="6731420" y="1636149"/>
            <a:ext cx="4196176" cy="1143425"/>
          </a:xfrm>
          <a:prstGeom prst="roundRect">
            <a:avLst/>
          </a:prstGeom>
          <a:solidFill>
            <a:srgbClr val="FFFFFF"/>
          </a:solidFill>
          <a:ln w="10795" cap="flat" cmpd="sng" algn="ctr">
            <a:solidFill>
              <a:srgbClr val="002050"/>
            </a:solidFill>
            <a:prstDash val="solid"/>
            <a:headEnd type="none" w="med" len="med"/>
            <a:tailEnd type="none" w="med" len="med"/>
          </a:ln>
          <a:effectLst/>
        </p:spPr>
        <p:txBody>
          <a:bodyPr lIns="0" tIns="0" rIns="0" bIns="0" rtlCol="0" anchor="t" anchorCtr="0"/>
          <a:lstStyle/>
          <a:p>
            <a:pPr marL="0" marR="0" lvl="0" indent="0" algn="ctr" defTabSz="12425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72" b="1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Azure Data Factory v2 Service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9EA186-9883-431C-AA23-13E9D056A966}"/>
              </a:ext>
            </a:extLst>
          </p:cNvPr>
          <p:cNvSpPr txBox="1"/>
          <p:nvPr/>
        </p:nvSpPr>
        <p:spPr>
          <a:xfrm>
            <a:off x="6494032" y="1902421"/>
            <a:ext cx="4719513" cy="1629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609285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76" b="0" i="1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404040"/>
                    </a:gs>
                    <a:gs pos="30000">
                      <a:srgbClr val="404040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rPr>
              <a:t>Scheduling | Orchestration | Monitoring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A95DAF6-04E2-4384-BB8B-B9B6B58E307A}"/>
              </a:ext>
            </a:extLst>
          </p:cNvPr>
          <p:cNvCxnSpPr>
            <a:cxnSpLocks/>
          </p:cNvCxnSpPr>
          <p:nvPr/>
        </p:nvCxnSpPr>
        <p:spPr>
          <a:xfrm flipH="1">
            <a:off x="8961735" y="1439279"/>
            <a:ext cx="1" cy="177861"/>
          </a:xfrm>
          <a:prstGeom prst="straightConnector1">
            <a:avLst/>
          </a:prstGeom>
          <a:noFill/>
          <a:ln w="9525" cap="flat" cmpd="sng" algn="ctr">
            <a:solidFill>
              <a:srgbClr val="353535"/>
            </a:solidFill>
            <a:prstDash val="solid"/>
            <a:headEnd type="none"/>
            <a:tailEnd type="triangle"/>
          </a:ln>
          <a:effectLst/>
        </p:spPr>
      </p:cxn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66975588-CC78-4821-A755-6DCBF069CB7A}"/>
              </a:ext>
            </a:extLst>
          </p:cNvPr>
          <p:cNvSpPr/>
          <p:nvPr/>
        </p:nvSpPr>
        <p:spPr bwMode="auto">
          <a:xfrm>
            <a:off x="6731420" y="841876"/>
            <a:ext cx="4196176" cy="518621"/>
          </a:xfrm>
          <a:prstGeom prst="roundRect">
            <a:avLst>
              <a:gd name="adj" fmla="val 29739"/>
            </a:avLst>
          </a:prstGeom>
          <a:solidFill>
            <a:srgbClr val="FFFFFF">
              <a:alpha val="64000"/>
            </a:srgbClr>
          </a:solidFill>
          <a:ln w="10795" cap="flat" cmpd="sng" algn="ctr">
            <a:solidFill>
              <a:srgbClr val="002050"/>
            </a:solidFill>
            <a:prstDash val="solid"/>
            <a:headEnd type="none" w="med" len="med"/>
            <a:tailEnd type="none" w="med" len="med"/>
          </a:ln>
          <a:effectLst/>
        </p:spPr>
        <p:txBody>
          <a:bodyPr lIns="0" tIns="0" rIns="0" bIns="0" rtlCol="0" anchor="t" anchorCtr="0"/>
          <a:lstStyle/>
          <a:p>
            <a:pPr marL="0" marR="0" lvl="0" indent="0" algn="ctr" defTabSz="12425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72" b="1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UX &amp; SDK</a:t>
            </a:r>
          </a:p>
          <a:p>
            <a:pPr marL="0" marR="0" lvl="0" indent="0" algn="ctr" defTabSz="12425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76" b="0" i="1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404040"/>
                    </a:gs>
                    <a:gs pos="30000">
                      <a:srgbClr val="404040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rPr>
              <a:t>Authoring  | Monitoring/Mgmt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23D93E9B-7D38-4A37-9797-D94A972233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2846" y="899996"/>
            <a:ext cx="382603" cy="362644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2B221E4C-07E8-418B-9E78-834B1C106DAF}"/>
              </a:ext>
            </a:extLst>
          </p:cNvPr>
          <p:cNvSpPr/>
          <p:nvPr/>
        </p:nvSpPr>
        <p:spPr bwMode="auto">
          <a:xfrm>
            <a:off x="6059102" y="4536049"/>
            <a:ext cx="1209553" cy="536396"/>
          </a:xfrm>
          <a:prstGeom prst="rect">
            <a:avLst/>
          </a:prstGeom>
          <a:solidFill>
            <a:srgbClr val="0072C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marL="0" marR="0" lvl="0" indent="0" algn="ctr" defTabSz="12425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76" b="1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Self Hosted </a:t>
            </a:r>
          </a:p>
          <a:p>
            <a:pPr marL="0" marR="0" lvl="0" indent="0" algn="ctr" defTabSz="12425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76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Integration Runtime</a:t>
            </a:r>
          </a:p>
        </p:txBody>
      </p:sp>
      <p:sp>
        <p:nvSpPr>
          <p:cNvPr id="31" name="Freeform 5">
            <a:extLst>
              <a:ext uri="{FF2B5EF4-FFF2-40B4-BE49-F238E27FC236}">
                <a16:creationId xmlns:a16="http://schemas.microsoft.com/office/drawing/2014/main" id="{3C2DF947-5B6C-4FFF-B652-4381D3CF9D4B}"/>
              </a:ext>
            </a:extLst>
          </p:cNvPr>
          <p:cNvSpPr>
            <a:spLocks noChangeAspect="1"/>
          </p:cNvSpPr>
          <p:nvPr/>
        </p:nvSpPr>
        <p:spPr bwMode="black">
          <a:xfrm>
            <a:off x="8887975" y="4066146"/>
            <a:ext cx="3066301" cy="1601606"/>
          </a:xfrm>
          <a:custGeom>
            <a:avLst/>
            <a:gdLst>
              <a:gd name="T0" fmla="*/ 1942 w 2359"/>
              <a:gd name="T1" fmla="*/ 1394 h 1394"/>
              <a:gd name="T2" fmla="*/ 416 w 2359"/>
              <a:gd name="T3" fmla="*/ 1394 h 1394"/>
              <a:gd name="T4" fmla="*/ 0 w 2359"/>
              <a:gd name="T5" fmla="*/ 971 h 1394"/>
              <a:gd name="T6" fmla="*/ 416 w 2359"/>
              <a:gd name="T7" fmla="*/ 552 h 1394"/>
              <a:gd name="T8" fmla="*/ 517 w 2359"/>
              <a:gd name="T9" fmla="*/ 565 h 1394"/>
              <a:gd name="T10" fmla="*/ 925 w 2359"/>
              <a:gd name="T11" fmla="*/ 221 h 1394"/>
              <a:gd name="T12" fmla="*/ 1175 w 2359"/>
              <a:gd name="T13" fmla="*/ 305 h 1394"/>
              <a:gd name="T14" fmla="*/ 1578 w 2359"/>
              <a:gd name="T15" fmla="*/ 0 h 1394"/>
              <a:gd name="T16" fmla="*/ 1982 w 2359"/>
              <a:gd name="T17" fmla="*/ 424 h 1394"/>
              <a:gd name="T18" fmla="*/ 1968 w 2359"/>
              <a:gd name="T19" fmla="*/ 552 h 1394"/>
              <a:gd name="T20" fmla="*/ 2359 w 2359"/>
              <a:gd name="T21" fmla="*/ 971 h 1394"/>
              <a:gd name="T22" fmla="*/ 1942 w 2359"/>
              <a:gd name="T23" fmla="*/ 1394 h 13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2359" h="1394">
                <a:moveTo>
                  <a:pt x="1942" y="1394"/>
                </a:moveTo>
                <a:cubicBezTo>
                  <a:pt x="416" y="1394"/>
                  <a:pt x="416" y="1394"/>
                  <a:pt x="416" y="1394"/>
                </a:cubicBezTo>
                <a:cubicBezTo>
                  <a:pt x="193" y="1394"/>
                  <a:pt x="0" y="1200"/>
                  <a:pt x="0" y="971"/>
                </a:cubicBezTo>
                <a:cubicBezTo>
                  <a:pt x="0" y="741"/>
                  <a:pt x="193" y="552"/>
                  <a:pt x="416" y="552"/>
                </a:cubicBezTo>
                <a:cubicBezTo>
                  <a:pt x="451" y="552"/>
                  <a:pt x="487" y="556"/>
                  <a:pt x="517" y="565"/>
                </a:cubicBezTo>
                <a:cubicBezTo>
                  <a:pt x="552" y="362"/>
                  <a:pt x="719" y="221"/>
                  <a:pt x="925" y="221"/>
                </a:cubicBezTo>
                <a:cubicBezTo>
                  <a:pt x="1021" y="221"/>
                  <a:pt x="1105" y="247"/>
                  <a:pt x="1175" y="305"/>
                </a:cubicBezTo>
                <a:cubicBezTo>
                  <a:pt x="1227" y="128"/>
                  <a:pt x="1394" y="0"/>
                  <a:pt x="1578" y="0"/>
                </a:cubicBezTo>
                <a:cubicBezTo>
                  <a:pt x="1802" y="0"/>
                  <a:pt x="1982" y="190"/>
                  <a:pt x="1982" y="424"/>
                </a:cubicBezTo>
                <a:cubicBezTo>
                  <a:pt x="1982" y="468"/>
                  <a:pt x="1977" y="512"/>
                  <a:pt x="1968" y="552"/>
                </a:cubicBezTo>
                <a:cubicBezTo>
                  <a:pt x="2188" y="565"/>
                  <a:pt x="2359" y="750"/>
                  <a:pt x="2359" y="971"/>
                </a:cubicBezTo>
                <a:cubicBezTo>
                  <a:pt x="2359" y="1205"/>
                  <a:pt x="2170" y="1394"/>
                  <a:pt x="1942" y="13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121870" tIns="60935" rIns="121870" bIns="60935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092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76" b="0" i="0" u="none" strike="noStrike" kern="1200" cap="none" spc="0" normalizeH="0" baseline="0" noProof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1030F99-B296-4B8D-BA2B-2719DB1D75A4}"/>
              </a:ext>
            </a:extLst>
          </p:cNvPr>
          <p:cNvSpPr txBox="1"/>
          <p:nvPr/>
        </p:nvSpPr>
        <p:spPr>
          <a:xfrm>
            <a:off x="9687997" y="5168818"/>
            <a:ext cx="1328860" cy="511256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rPr>
              <a:t>Azure Svcs 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882F6FEA-6ADE-4725-89D7-C4DB5DF6BD11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50000"/>
          </a:blip>
          <a:stretch>
            <a:fillRect/>
          </a:stretch>
        </p:blipFill>
        <p:spPr>
          <a:xfrm>
            <a:off x="5536187" y="5286904"/>
            <a:ext cx="674300" cy="1334256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C19C66A0-EE66-4B13-B748-6018CDE0DDA7}"/>
              </a:ext>
            </a:extLst>
          </p:cNvPr>
          <p:cNvSpPr txBox="1"/>
          <p:nvPr/>
        </p:nvSpPr>
        <p:spPr>
          <a:xfrm>
            <a:off x="6112084" y="5474721"/>
            <a:ext cx="2103660" cy="732856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rPr>
              <a:t>On Prem Apps &amp; Data 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A34DF98-0853-4D4C-8813-D270DC447790}"/>
              </a:ext>
            </a:extLst>
          </p:cNvPr>
          <p:cNvSpPr/>
          <p:nvPr/>
        </p:nvSpPr>
        <p:spPr bwMode="auto">
          <a:xfrm>
            <a:off x="9702196" y="4424925"/>
            <a:ext cx="1567135" cy="536396"/>
          </a:xfrm>
          <a:prstGeom prst="rect">
            <a:avLst/>
          </a:prstGeom>
          <a:solidFill>
            <a:srgbClr val="0072C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marL="0" marR="0" lvl="0" indent="0" algn="ctr" defTabSz="12425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76" b="1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Azure</a:t>
            </a:r>
            <a:r>
              <a:rPr kumimoji="0" lang="en-US" sz="1176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 </a:t>
            </a:r>
          </a:p>
          <a:p>
            <a:pPr marL="0" marR="0" lvl="0" indent="0" algn="ctr" defTabSz="12425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76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Integration </a:t>
            </a:r>
          </a:p>
          <a:p>
            <a:pPr marL="0" marR="0" lvl="0" indent="0" algn="ctr" defTabSz="12425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76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Runtime 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DDA2F3E5-6B52-4C08-BBF6-634DDA94B45F}"/>
              </a:ext>
            </a:extLst>
          </p:cNvPr>
          <p:cNvGrpSpPr/>
          <p:nvPr/>
        </p:nvGrpSpPr>
        <p:grpSpPr>
          <a:xfrm>
            <a:off x="6670234" y="4030453"/>
            <a:ext cx="1031621" cy="409182"/>
            <a:chOff x="1570037" y="2467828"/>
            <a:chExt cx="1052307" cy="417387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49D55D25-55CA-45FE-9FD9-6CC47F4EDB69}"/>
                </a:ext>
              </a:extLst>
            </p:cNvPr>
            <p:cNvSpPr/>
            <p:nvPr/>
          </p:nvSpPr>
          <p:spPr bwMode="auto">
            <a:xfrm>
              <a:off x="1715190" y="2572174"/>
              <a:ext cx="762000" cy="208693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8" name="Graphic 37" descr="Table">
              <a:extLst>
                <a:ext uri="{FF2B5EF4-FFF2-40B4-BE49-F238E27FC236}">
                  <a16:creationId xmlns:a16="http://schemas.microsoft.com/office/drawing/2014/main" id="{6B4F9E13-A5DD-4336-BA97-75C8652A7C3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570037" y="2467828"/>
              <a:ext cx="1052307" cy="417387"/>
            </a:xfrm>
            <a:prstGeom prst="rect">
              <a:avLst/>
            </a:prstGeom>
          </p:spPr>
        </p:pic>
      </p:grpSp>
      <p:pic>
        <p:nvPicPr>
          <p:cNvPr id="42" name="Graphic 41" descr="Bonfire">
            <a:extLst>
              <a:ext uri="{FF2B5EF4-FFF2-40B4-BE49-F238E27FC236}">
                <a16:creationId xmlns:a16="http://schemas.microsoft.com/office/drawing/2014/main" id="{97B86723-0FB8-42F6-B7A4-BD7C3C54A17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82668" y="3725101"/>
            <a:ext cx="413019" cy="413019"/>
          </a:xfrm>
          <a:prstGeom prst="rect">
            <a:avLst/>
          </a:prstGeom>
        </p:spPr>
      </p:pic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D4E385F1-7A8F-436F-B6BA-18F11BABC1D0}"/>
              </a:ext>
            </a:extLst>
          </p:cNvPr>
          <p:cNvCxnSpPr>
            <a:cxnSpLocks/>
          </p:cNvCxnSpPr>
          <p:nvPr/>
        </p:nvCxnSpPr>
        <p:spPr>
          <a:xfrm flipH="1">
            <a:off x="5241560" y="182116"/>
            <a:ext cx="467743" cy="7987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F24BF073-3D98-410B-9BC2-3F2270708AE0}"/>
              </a:ext>
            </a:extLst>
          </p:cNvPr>
          <p:cNvCxnSpPr>
            <a:cxnSpLocks/>
          </p:cNvCxnSpPr>
          <p:nvPr/>
        </p:nvCxnSpPr>
        <p:spPr>
          <a:xfrm flipH="1">
            <a:off x="5241560" y="518651"/>
            <a:ext cx="480283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095DFB61-8305-4F34-83B5-2F372E50C2F6}"/>
              </a:ext>
            </a:extLst>
          </p:cNvPr>
          <p:cNvSpPr txBox="1"/>
          <p:nvPr/>
        </p:nvSpPr>
        <p:spPr>
          <a:xfrm>
            <a:off x="5603473" y="-63348"/>
            <a:ext cx="4196763" cy="506901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68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rPr>
              <a:t>Command and Control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F6B02B0-9284-4FF3-A830-26007B12745C}"/>
              </a:ext>
            </a:extLst>
          </p:cNvPr>
          <p:cNvSpPr txBox="1"/>
          <p:nvPr/>
        </p:nvSpPr>
        <p:spPr>
          <a:xfrm>
            <a:off x="5583122" y="279970"/>
            <a:ext cx="4196763" cy="506901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68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rPr>
              <a:t>Data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8F7A8F24-B21A-40DD-94C6-BF4CB3875348}"/>
              </a:ext>
            </a:extLst>
          </p:cNvPr>
          <p:cNvCxnSpPr>
            <a:cxnSpLocks/>
            <a:stCxn id="29" idx="0"/>
            <a:endCxn id="17" idx="2"/>
          </p:cNvCxnSpPr>
          <p:nvPr/>
        </p:nvCxnSpPr>
        <p:spPr>
          <a:xfrm flipH="1" flipV="1">
            <a:off x="8829508" y="2779574"/>
            <a:ext cx="1656256" cy="1645351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E4CED6A6-F53E-4397-9639-240C0B56D184}"/>
              </a:ext>
            </a:extLst>
          </p:cNvPr>
          <p:cNvCxnSpPr>
            <a:cxnSpLocks/>
            <a:stCxn id="27" idx="0"/>
            <a:endCxn id="17" idx="2"/>
          </p:cNvCxnSpPr>
          <p:nvPr/>
        </p:nvCxnSpPr>
        <p:spPr>
          <a:xfrm flipV="1">
            <a:off x="6663879" y="2779574"/>
            <a:ext cx="2165630" cy="1756476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 56">
            <a:extLst>
              <a:ext uri="{FF2B5EF4-FFF2-40B4-BE49-F238E27FC236}">
                <a16:creationId xmlns:a16="http://schemas.microsoft.com/office/drawing/2014/main" id="{AB0EBD8C-E2A2-49A3-843B-1FDEB44EECCF}"/>
              </a:ext>
            </a:extLst>
          </p:cNvPr>
          <p:cNvSpPr/>
          <p:nvPr/>
        </p:nvSpPr>
        <p:spPr bwMode="auto">
          <a:xfrm>
            <a:off x="7261494" y="2267520"/>
            <a:ext cx="1921341" cy="41445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  <a:prstDash val="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F3ED4035-BB56-4CE1-81A0-B153BC2E6A66}"/>
              </a:ext>
            </a:extLst>
          </p:cNvPr>
          <p:cNvSpPr/>
          <p:nvPr/>
        </p:nvSpPr>
        <p:spPr bwMode="auto">
          <a:xfrm>
            <a:off x="7580496" y="2433620"/>
            <a:ext cx="227040" cy="114202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9CE12454-6A3A-44CB-8D67-1D787B1EF79C}"/>
              </a:ext>
            </a:extLst>
          </p:cNvPr>
          <p:cNvSpPr/>
          <p:nvPr/>
        </p:nvSpPr>
        <p:spPr bwMode="auto">
          <a:xfrm>
            <a:off x="7997140" y="2429612"/>
            <a:ext cx="227040" cy="114202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0B35D7E2-588A-4DC2-A2C6-A048A133C0C9}"/>
              </a:ext>
            </a:extLst>
          </p:cNvPr>
          <p:cNvSpPr/>
          <p:nvPr/>
        </p:nvSpPr>
        <p:spPr bwMode="auto">
          <a:xfrm>
            <a:off x="8429617" y="2338479"/>
            <a:ext cx="227040" cy="114202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EC0A003E-7ECA-42FE-BF3B-18E9E6FDA764}"/>
              </a:ext>
            </a:extLst>
          </p:cNvPr>
          <p:cNvSpPr/>
          <p:nvPr/>
        </p:nvSpPr>
        <p:spPr bwMode="auto">
          <a:xfrm>
            <a:off x="8429617" y="2540785"/>
            <a:ext cx="227040" cy="114202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0B356A6B-0164-4398-B570-A1F6B7F9F205}"/>
              </a:ext>
            </a:extLst>
          </p:cNvPr>
          <p:cNvCxnSpPr>
            <a:cxnSpLocks/>
            <a:endCxn id="62" idx="1"/>
          </p:cNvCxnSpPr>
          <p:nvPr/>
        </p:nvCxnSpPr>
        <p:spPr>
          <a:xfrm>
            <a:off x="7811108" y="2486713"/>
            <a:ext cx="186032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D7900D27-B01D-4B85-8C5D-1E15BD88A73B}"/>
              </a:ext>
            </a:extLst>
          </p:cNvPr>
          <p:cNvCxnSpPr>
            <a:cxnSpLocks/>
            <a:endCxn id="63" idx="1"/>
          </p:cNvCxnSpPr>
          <p:nvPr/>
        </p:nvCxnSpPr>
        <p:spPr>
          <a:xfrm flipV="1">
            <a:off x="8246461" y="2395580"/>
            <a:ext cx="183156" cy="104628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90E88328-F82C-4906-89F3-82B6B96A790E}"/>
              </a:ext>
            </a:extLst>
          </p:cNvPr>
          <p:cNvCxnSpPr>
            <a:cxnSpLocks/>
            <a:stCxn id="62" idx="3"/>
            <a:endCxn id="64" idx="1"/>
          </p:cNvCxnSpPr>
          <p:nvPr/>
        </p:nvCxnSpPr>
        <p:spPr>
          <a:xfrm>
            <a:off x="8224180" y="2486713"/>
            <a:ext cx="205437" cy="111173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id="{3CDF9319-38AD-4685-9C5B-8916A03F6367}"/>
              </a:ext>
            </a:extLst>
          </p:cNvPr>
          <p:cNvSpPr/>
          <p:nvPr/>
        </p:nvSpPr>
        <p:spPr bwMode="auto">
          <a:xfrm>
            <a:off x="8823079" y="2537586"/>
            <a:ext cx="227040" cy="114202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86231B9F-E3C5-4BEB-8C67-916D75FC05E2}"/>
              </a:ext>
            </a:extLst>
          </p:cNvPr>
          <p:cNvCxnSpPr>
            <a:cxnSpLocks/>
          </p:cNvCxnSpPr>
          <p:nvPr/>
        </p:nvCxnSpPr>
        <p:spPr>
          <a:xfrm>
            <a:off x="8673674" y="2608183"/>
            <a:ext cx="155147" cy="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Rectangle 73">
            <a:extLst>
              <a:ext uri="{FF2B5EF4-FFF2-40B4-BE49-F238E27FC236}">
                <a16:creationId xmlns:a16="http://schemas.microsoft.com/office/drawing/2014/main" id="{4DE9E213-8A65-4530-A23F-78AC4A9B9D14}"/>
              </a:ext>
            </a:extLst>
          </p:cNvPr>
          <p:cNvSpPr/>
          <p:nvPr/>
        </p:nvSpPr>
        <p:spPr bwMode="auto">
          <a:xfrm>
            <a:off x="9427855" y="2264447"/>
            <a:ext cx="963967" cy="41445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  <a:prstDash val="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76" b="0" i="0" u="none" strike="noStrike" kern="1200" cap="none" spc="0" normalizeH="0" baseline="0" noProof="0">
                <a:ln>
                  <a:noFill/>
                </a:ln>
                <a:solidFill>
                  <a:srgbClr val="737373"/>
                </a:soli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rPr>
              <a:t>SSIS Package</a:t>
            </a:r>
          </a:p>
        </p:txBody>
      </p: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B71888BB-2D5B-457D-8D15-D4385E9B1996}"/>
              </a:ext>
            </a:extLst>
          </p:cNvPr>
          <p:cNvCxnSpPr>
            <a:cxnSpLocks/>
            <a:endCxn id="27" idx="3"/>
          </p:cNvCxnSpPr>
          <p:nvPr/>
        </p:nvCxnSpPr>
        <p:spPr>
          <a:xfrm flipH="1" flipV="1">
            <a:off x="7268655" y="4804247"/>
            <a:ext cx="1657781" cy="81966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87F235D6-C9D6-4134-8F25-3D566BA3C7B5}"/>
              </a:ext>
            </a:extLst>
          </p:cNvPr>
          <p:cNvCxnSpPr>
            <a:cxnSpLocks/>
            <a:endCxn id="27" idx="2"/>
          </p:cNvCxnSpPr>
          <p:nvPr/>
        </p:nvCxnSpPr>
        <p:spPr>
          <a:xfrm flipH="1" flipV="1">
            <a:off x="6663879" y="5072446"/>
            <a:ext cx="6356" cy="45482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E8D658E-5222-4EA5-A452-5AA9AA49C4D8}"/>
              </a:ext>
            </a:extLst>
          </p:cNvPr>
          <p:cNvGrpSpPr/>
          <p:nvPr/>
        </p:nvGrpSpPr>
        <p:grpSpPr>
          <a:xfrm>
            <a:off x="10985615" y="4976064"/>
            <a:ext cx="138282" cy="868618"/>
            <a:chOff x="5868071" y="4976064"/>
            <a:chExt cx="138282" cy="868618"/>
          </a:xfrm>
        </p:grpSpPr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64200DD0-D3DA-4CB7-B918-33C27B988E7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68071" y="4976064"/>
              <a:ext cx="0" cy="868618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83D0E7C0-5B90-445F-9EB8-2D022FB2918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996526" y="4976065"/>
              <a:ext cx="9827" cy="862947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A1648413-F9FF-4CB3-92FF-125136A3EC96}"/>
              </a:ext>
            </a:extLst>
          </p:cNvPr>
          <p:cNvCxnSpPr>
            <a:cxnSpLocks/>
          </p:cNvCxnSpPr>
          <p:nvPr/>
        </p:nvCxnSpPr>
        <p:spPr>
          <a:xfrm flipH="1" flipV="1">
            <a:off x="6509902" y="5100045"/>
            <a:ext cx="5302" cy="427222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TextBox 122">
            <a:extLst>
              <a:ext uri="{FF2B5EF4-FFF2-40B4-BE49-F238E27FC236}">
                <a16:creationId xmlns:a16="http://schemas.microsoft.com/office/drawing/2014/main" id="{D5CDAE0F-0B5F-4F2E-8CA1-5BB4F041F851}"/>
              </a:ext>
            </a:extLst>
          </p:cNvPr>
          <p:cNvSpPr txBox="1"/>
          <p:nvPr/>
        </p:nvSpPr>
        <p:spPr>
          <a:xfrm>
            <a:off x="7268619" y="2269029"/>
            <a:ext cx="1554459" cy="1629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76" b="0" i="0" u="none" strike="noStrike" kern="1200" cap="none" spc="0" normalizeH="0" baseline="0" noProof="0">
                <a:ln>
                  <a:noFill/>
                </a:ln>
                <a:solidFill>
                  <a:srgbClr val="737373"/>
                </a:solidFill>
                <a:effectLst/>
                <a:uLnTx/>
                <a:uFillTx/>
                <a:latin typeface="Segoe UI Semilight"/>
                <a:ea typeface="+mn-ea"/>
                <a:cs typeface="Segoe UI" pitchFamily="34" charset="0"/>
              </a:rPr>
              <a:t>Pipeline</a:t>
            </a:r>
          </a:p>
        </p:txBody>
      </p:sp>
      <p:pic>
        <p:nvPicPr>
          <p:cNvPr id="47" name="Picture 8" descr="Image result for Amazon AWS">
            <a:extLst>
              <a:ext uri="{FF2B5EF4-FFF2-40B4-BE49-F238E27FC236}">
                <a16:creationId xmlns:a16="http://schemas.microsoft.com/office/drawing/2014/main" id="{AED0228B-4662-48D0-A884-3AD0D6B01D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323835" y="6510226"/>
            <a:ext cx="611377" cy="221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B59F154E-2E9A-4649-931F-2488C923D362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371714" y="6254697"/>
            <a:ext cx="524811" cy="366463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58ACCCB9-6A0C-46BD-BC00-2FBB592D437B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001382" y="6273040"/>
            <a:ext cx="628713" cy="246760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BA8019C1-297B-46D4-8B9C-D0E410E9EEB6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60089" y="6486522"/>
            <a:ext cx="391592" cy="220270"/>
          </a:xfrm>
          <a:prstGeom prst="rect">
            <a:avLst/>
          </a:prstGeom>
        </p:spPr>
      </p:pic>
      <p:pic>
        <p:nvPicPr>
          <p:cNvPr id="3" name="Picture 2" descr="A drawing of a cartoon character&#10;&#10;Description generated with high confidence">
            <a:extLst>
              <a:ext uri="{FF2B5EF4-FFF2-40B4-BE49-F238E27FC236}">
                <a16:creationId xmlns:a16="http://schemas.microsoft.com/office/drawing/2014/main" id="{661D5180-C214-402E-A2B1-171F6C5B2BB4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9968" y="6464977"/>
            <a:ext cx="340285" cy="34488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AFA2849-DC78-40EC-93CE-78C45A0F6830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134" b="38831"/>
          <a:stretch/>
        </p:blipFill>
        <p:spPr>
          <a:xfrm>
            <a:off x="10513563" y="6621161"/>
            <a:ext cx="554827" cy="131496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9DAB203B-13A8-4B70-8185-01AE4D4DB4CD}"/>
              </a:ext>
            </a:extLst>
          </p:cNvPr>
          <p:cNvSpPr txBox="1"/>
          <p:nvPr/>
        </p:nvSpPr>
        <p:spPr>
          <a:xfrm>
            <a:off x="9687997" y="5839522"/>
            <a:ext cx="2370841" cy="511256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rPr>
              <a:t>Cloud &amp; SaaS</a:t>
            </a: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919B3A7B-BEA4-4F69-8782-604057891238}"/>
              </a:ext>
            </a:extLst>
          </p:cNvPr>
          <p:cNvCxnSpPr>
            <a:cxnSpLocks/>
          </p:cNvCxnSpPr>
          <p:nvPr/>
        </p:nvCxnSpPr>
        <p:spPr>
          <a:xfrm flipV="1">
            <a:off x="10135236" y="4999466"/>
            <a:ext cx="0" cy="28743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120FF923-36A0-419D-B58E-DEEA26F70C64}"/>
              </a:ext>
            </a:extLst>
          </p:cNvPr>
          <p:cNvCxnSpPr>
            <a:cxnSpLocks/>
          </p:cNvCxnSpPr>
          <p:nvPr/>
        </p:nvCxnSpPr>
        <p:spPr>
          <a:xfrm flipV="1">
            <a:off x="10313435" y="4999467"/>
            <a:ext cx="0" cy="287437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D3ED15F6-0F84-442D-8CD2-54875DB803F8}"/>
              </a:ext>
            </a:extLst>
          </p:cNvPr>
          <p:cNvSpPr txBox="1"/>
          <p:nvPr/>
        </p:nvSpPr>
        <p:spPr>
          <a:xfrm>
            <a:off x="9270782" y="86305"/>
            <a:ext cx="1328860" cy="455857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rPr>
              <a:t>Azure</a:t>
            </a:r>
          </a:p>
        </p:txBody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id="{DACE255A-4F36-4CD2-9B2F-AD025D688BD1}"/>
              </a:ext>
            </a:extLst>
          </p:cNvPr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01299" y="6092685"/>
            <a:ext cx="417206" cy="211384"/>
          </a:xfrm>
          <a:prstGeom prst="rect">
            <a:avLst/>
          </a:prstGeom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8B6F3FE8-BFEA-4591-AA21-451E60ECEE1B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38121" y="6308417"/>
            <a:ext cx="491661" cy="211383"/>
          </a:xfrm>
          <a:prstGeom prst="rect">
            <a:avLst/>
          </a:prstGeom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D0CDDBD7-549E-4A7F-9669-60D1F5A734C5}"/>
              </a:ext>
            </a:extLst>
          </p:cNvPr>
          <p:cNvPicPr>
            <a:picLocks noChangeAspect="1"/>
          </p:cNvPicPr>
          <p:nvPr/>
        </p:nvPicPr>
        <p:blipFill rotWithShape="1"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52336" y="6519800"/>
            <a:ext cx="450827" cy="124766"/>
          </a:xfrm>
          <a:prstGeom prst="rect">
            <a:avLst/>
          </a:prstGeom>
        </p:spPr>
      </p:pic>
      <p:pic>
        <p:nvPicPr>
          <p:cNvPr id="86" name="Picture 85">
            <a:extLst>
              <a:ext uri="{FF2B5EF4-FFF2-40B4-BE49-F238E27FC236}">
                <a16:creationId xmlns:a16="http://schemas.microsoft.com/office/drawing/2014/main" id="{0045662A-EACD-4287-B00B-BBA6EFD4560D}"/>
              </a:ext>
            </a:extLst>
          </p:cNvPr>
          <p:cNvPicPr>
            <a:picLocks noChangeAspect="1"/>
          </p:cNvPicPr>
          <p:nvPr/>
        </p:nvPicPr>
        <p:blipFill rotWithShape="1"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53912" y="6106510"/>
            <a:ext cx="695872" cy="187875"/>
          </a:xfrm>
          <a:prstGeom prst="rect">
            <a:avLst/>
          </a:prstGeom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039992B6-A7DD-4668-B9EE-D7684C75AE04}"/>
              </a:ext>
            </a:extLst>
          </p:cNvPr>
          <p:cNvPicPr>
            <a:picLocks noChangeAspect="1"/>
          </p:cNvPicPr>
          <p:nvPr/>
        </p:nvPicPr>
        <p:blipFill>
          <a:blip r:embed="rId1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12833" y="6360885"/>
            <a:ext cx="690897" cy="131599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D729F4EF-C00B-4F83-AA2C-837980FC49C6}"/>
              </a:ext>
            </a:extLst>
          </p:cNvPr>
          <p:cNvPicPr>
            <a:picLocks noChangeAspect="1"/>
          </p:cNvPicPr>
          <p:nvPr/>
        </p:nvPicPr>
        <p:blipFill>
          <a:blip r:embed="rId1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08296" y="6016124"/>
            <a:ext cx="379699" cy="308585"/>
          </a:xfrm>
          <a:prstGeom prst="rect">
            <a:avLst/>
          </a:prstGeom>
        </p:spPr>
      </p:pic>
      <p:sp>
        <p:nvSpPr>
          <p:cNvPr id="65" name="Rectangle 64">
            <a:extLst>
              <a:ext uri="{FF2B5EF4-FFF2-40B4-BE49-F238E27FC236}">
                <a16:creationId xmlns:a16="http://schemas.microsoft.com/office/drawing/2014/main" id="{190EB120-CED2-44F4-8F3A-793E51611A56}"/>
              </a:ext>
            </a:extLst>
          </p:cNvPr>
          <p:cNvSpPr/>
          <p:nvPr/>
        </p:nvSpPr>
        <p:spPr bwMode="auto">
          <a:xfrm>
            <a:off x="-5230" y="973"/>
            <a:ext cx="4798562" cy="6857027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51CD1D13-991D-44D7-AF80-D9070DC7C3CA}"/>
              </a:ext>
            </a:extLst>
          </p:cNvPr>
          <p:cNvSpPr/>
          <p:nvPr/>
        </p:nvSpPr>
        <p:spPr>
          <a:xfrm>
            <a:off x="245818" y="1187230"/>
            <a:ext cx="4721346" cy="40811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b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Data Factory</a:t>
            </a:r>
            <a:endParaRPr lang="en-US" sz="240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 data integration account. 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Location of orchestration, service metadata</a:t>
            </a:r>
            <a:endParaRPr lang="en-US" sz="240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endParaRPr lang="en-US" sz="320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b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Integration Runtime (IR)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ADF’s execution engine.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Three core capabilities: 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Data movement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Pipeline activity execution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SSIS package execution</a:t>
            </a:r>
          </a:p>
        </p:txBody>
      </p:sp>
      <p:sp>
        <p:nvSpPr>
          <p:cNvPr id="75" name="Title 1">
            <a:extLst>
              <a:ext uri="{FF2B5EF4-FFF2-40B4-BE49-F238E27FC236}">
                <a16:creationId xmlns:a16="http://schemas.microsoft.com/office/drawing/2014/main" id="{D2093F48-ED1B-4198-90BE-76F868168C29}"/>
              </a:ext>
            </a:extLst>
          </p:cNvPr>
          <p:cNvSpPr txBox="1">
            <a:spLocks/>
          </p:cNvSpPr>
          <p:nvPr/>
        </p:nvSpPr>
        <p:spPr>
          <a:xfrm>
            <a:off x="209589" y="175258"/>
            <a:ext cx="11023275" cy="643969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920" b="1" spc="-100">
                <a:ln w="3175">
                  <a:noFill/>
                </a:ln>
                <a:solidFill>
                  <a:srgbClr val="0078D7"/>
                </a:solidFill>
                <a:latin typeface="Segoe UI Light (Headings)"/>
                <a:ea typeface="+mn-ea"/>
                <a:cs typeface="Segoe UI" pitchFamily="34" charset="0"/>
              </a:rPr>
              <a:t>Architecture</a:t>
            </a:r>
          </a:p>
        </p:txBody>
      </p:sp>
    </p:spTree>
    <p:extLst>
      <p:ext uri="{BB962C8B-B14F-4D97-AF65-F5344CB8AC3E}">
        <p14:creationId xmlns:p14="http://schemas.microsoft.com/office/powerpoint/2010/main" val="2474007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Title 1">
            <a:extLst>
              <a:ext uri="{FF2B5EF4-FFF2-40B4-BE49-F238E27FC236}">
                <a16:creationId xmlns:a16="http://schemas.microsoft.com/office/drawing/2014/main" id="{84835B3A-DD8E-43CC-93E1-30DC898654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920" b="1">
                <a:solidFill>
                  <a:srgbClr val="0078D7"/>
                </a:solidFill>
                <a:latin typeface="Segoe UI Light (Headings)"/>
              </a:rPr>
              <a:t>ADF Key Concepts</a:t>
            </a:r>
          </a:p>
        </p:txBody>
      </p:sp>
      <p:pic>
        <p:nvPicPr>
          <p:cNvPr id="7" name="Picture 2" descr="Diagram: Data Factory, a cloud data integration service - Key Concepts">
            <a:extLst>
              <a:ext uri="{FF2B5EF4-FFF2-40B4-BE49-F238E27FC236}">
                <a16:creationId xmlns:a16="http://schemas.microsoft.com/office/drawing/2014/main" id="{BE009E6E-8554-4328-8586-D0CAA6C195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644" y="1996827"/>
            <a:ext cx="11383536" cy="3600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E977691-26A4-4B92-99C3-225F3B814A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1083" y="4593502"/>
            <a:ext cx="1675963" cy="33364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17AFA93-B211-49B7-A6E8-C93D678DEF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2165" y="4328602"/>
            <a:ext cx="2919726" cy="1114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126918"/>
      </p:ext>
    </p:extLst>
  </p:cSld>
  <p:clrMapOvr>
    <a:masterClrMapping/>
  </p:clrMapOvr>
  <p:transition spd="med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1">
            <a:extLst>
              <a:ext uri="{FF2B5EF4-FFF2-40B4-BE49-F238E27FC236}">
                <a16:creationId xmlns:a16="http://schemas.microsoft.com/office/drawing/2014/main" id="{53DABB43-3747-4A16-AE3E-6D88AE3A0C03}"/>
              </a:ext>
            </a:extLst>
          </p:cNvPr>
          <p:cNvSpPr txBox="1">
            <a:spLocks/>
          </p:cNvSpPr>
          <p:nvPr/>
        </p:nvSpPr>
        <p:spPr>
          <a:xfrm>
            <a:off x="196561" y="155051"/>
            <a:ext cx="10533962" cy="68780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3259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8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913918"/>
            <a:r>
              <a:rPr lang="en-US" sz="3920" b="1" spc="-100">
                <a:ln w="3175">
                  <a:noFill/>
                </a:ln>
                <a:solidFill>
                  <a:srgbClr val="0078D7"/>
                </a:solidFill>
                <a:latin typeface="Segoe UI Light (Headings)"/>
                <a:ea typeface="+mn-ea"/>
                <a:cs typeface="Segoe UI" pitchFamily="34" charset="0"/>
              </a:rPr>
              <a:t>Access all your data – 80+ connectors &amp; growing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DEB1C3F-4F91-4090-B20B-170898529B4A}"/>
              </a:ext>
            </a:extLst>
          </p:cNvPr>
          <p:cNvSpPr/>
          <p:nvPr/>
        </p:nvSpPr>
        <p:spPr>
          <a:xfrm>
            <a:off x="174070" y="6358086"/>
            <a:ext cx="45540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126"/>
            <a:r>
              <a:rPr lang="en-US" sz="1400">
                <a:solidFill>
                  <a:prstClr val="black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* Supported file formats: CSV, Parquet, AVRO, ORC, JSON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05C014F-0D93-440F-B88E-CA6E3654291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40946" y="842856"/>
          <a:ext cx="11510108" cy="5452312"/>
        </p:xfrm>
        <a:graphic>
          <a:graphicData uri="http://schemas.openxmlformats.org/drawingml/2006/table">
            <a:tbl>
              <a:tblPr firstRow="1" firstCol="1" bandRow="1"/>
              <a:tblGrid>
                <a:gridCol w="1714201">
                  <a:extLst>
                    <a:ext uri="{9D8B030D-6E8A-4147-A177-3AD203B41FA5}">
                      <a16:colId xmlns:a16="http://schemas.microsoft.com/office/drawing/2014/main" val="165871124"/>
                    </a:ext>
                  </a:extLst>
                </a:gridCol>
                <a:gridCol w="1443607">
                  <a:extLst>
                    <a:ext uri="{9D8B030D-6E8A-4147-A177-3AD203B41FA5}">
                      <a16:colId xmlns:a16="http://schemas.microsoft.com/office/drawing/2014/main" val="1811083477"/>
                    </a:ext>
                  </a:extLst>
                </a:gridCol>
                <a:gridCol w="1357569">
                  <a:extLst>
                    <a:ext uri="{9D8B030D-6E8A-4147-A177-3AD203B41FA5}">
                      <a16:colId xmlns:a16="http://schemas.microsoft.com/office/drawing/2014/main" val="2505787839"/>
                    </a:ext>
                  </a:extLst>
                </a:gridCol>
                <a:gridCol w="1529646">
                  <a:extLst>
                    <a:ext uri="{9D8B030D-6E8A-4147-A177-3AD203B41FA5}">
                      <a16:colId xmlns:a16="http://schemas.microsoft.com/office/drawing/2014/main" val="168916183"/>
                    </a:ext>
                  </a:extLst>
                </a:gridCol>
                <a:gridCol w="1270873">
                  <a:extLst>
                    <a:ext uri="{9D8B030D-6E8A-4147-A177-3AD203B41FA5}">
                      <a16:colId xmlns:a16="http://schemas.microsoft.com/office/drawing/2014/main" val="3147627892"/>
                    </a:ext>
                  </a:extLst>
                </a:gridCol>
                <a:gridCol w="1454773">
                  <a:extLst>
                    <a:ext uri="{9D8B030D-6E8A-4147-A177-3AD203B41FA5}">
                      <a16:colId xmlns:a16="http://schemas.microsoft.com/office/drawing/2014/main" val="32484208"/>
                    </a:ext>
                  </a:extLst>
                </a:gridCol>
                <a:gridCol w="1481044">
                  <a:extLst>
                    <a:ext uri="{9D8B030D-6E8A-4147-A177-3AD203B41FA5}">
                      <a16:colId xmlns:a16="http://schemas.microsoft.com/office/drawing/2014/main" val="845883136"/>
                    </a:ext>
                  </a:extLst>
                </a:gridCol>
                <a:gridCol w="1258395">
                  <a:extLst>
                    <a:ext uri="{9D8B030D-6E8A-4147-A177-3AD203B41FA5}">
                      <a16:colId xmlns:a16="http://schemas.microsoft.com/office/drawing/2014/main" val="2208311229"/>
                    </a:ext>
                  </a:extLst>
                </a:gridCol>
              </a:tblGrid>
              <a:tr h="30998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</a:rPr>
                        <a:t>Azure (15)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</a:endParaRPr>
                    </a:p>
                  </a:txBody>
                  <a:tcPr marL="86405" marR="86405" marT="43202" marB="43202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</a:rPr>
                        <a:t>Database &amp; DW (25)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</a:endParaRPr>
                    </a:p>
                  </a:txBody>
                  <a:tcPr marL="86405" marR="86405" marT="43202" marB="43202" anchor="ctr">
                    <a:lnL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</a:rPr>
                        <a:t>File Storage (6)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</a:endParaRPr>
                    </a:p>
                  </a:txBody>
                  <a:tcPr marL="86405" marR="86405" marT="43202" marB="43202" anchor="ctr">
                    <a:lnL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</a:rPr>
                        <a:t>NoSQL (3)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</a:endParaRPr>
                    </a:p>
                  </a:txBody>
                  <a:tcPr marL="86405" marR="86405" marT="43202" marB="43202" anchor="ctr">
                    <a:lnL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</a:rPr>
                        <a:t>Services &amp; Apps (28)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</a:endParaRPr>
                    </a:p>
                  </a:txBody>
                  <a:tcPr marL="86405" marR="86405" marT="43202" marB="43202" anchor="ctr">
                    <a:lnL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</a:rPr>
                        <a:t>Generic (4)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</a:endParaRPr>
                    </a:p>
                  </a:txBody>
                  <a:tcPr marL="86405" marR="86405" marT="43202" marB="43202" anchor="ctr">
                    <a:lnL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0371443"/>
                  </a:ext>
                </a:extLst>
              </a:tr>
              <a:tr h="30998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50"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</a:rPr>
                        <a:t>Blob Storage</a:t>
                      </a:r>
                    </a:p>
                  </a:txBody>
                  <a:tcPr marL="9001" marR="9001" marT="43202" marB="43202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50"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</a:rPr>
                        <a:t>Amazon Redshift</a:t>
                      </a:r>
                    </a:p>
                  </a:txBody>
                  <a:tcPr marL="86405" marR="86405" marT="43202" marB="43202" anchor="ctr">
                    <a:lnL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50"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</a:rPr>
                        <a:t>Oracle</a:t>
                      </a:r>
                    </a:p>
                  </a:txBody>
                  <a:tcPr marL="86405" marR="86405" marT="43202" marB="43202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50"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</a:rPr>
                        <a:t>Amazon S3</a:t>
                      </a:r>
                    </a:p>
                  </a:txBody>
                  <a:tcPr marL="86405" marR="86405" marT="43202" marB="43202" anchor="ctr">
                    <a:lnL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50"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</a:rPr>
                        <a:t>Cassandra</a:t>
                      </a:r>
                    </a:p>
                  </a:txBody>
                  <a:tcPr marL="86405" marR="86405" marT="43202" marB="43202" anchor="ctr">
                    <a:lnL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50"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</a:rPr>
                        <a:t>Amazon MWS</a:t>
                      </a:r>
                    </a:p>
                  </a:txBody>
                  <a:tcPr marL="9001" marR="9001" marT="43202" marB="43202" anchor="ctr">
                    <a:lnL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50"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</a:rPr>
                        <a:t>Oracle Service Cloud</a:t>
                      </a:r>
                    </a:p>
                  </a:txBody>
                  <a:tcPr marL="9001" marR="9001" marT="43202" marB="43202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50"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</a:rPr>
                        <a:t>HTTP</a:t>
                      </a:r>
                    </a:p>
                  </a:txBody>
                  <a:tcPr marL="86405" marR="86405" marT="43202" marB="43202" anchor="ctr">
                    <a:lnL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2899563"/>
                  </a:ext>
                </a:extLst>
              </a:tr>
              <a:tr h="30998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50"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</a:rPr>
                        <a:t>Cosmos DB – SQL API</a:t>
                      </a:r>
                    </a:p>
                  </a:txBody>
                  <a:tcPr marL="9001" marR="9001" marT="43202" marB="43202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50"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</a:rPr>
                        <a:t>DB2</a:t>
                      </a:r>
                    </a:p>
                  </a:txBody>
                  <a:tcPr marL="86405" marR="86405" marT="43202" marB="43202" anchor="ctr">
                    <a:lnL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50"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</a:rPr>
                        <a:t>Phoenix</a:t>
                      </a:r>
                    </a:p>
                  </a:txBody>
                  <a:tcPr marL="86405" marR="86405" marT="43202" marB="43202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50"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</a:rPr>
                        <a:t>File System</a:t>
                      </a:r>
                    </a:p>
                  </a:txBody>
                  <a:tcPr marL="86405" marR="86405" marT="43202" marB="43202" anchor="ctr">
                    <a:lnL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50"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</a:rPr>
                        <a:t>Couchbase</a:t>
                      </a:r>
                    </a:p>
                  </a:txBody>
                  <a:tcPr marL="86405" marR="86405" marT="43202" marB="43202" anchor="ctr">
                    <a:lnL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50"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</a:rPr>
                        <a:t>CDS for Apps</a:t>
                      </a:r>
                    </a:p>
                  </a:txBody>
                  <a:tcPr marL="9001" marR="9001" marT="43202" marB="43202" anchor="ctr">
                    <a:lnL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50"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</a:rPr>
                        <a:t>Paypal</a:t>
                      </a:r>
                    </a:p>
                  </a:txBody>
                  <a:tcPr marL="9001" marR="9001" marT="43202" marB="43202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50"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</a:rPr>
                        <a:t>OData</a:t>
                      </a:r>
                    </a:p>
                  </a:txBody>
                  <a:tcPr marL="86405" marR="86405" marT="43202" marB="43202" anchor="ctr">
                    <a:lnL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6061614"/>
                  </a:ext>
                </a:extLst>
              </a:tr>
              <a:tr h="30998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50"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</a:rPr>
                        <a:t>Cosmos DB – MongoDB API</a:t>
                      </a:r>
                    </a:p>
                  </a:txBody>
                  <a:tcPr marL="9001" marR="9001" marT="43202" marB="43202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50"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</a:rPr>
                        <a:t>Drill</a:t>
                      </a:r>
                    </a:p>
                  </a:txBody>
                  <a:tcPr marL="86405" marR="86405" marT="43202" marB="43202" anchor="ctr">
                    <a:lnL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50"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</a:rPr>
                        <a:t>PostgreSQL</a:t>
                      </a:r>
                    </a:p>
                  </a:txBody>
                  <a:tcPr marL="86405" marR="86405" marT="43202" marB="43202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50"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</a:rPr>
                        <a:t>FTP</a:t>
                      </a:r>
                    </a:p>
                  </a:txBody>
                  <a:tcPr marL="86405" marR="86405" marT="43202" marB="43202" anchor="ctr">
                    <a:lnL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50"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</a:rPr>
                        <a:t>MongoDB</a:t>
                      </a:r>
                    </a:p>
                  </a:txBody>
                  <a:tcPr marL="86405" marR="86405" marT="43202" marB="43202" anchor="ctr">
                    <a:lnL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50"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</a:rPr>
                        <a:t>Concur</a:t>
                      </a:r>
                    </a:p>
                  </a:txBody>
                  <a:tcPr marL="9001" marR="9001" marT="43202" marB="43202" anchor="ctr">
                    <a:lnL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50"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</a:rPr>
                        <a:t>QuickBooks</a:t>
                      </a:r>
                    </a:p>
                  </a:txBody>
                  <a:tcPr marL="9001" marR="9001" marT="43202" marB="43202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50"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</a:rPr>
                        <a:t>ODBC</a:t>
                      </a:r>
                    </a:p>
                  </a:txBody>
                  <a:tcPr marL="86405" marR="86405" marT="43202" marB="43202" anchor="ctr">
                    <a:lnL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9028119"/>
                  </a:ext>
                </a:extLst>
              </a:tr>
              <a:tr h="30998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50"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</a:rPr>
                        <a:t>ADLS Gen1</a:t>
                      </a:r>
                    </a:p>
                  </a:txBody>
                  <a:tcPr marL="9001" marR="9001" marT="43202" marB="43202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50"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</a:rPr>
                        <a:t>Google BigQuery</a:t>
                      </a:r>
                    </a:p>
                  </a:txBody>
                  <a:tcPr marL="86405" marR="86405" marT="43202" marB="43202" anchor="ctr">
                    <a:lnL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50"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</a:rPr>
                        <a:t>Presto</a:t>
                      </a:r>
                    </a:p>
                  </a:txBody>
                  <a:tcPr marL="86405" marR="86405" marT="43202" marB="43202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50"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</a:rPr>
                        <a:t>Google Cloud Storage</a:t>
                      </a:r>
                    </a:p>
                  </a:txBody>
                  <a:tcPr marL="86405" marR="86405" marT="43202" marB="43202" anchor="ctr">
                    <a:lnL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5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6405" marR="86405" marT="43202" marB="43202" anchor="ctr">
                    <a:lnL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50"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</a:rPr>
                        <a:t>Dynamics 365</a:t>
                      </a:r>
                    </a:p>
                  </a:txBody>
                  <a:tcPr marL="9001" marR="9001" marT="43202" marB="43202" anchor="ctr">
                    <a:lnL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50"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</a:rPr>
                        <a:t>Salesforce</a:t>
                      </a:r>
                    </a:p>
                  </a:txBody>
                  <a:tcPr marL="9001" marR="9001" marT="43202" marB="43202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50"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</a:rPr>
                        <a:t>REST</a:t>
                      </a:r>
                    </a:p>
                  </a:txBody>
                  <a:tcPr marL="86405" marR="86405" marT="43202" marB="43202" anchor="ctr">
                    <a:lnL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2673198"/>
                  </a:ext>
                </a:extLst>
              </a:tr>
              <a:tr h="30998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50"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</a:rPr>
                        <a:t>ADLS Gen2</a:t>
                      </a:r>
                    </a:p>
                  </a:txBody>
                  <a:tcPr marL="9001" marR="9001" marT="43202" marB="43202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50"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</a:rPr>
                        <a:t>Greenplum</a:t>
                      </a:r>
                    </a:p>
                  </a:txBody>
                  <a:tcPr marL="86405" marR="86405" marT="43202" marB="43202" anchor="ctr">
                    <a:lnL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50"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</a:rPr>
                        <a:t>SAP BW Open Hub</a:t>
                      </a:r>
                    </a:p>
                  </a:txBody>
                  <a:tcPr marL="86405" marR="86405" marT="43202" marB="43202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50"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</a:rPr>
                        <a:t>HDFS</a:t>
                      </a:r>
                    </a:p>
                  </a:txBody>
                  <a:tcPr marL="86405" marR="86405" marT="43202" marB="43202" anchor="ctr">
                    <a:lnL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5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6405" marR="86405" marT="43202" marB="43202" anchor="ctr">
                    <a:lnL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50"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</a:rPr>
                        <a:t>Dynamics AX</a:t>
                      </a:r>
                    </a:p>
                  </a:txBody>
                  <a:tcPr marL="9001" marR="9001" marT="43202" marB="43202" anchor="ctr">
                    <a:lnL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50"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</a:rPr>
                        <a:t>SF Service Cloud</a:t>
                      </a:r>
                    </a:p>
                  </a:txBody>
                  <a:tcPr marL="9001" marR="9001" marT="43202" marB="43202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5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6405" marR="86405" marT="43202" marB="43202" anchor="ctr">
                    <a:lnL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51972173"/>
                  </a:ext>
                </a:extLst>
              </a:tr>
              <a:tr h="30998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50"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</a:rPr>
                        <a:t>Data Explorer</a:t>
                      </a:r>
                    </a:p>
                  </a:txBody>
                  <a:tcPr marL="9001" marR="9001" marT="43202" marB="43202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50"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</a:rPr>
                        <a:t>HBase</a:t>
                      </a:r>
                    </a:p>
                  </a:txBody>
                  <a:tcPr marL="86405" marR="86405" marT="43202" marB="43202" anchor="ctr">
                    <a:lnL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50"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</a:rPr>
                        <a:t>SAP BW MDX</a:t>
                      </a:r>
                    </a:p>
                  </a:txBody>
                  <a:tcPr marL="86405" marR="86405" marT="43202" marB="43202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50"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</a:rPr>
                        <a:t>SFTP</a:t>
                      </a:r>
                    </a:p>
                  </a:txBody>
                  <a:tcPr marL="86405" marR="86405" marT="43202" marB="43202" anchor="ctr">
                    <a:lnL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5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6405" marR="86405" marT="43202" marB="43202" anchor="ctr">
                    <a:lnL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50"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</a:rPr>
                        <a:t>Dynamics CRM</a:t>
                      </a:r>
                    </a:p>
                  </a:txBody>
                  <a:tcPr marL="9001" marR="9001" marT="43202" marB="43202" anchor="ctr">
                    <a:lnL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50"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</a:rPr>
                        <a:t>SF Marketing Cloud</a:t>
                      </a:r>
                    </a:p>
                  </a:txBody>
                  <a:tcPr marL="9001" marR="9001" marT="43202" marB="43202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5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6405" marR="86405" marT="43202" marB="43202" anchor="ctr">
                    <a:lnL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3696990"/>
                  </a:ext>
                </a:extLst>
              </a:tr>
              <a:tr h="30998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50"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</a:rPr>
                        <a:t>Database for MariaDB</a:t>
                      </a:r>
                    </a:p>
                  </a:txBody>
                  <a:tcPr marL="9001" marR="9001" marT="43202" marB="43202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50"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</a:rPr>
                        <a:t>Hive</a:t>
                      </a:r>
                    </a:p>
                  </a:txBody>
                  <a:tcPr marL="86405" marR="86405" marT="43202" marB="43202" anchor="ctr">
                    <a:lnL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50"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</a:rPr>
                        <a:t>SAP HANA</a:t>
                      </a:r>
                    </a:p>
                  </a:txBody>
                  <a:tcPr marL="86405" marR="86405" marT="43202" marB="43202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5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6405" marR="86405" marT="43202" marB="43202" anchor="ctr">
                    <a:lnL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5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6405" marR="86405" marT="43202" marB="43202" anchor="ctr">
                    <a:lnL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50"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</a:rPr>
                        <a:t>Google AdWords</a:t>
                      </a:r>
                    </a:p>
                  </a:txBody>
                  <a:tcPr marL="9001" marR="9001" marT="43202" marB="43202" anchor="ctr">
                    <a:lnL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50"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</a:rPr>
                        <a:t>SAP C4C</a:t>
                      </a:r>
                    </a:p>
                  </a:txBody>
                  <a:tcPr marL="9001" marR="9001" marT="43202" marB="43202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5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6405" marR="86405" marT="43202" marB="43202" anchor="ctr">
                    <a:lnL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2881925"/>
                  </a:ext>
                </a:extLst>
              </a:tr>
              <a:tr h="30998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50"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</a:rPr>
                        <a:t>Database for MySQL</a:t>
                      </a:r>
                    </a:p>
                  </a:txBody>
                  <a:tcPr marL="9001" marR="9001" marT="43202" marB="43202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50"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</a:rPr>
                        <a:t>Impala</a:t>
                      </a:r>
                    </a:p>
                  </a:txBody>
                  <a:tcPr marL="86405" marR="86405" marT="43202" marB="43202" anchor="ctr">
                    <a:lnL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50"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</a:rPr>
                        <a:t>Spark</a:t>
                      </a:r>
                    </a:p>
                  </a:txBody>
                  <a:tcPr marL="86405" marR="86405" marT="43202" marB="43202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5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6405" marR="86405" marT="43202" marB="43202" anchor="ctr">
                    <a:lnL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5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6405" marR="86405" marT="43202" marB="43202" anchor="ctr">
                    <a:lnL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50"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</a:rPr>
                        <a:t>HubSpot</a:t>
                      </a:r>
                    </a:p>
                  </a:txBody>
                  <a:tcPr marL="9001" marR="9001" marT="43202" marB="43202" anchor="ctr">
                    <a:lnL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50"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</a:rPr>
                        <a:t>SAP ECC</a:t>
                      </a:r>
                    </a:p>
                  </a:txBody>
                  <a:tcPr marL="9001" marR="9001" marT="43202" marB="43202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5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6405" marR="86405" marT="43202" marB="43202" anchor="ctr">
                    <a:lnL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4113273"/>
                  </a:ext>
                </a:extLst>
              </a:tr>
              <a:tr h="30998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50"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</a:rPr>
                        <a:t>Database for PostgreSQL</a:t>
                      </a:r>
                    </a:p>
                  </a:txBody>
                  <a:tcPr marL="9001" marR="9001" marT="43202" marB="43202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50"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</a:rPr>
                        <a:t>Informix</a:t>
                      </a:r>
                    </a:p>
                  </a:txBody>
                  <a:tcPr marL="86405" marR="86405" marT="43202" marB="43202" anchor="ctr">
                    <a:lnL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50"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</a:rPr>
                        <a:t>SQL Server</a:t>
                      </a:r>
                    </a:p>
                  </a:txBody>
                  <a:tcPr marL="86405" marR="86405" marT="43202" marB="43202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5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6405" marR="86405" marT="43202" marB="43202" anchor="ctr">
                    <a:lnL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5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6405" marR="86405" marT="43202" marB="43202" anchor="ctr">
                    <a:lnL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50"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</a:rPr>
                        <a:t>Jira</a:t>
                      </a:r>
                    </a:p>
                  </a:txBody>
                  <a:tcPr marL="9001" marR="9001" marT="43202" marB="43202" anchor="ctr">
                    <a:lnL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50"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</a:rPr>
                        <a:t>ServiceNow</a:t>
                      </a:r>
                    </a:p>
                  </a:txBody>
                  <a:tcPr marL="9001" marR="9001" marT="43202" marB="43202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5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6405" marR="86405" marT="43202" marB="43202" anchor="ctr">
                    <a:lnL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4367279"/>
                  </a:ext>
                </a:extLst>
              </a:tr>
              <a:tr h="30998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50"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</a:rPr>
                        <a:t>File Storage</a:t>
                      </a:r>
                    </a:p>
                  </a:txBody>
                  <a:tcPr marL="9001" marR="9001" marT="43202" marB="43202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50"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</a:rPr>
                        <a:t>MariaDB</a:t>
                      </a:r>
                    </a:p>
                  </a:txBody>
                  <a:tcPr marL="86405" marR="86405" marT="43202" marB="43202" anchor="ctr">
                    <a:lnL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50"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</a:rPr>
                        <a:t>Sybase</a:t>
                      </a:r>
                    </a:p>
                  </a:txBody>
                  <a:tcPr marL="86405" marR="86405" marT="43202" marB="43202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5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6405" marR="86405" marT="43202" marB="43202" anchor="ctr">
                    <a:lnL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5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6405" marR="86405" marT="43202" marB="43202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50"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</a:rPr>
                        <a:t>Magento</a:t>
                      </a:r>
                    </a:p>
                  </a:txBody>
                  <a:tcPr marL="9001" marR="9001" marT="43202" marB="43202" anchor="ctr">
                    <a:lnL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50"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</a:rPr>
                        <a:t>Shopify</a:t>
                      </a:r>
                    </a:p>
                  </a:txBody>
                  <a:tcPr marL="9001" marR="9001" marT="43202" marB="43202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5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6405" marR="86405" marT="43202" marB="43202" anchor="ctr">
                    <a:lnL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8617407"/>
                  </a:ext>
                </a:extLst>
              </a:tr>
              <a:tr h="30998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50"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</a:rPr>
                        <a:t>SQL Database</a:t>
                      </a:r>
                    </a:p>
                  </a:txBody>
                  <a:tcPr marL="9001" marR="9001" marT="43202" marB="43202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50"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</a:rPr>
                        <a:t>Microsoft Access</a:t>
                      </a:r>
                    </a:p>
                  </a:txBody>
                  <a:tcPr marL="86405" marR="86405" marT="43202" marB="43202" anchor="ctr">
                    <a:lnL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50"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</a:rPr>
                        <a:t>Teradata</a:t>
                      </a:r>
                    </a:p>
                  </a:txBody>
                  <a:tcPr marL="86405" marR="86405" marT="43202" marB="43202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5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6405" marR="86405" marT="43202" marB="43202" anchor="ctr">
                    <a:lnL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5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6405" marR="86405" marT="43202" marB="43202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50"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</a:rPr>
                        <a:t>Marketo</a:t>
                      </a:r>
                    </a:p>
                  </a:txBody>
                  <a:tcPr marL="9001" marR="9001" marT="43202" marB="43202" anchor="ctr">
                    <a:lnL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50"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</a:rPr>
                        <a:t>Square</a:t>
                      </a:r>
                    </a:p>
                  </a:txBody>
                  <a:tcPr marL="9001" marR="9001" marT="43202" marB="43202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5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6405" marR="86405" marT="43202" marB="43202" anchor="ctr">
                    <a:lnL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2715348"/>
                  </a:ext>
                </a:extLst>
              </a:tr>
              <a:tr h="30998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50"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</a:rPr>
                        <a:t>SQL Database MI</a:t>
                      </a:r>
                    </a:p>
                  </a:txBody>
                  <a:tcPr marL="9001" marR="9001" marT="43202" marB="43202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50"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</a:rPr>
                        <a:t>MySQL</a:t>
                      </a:r>
                    </a:p>
                  </a:txBody>
                  <a:tcPr marL="86405" marR="86405" marT="43202" marB="43202" anchor="ctr">
                    <a:lnL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50"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</a:rPr>
                        <a:t>Vertica</a:t>
                      </a:r>
                    </a:p>
                  </a:txBody>
                  <a:tcPr marL="86405" marR="86405" marT="43202" marB="43202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5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6405" marR="86405" marT="43202" marB="43202" anchor="ctr">
                    <a:lnL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5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6405" marR="86405" marT="43202" marB="43202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50"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</a:rPr>
                        <a:t>Office 365</a:t>
                      </a:r>
                    </a:p>
                  </a:txBody>
                  <a:tcPr marL="9001" marR="9001" marT="43202" marB="43202" anchor="ctr">
                    <a:lnL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50"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</a:rPr>
                        <a:t>Web Table</a:t>
                      </a:r>
                    </a:p>
                  </a:txBody>
                  <a:tcPr marL="9001" marR="9001" marT="43202" marB="43202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5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6405" marR="86405" marT="43202" marB="43202" anchor="ctr">
                    <a:lnL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5284688"/>
                  </a:ext>
                </a:extLst>
              </a:tr>
              <a:tr h="30998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50"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</a:rPr>
                        <a:t>SQL Data Warehouse</a:t>
                      </a:r>
                    </a:p>
                  </a:txBody>
                  <a:tcPr marL="9001" marR="9001" marT="43202" marB="43202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50"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</a:rPr>
                        <a:t>Netezza</a:t>
                      </a:r>
                    </a:p>
                  </a:txBody>
                  <a:tcPr marL="86405" marR="86405" marT="43202" marB="43202" anchor="ctr">
                    <a:lnL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5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6405" marR="86405" marT="43202" marB="43202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5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6405" marR="86405" marT="43202" marB="43202" anchor="ctr">
                    <a:lnL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5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6405" marR="86405" marT="43202" marB="43202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50"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</a:rPr>
                        <a:t>Oracle Eloqua</a:t>
                      </a:r>
                    </a:p>
                  </a:txBody>
                  <a:tcPr marL="9001" marR="9001" marT="43202" marB="43202" anchor="ctr">
                    <a:lnL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50"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</a:rPr>
                        <a:t>Xero</a:t>
                      </a:r>
                    </a:p>
                  </a:txBody>
                  <a:tcPr marL="9001" marR="9001" marT="43202" marB="43202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5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6405" marR="86405" marT="43202" marB="43202" anchor="ctr">
                    <a:lnL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4137223"/>
                  </a:ext>
                </a:extLst>
              </a:tr>
              <a:tr h="30998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50"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</a:rPr>
                        <a:t>Search Index</a:t>
                      </a:r>
                    </a:p>
                  </a:txBody>
                  <a:tcPr marL="9001" marR="9001" marT="43202" marB="43202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5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6405" marR="86405" marT="43202" marB="43202" anchor="ctr">
                    <a:lnL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5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6405" marR="86405" marT="43202" marB="43202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5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6405" marR="86405" marT="43202" marB="43202" anchor="ctr">
                    <a:lnL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5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6405" marR="86405" marT="43202" marB="43202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50"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</a:rPr>
                        <a:t>Oracle Responsys</a:t>
                      </a:r>
                    </a:p>
                  </a:txBody>
                  <a:tcPr marL="9001" marR="9001" marT="43202" marB="43202" anchor="ctr">
                    <a:lnL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50" err="1"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</a:rPr>
                        <a:t>Zoho</a:t>
                      </a:r>
                      <a:endParaRPr lang="en-US" sz="125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</a:endParaRPr>
                    </a:p>
                  </a:txBody>
                  <a:tcPr marL="9001" marR="9001" marT="43202" marB="43202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5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6405" marR="86405" marT="43202" marB="43202" anchor="ctr">
                    <a:lnL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8525800"/>
                  </a:ext>
                </a:extLst>
              </a:tr>
              <a:tr h="30998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50"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</a:rPr>
                        <a:t>Table Storage</a:t>
                      </a:r>
                    </a:p>
                  </a:txBody>
                  <a:tcPr marL="9001" marR="9001" marT="43202" marB="43202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5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6405" marR="86405" marT="43202" marB="43202" anchor="ctr">
                    <a:lnL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5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6405" marR="86405" marT="43202" marB="43202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5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6405" marR="86405" marT="43202" marB="43202" anchor="ctr">
                    <a:lnL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5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6405" marR="86405" marT="43202" marB="43202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5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001" marR="9001" marT="43202" marB="43202" anchor="ctr">
                    <a:lnL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5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001" marR="9001" marT="43202" marB="43202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5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6405" marR="86405" marT="43202" marB="43202" anchor="ctr">
                    <a:lnL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86976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66951642"/>
      </p:ext>
    </p:extLst>
  </p:cSld>
  <p:clrMapOvr>
    <a:masterClrMapping/>
  </p:clrMapOvr>
  <p:transition spd="med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1">
            <a:extLst>
              <a:ext uri="{FF2B5EF4-FFF2-40B4-BE49-F238E27FC236}">
                <a16:creationId xmlns:a16="http://schemas.microsoft.com/office/drawing/2014/main" id="{53DABB43-3747-4A16-AE3E-6D88AE3A0C03}"/>
              </a:ext>
            </a:extLst>
          </p:cNvPr>
          <p:cNvSpPr txBox="1">
            <a:spLocks/>
          </p:cNvSpPr>
          <p:nvPr/>
        </p:nvSpPr>
        <p:spPr>
          <a:xfrm>
            <a:off x="197400" y="155517"/>
            <a:ext cx="11071047" cy="1150481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3259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8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913918"/>
            <a:r>
              <a:rPr lang="en-US" sz="3900" b="1" spc="-100">
                <a:ln w="3175">
                  <a:noFill/>
                </a:ln>
                <a:solidFill>
                  <a:srgbClr val="0078D7"/>
                </a:solidFill>
                <a:latin typeface="Segoe UI Light (Headings)"/>
                <a:ea typeface="+mn-ea"/>
                <a:cs typeface="Segoe UI" pitchFamily="34" charset="0"/>
              </a:rPr>
              <a:t>Transformation through Analytics Engines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900FADB-CAC6-4C36-B477-85442258E8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5586" y="1725926"/>
            <a:ext cx="1400086" cy="89953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F635D79-C936-4D76-9527-C3B7EA732402}"/>
              </a:ext>
            </a:extLst>
          </p:cNvPr>
          <p:cNvSpPr txBox="1"/>
          <p:nvPr/>
        </p:nvSpPr>
        <p:spPr>
          <a:xfrm>
            <a:off x="3556001" y="2639894"/>
            <a:ext cx="4579256" cy="926367"/>
          </a:xfrm>
          <a:prstGeom prst="rect">
            <a:avLst/>
          </a:prstGeom>
          <a:noFill/>
        </p:spPr>
        <p:txBody>
          <a:bodyPr wrap="square" lIns="182854" tIns="146284" rIns="182854" bIns="14628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000" b="1">
                <a:solidFill>
                  <a:prstClr val="white">
                    <a:lumMod val="50000"/>
                  </a:prstClr>
                </a:solidFill>
                <a:latin typeface="Calibri" panose="020F0502020204030204"/>
              </a:rPr>
              <a:t>Azure HDInsight (on-demand/BYOC)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>
                <a:solidFill>
                  <a:prstClr val="white">
                    <a:lumMod val="50000"/>
                  </a:prstClr>
                </a:solidFill>
                <a:latin typeface="Calibri" panose="020F0502020204030204"/>
              </a:rPr>
              <a:t>Hive, Pig, Spark, MapReduce, Streaming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3C4DB65-9143-4053-B6DD-6A02747D01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6135" y="1721957"/>
            <a:ext cx="1059825" cy="90747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D23CE4A-A0E7-4711-86F4-8C5430D15B37}"/>
              </a:ext>
            </a:extLst>
          </p:cNvPr>
          <p:cNvSpPr txBox="1"/>
          <p:nvPr/>
        </p:nvSpPr>
        <p:spPr>
          <a:xfrm>
            <a:off x="783101" y="2639894"/>
            <a:ext cx="2805892" cy="926367"/>
          </a:xfrm>
          <a:prstGeom prst="rect">
            <a:avLst/>
          </a:prstGeom>
          <a:noFill/>
        </p:spPr>
        <p:txBody>
          <a:bodyPr wrap="square" lIns="182854" tIns="146284" rIns="182854" bIns="14628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000" b="1">
                <a:solidFill>
                  <a:prstClr val="white">
                    <a:lumMod val="50000"/>
                  </a:prstClr>
                </a:solidFill>
                <a:latin typeface="Calibri" panose="020F0502020204030204"/>
              </a:rPr>
              <a:t>Azure Databricks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>
                <a:solidFill>
                  <a:prstClr val="white">
                    <a:lumMod val="50000"/>
                  </a:prstClr>
                </a:solidFill>
                <a:latin typeface="Calibri" panose="020F0502020204030204"/>
              </a:rPr>
              <a:t>Notebook, Jar, Python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BA43B6AC-54C5-4C1B-9532-422012AB69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0568" y="4058879"/>
            <a:ext cx="1210959" cy="962222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CF1168C9-8EAD-40C4-A7CE-6B5DC2854ADC}"/>
              </a:ext>
            </a:extLst>
          </p:cNvPr>
          <p:cNvSpPr txBox="1"/>
          <p:nvPr/>
        </p:nvSpPr>
        <p:spPr>
          <a:xfrm>
            <a:off x="611447" y="4962243"/>
            <a:ext cx="3149201" cy="898667"/>
          </a:xfrm>
          <a:prstGeom prst="rect">
            <a:avLst/>
          </a:prstGeom>
          <a:noFill/>
        </p:spPr>
        <p:txBody>
          <a:bodyPr wrap="square" lIns="182854" tIns="146284" rIns="182854" bIns="14628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000" b="1">
                <a:solidFill>
                  <a:prstClr val="white">
                    <a:lumMod val="50000"/>
                  </a:prstClr>
                </a:solidFill>
                <a:latin typeface="Calibri" panose="020F0502020204030204"/>
              </a:rPr>
              <a:t>Azure Data Lake Analytics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>
                <a:solidFill>
                  <a:prstClr val="white">
                    <a:lumMod val="50000"/>
                  </a:prstClr>
                </a:solidFill>
                <a:latin typeface="Calibri" panose="020F0502020204030204"/>
              </a:rPr>
              <a:t>Data Lake Analytics U-SQL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5C56A675-1BA0-4379-A582-2FEB753271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4772" y="4081450"/>
            <a:ext cx="1021714" cy="91708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7F5A5711-CE44-4335-B725-487E95488C52}"/>
              </a:ext>
            </a:extLst>
          </p:cNvPr>
          <p:cNvSpPr txBox="1"/>
          <p:nvPr/>
        </p:nvSpPr>
        <p:spPr>
          <a:xfrm>
            <a:off x="4056733" y="4962243"/>
            <a:ext cx="3577792" cy="898667"/>
          </a:xfrm>
          <a:prstGeom prst="rect">
            <a:avLst/>
          </a:prstGeom>
          <a:noFill/>
        </p:spPr>
        <p:txBody>
          <a:bodyPr wrap="square" lIns="182854" tIns="146284" rIns="182854" bIns="14628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000" b="1">
                <a:solidFill>
                  <a:prstClr val="white">
                    <a:lumMod val="50000"/>
                  </a:prstClr>
                </a:solidFill>
                <a:latin typeface="Calibri" panose="020F0502020204030204"/>
              </a:rPr>
              <a:t>Machine Learning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>
                <a:solidFill>
                  <a:prstClr val="white">
                    <a:lumMod val="50000"/>
                  </a:prstClr>
                </a:solidFill>
                <a:latin typeface="Calibri" panose="020F0502020204030204"/>
              </a:rPr>
              <a:t>Batch Execution, Update Resource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94AE0EE-5807-4526-BE54-CAB10424AD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14990" y="4042634"/>
            <a:ext cx="1140789" cy="994712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C778084-802A-4046-892A-C70A4AE47332}"/>
              </a:ext>
            </a:extLst>
          </p:cNvPr>
          <p:cNvSpPr txBox="1"/>
          <p:nvPr/>
        </p:nvSpPr>
        <p:spPr>
          <a:xfrm>
            <a:off x="8302322" y="4962243"/>
            <a:ext cx="2966125" cy="898667"/>
          </a:xfrm>
          <a:prstGeom prst="rect">
            <a:avLst/>
          </a:prstGeom>
          <a:noFill/>
        </p:spPr>
        <p:txBody>
          <a:bodyPr wrap="square" lIns="182854" tIns="146284" rIns="182854" bIns="14628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000" b="1">
                <a:solidFill>
                  <a:prstClr val="white">
                    <a:lumMod val="50000"/>
                  </a:prstClr>
                </a:solidFill>
                <a:latin typeface="Calibri" panose="020F0502020204030204"/>
              </a:rPr>
              <a:t>Azure Batch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>
                <a:solidFill>
                  <a:prstClr val="white">
                    <a:lumMod val="50000"/>
                  </a:prstClr>
                </a:solidFill>
                <a:latin typeface="Calibri" panose="020F0502020204030204"/>
              </a:rPr>
              <a:t>Custom Executable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8960E92-2E53-4E8B-B028-32A41D44810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42496" y="1678338"/>
            <a:ext cx="1085777" cy="99471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DE0DDFF-4A74-4E85-8D31-EEBB1CFCF938}"/>
              </a:ext>
            </a:extLst>
          </p:cNvPr>
          <p:cNvSpPr txBox="1"/>
          <p:nvPr/>
        </p:nvSpPr>
        <p:spPr>
          <a:xfrm>
            <a:off x="7983386" y="2639894"/>
            <a:ext cx="3603996" cy="926367"/>
          </a:xfrm>
          <a:prstGeom prst="rect">
            <a:avLst/>
          </a:prstGeom>
          <a:noFill/>
        </p:spPr>
        <p:txBody>
          <a:bodyPr wrap="square" lIns="182854" tIns="146284" rIns="182854" bIns="14628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000" b="1">
                <a:solidFill>
                  <a:prstClr val="white">
                    <a:lumMod val="50000"/>
                  </a:prstClr>
                </a:solidFill>
                <a:latin typeface="Calibri" panose="020F0502020204030204"/>
              </a:rPr>
              <a:t>Azure SQL DB/DW, SQL Server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>
                <a:solidFill>
                  <a:prstClr val="white">
                    <a:lumMod val="50000"/>
                  </a:prstClr>
                </a:solidFill>
                <a:latin typeface="Calibri" panose="020F0502020204030204"/>
              </a:rPr>
              <a:t>Stored Procedure</a:t>
            </a:r>
          </a:p>
        </p:txBody>
      </p:sp>
    </p:spTree>
    <p:extLst>
      <p:ext uri="{BB962C8B-B14F-4D97-AF65-F5344CB8AC3E}">
        <p14:creationId xmlns:p14="http://schemas.microsoft.com/office/powerpoint/2010/main" val="3076577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1">
            <a:extLst>
              <a:ext uri="{FF2B5EF4-FFF2-40B4-BE49-F238E27FC236}">
                <a16:creationId xmlns:a16="http://schemas.microsoft.com/office/drawing/2014/main" id="{8059E029-6125-4656-A2FF-A93D7EA220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024" y="154197"/>
            <a:ext cx="10514108" cy="1150945"/>
          </a:xfrm>
        </p:spPr>
        <p:txBody>
          <a:bodyPr>
            <a:normAutofit/>
          </a:bodyPr>
          <a:lstStyle/>
          <a:p>
            <a:r>
              <a:rPr lang="en-US" sz="3900" b="1">
                <a:solidFill>
                  <a:srgbClr val="0078D7"/>
                </a:solidFill>
                <a:latin typeface="Segoe UI Light (Headings)"/>
              </a:rPr>
              <a:t>Control Flow</a:t>
            </a:r>
          </a:p>
        </p:txBody>
      </p:sp>
      <p:sp>
        <p:nvSpPr>
          <p:cNvPr id="79" name="Rectangle 78"/>
          <p:cNvSpPr/>
          <p:nvPr/>
        </p:nvSpPr>
        <p:spPr>
          <a:xfrm>
            <a:off x="1952121" y="3934334"/>
            <a:ext cx="6970601" cy="2579832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67"/>
            <a:endParaRPr lang="en-US">
              <a:solidFill>
                <a:srgbClr val="FFFFFF"/>
              </a:solidFill>
              <a:latin typeface="Segoe UI Semilight"/>
            </a:endParaRPr>
          </a:p>
        </p:txBody>
      </p:sp>
      <p:cxnSp>
        <p:nvCxnSpPr>
          <p:cNvPr id="81" name="Straight Arrow Connector 80"/>
          <p:cNvCxnSpPr>
            <a:endCxn id="82" idx="1"/>
          </p:cNvCxnSpPr>
          <p:nvPr/>
        </p:nvCxnSpPr>
        <p:spPr>
          <a:xfrm>
            <a:off x="1619482" y="4805947"/>
            <a:ext cx="1550843" cy="0"/>
          </a:xfrm>
          <a:prstGeom prst="straightConnector1">
            <a:avLst/>
          </a:prstGeom>
          <a:ln w="25400">
            <a:solidFill>
              <a:srgbClr val="107C1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ctangle 81"/>
          <p:cNvSpPr/>
          <p:nvPr/>
        </p:nvSpPr>
        <p:spPr>
          <a:xfrm>
            <a:off x="3170325" y="4436485"/>
            <a:ext cx="1150719" cy="7389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67"/>
            <a:r>
              <a:rPr lang="en-US" sz="1568" b="1">
                <a:solidFill>
                  <a:srgbClr val="FFFFFF"/>
                </a:solidFill>
                <a:latin typeface="Segoe UI Semilight"/>
              </a:rPr>
              <a:t>Activity 1</a:t>
            </a:r>
            <a:endParaRPr lang="en-US" sz="1568">
              <a:solidFill>
                <a:srgbClr val="FFFFFF"/>
              </a:solidFill>
              <a:latin typeface="Segoe UI Semilight"/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5314130" y="4436485"/>
            <a:ext cx="1150719" cy="7389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67"/>
            <a:r>
              <a:rPr lang="en-US" sz="1568" b="1">
                <a:solidFill>
                  <a:srgbClr val="FFFFFF"/>
                </a:solidFill>
                <a:latin typeface="Segoe UI Semilight"/>
              </a:rPr>
              <a:t>Activity 2</a:t>
            </a:r>
          </a:p>
        </p:txBody>
      </p:sp>
      <p:cxnSp>
        <p:nvCxnSpPr>
          <p:cNvPr id="84" name="Straight Arrow Connector 83"/>
          <p:cNvCxnSpPr/>
          <p:nvPr/>
        </p:nvCxnSpPr>
        <p:spPr>
          <a:xfrm>
            <a:off x="4321043" y="4848508"/>
            <a:ext cx="993088" cy="1"/>
          </a:xfrm>
          <a:prstGeom prst="straightConnector1">
            <a:avLst/>
          </a:prstGeom>
          <a:ln w="25400">
            <a:solidFill>
              <a:srgbClr val="107C1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/>
          <p:nvPr/>
        </p:nvCxnSpPr>
        <p:spPr>
          <a:xfrm flipV="1">
            <a:off x="6464849" y="4848507"/>
            <a:ext cx="630302" cy="2"/>
          </a:xfrm>
          <a:prstGeom prst="straightConnector1">
            <a:avLst/>
          </a:prstGeom>
          <a:ln w="25400">
            <a:solidFill>
              <a:srgbClr val="107C1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Rectangle 85"/>
          <p:cNvSpPr/>
          <p:nvPr/>
        </p:nvSpPr>
        <p:spPr>
          <a:xfrm>
            <a:off x="7214133" y="4358124"/>
            <a:ext cx="1150719" cy="2948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67"/>
            <a:r>
              <a:rPr lang="en-US" sz="1400" b="1">
                <a:solidFill>
                  <a:srgbClr val="FFFFFF"/>
                </a:solidFill>
                <a:latin typeface="Segoe UI Semilight"/>
              </a:rPr>
              <a:t>Activity 3</a:t>
            </a:r>
            <a:endParaRPr lang="en-US" sz="1200">
              <a:solidFill>
                <a:srgbClr val="FFFFFF"/>
              </a:solidFill>
              <a:latin typeface="Segoe UI Semilight"/>
            </a:endParaRPr>
          </a:p>
        </p:txBody>
      </p:sp>
      <p:cxnSp>
        <p:nvCxnSpPr>
          <p:cNvPr id="87" name="Straight Arrow Connector 86"/>
          <p:cNvCxnSpPr>
            <a:endCxn id="88" idx="1"/>
          </p:cNvCxnSpPr>
          <p:nvPr/>
        </p:nvCxnSpPr>
        <p:spPr>
          <a:xfrm>
            <a:off x="4321044" y="4848508"/>
            <a:ext cx="958109" cy="1139681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Rectangle 87"/>
          <p:cNvSpPr/>
          <p:nvPr/>
        </p:nvSpPr>
        <p:spPr>
          <a:xfrm>
            <a:off x="5279152" y="5618728"/>
            <a:ext cx="1150719" cy="7389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67"/>
            <a:r>
              <a:rPr lang="en-US" sz="1568" b="1">
                <a:solidFill>
                  <a:srgbClr val="FFFFFF"/>
                </a:solidFill>
                <a:latin typeface="Segoe UI Semilight"/>
              </a:rPr>
              <a:t>“On Error” Activity 1</a:t>
            </a:r>
          </a:p>
        </p:txBody>
      </p:sp>
      <p:sp>
        <p:nvSpPr>
          <p:cNvPr id="89" name="TextBox 88"/>
          <p:cNvSpPr txBox="1"/>
          <p:nvPr/>
        </p:nvSpPr>
        <p:spPr>
          <a:xfrm>
            <a:off x="4334408" y="4358125"/>
            <a:ext cx="1098704" cy="5317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67"/>
            <a:r>
              <a:rPr lang="en-US" sz="1400" i="1">
                <a:solidFill>
                  <a:srgbClr val="353535"/>
                </a:solidFill>
                <a:latin typeface="Segoe UI Semilight"/>
              </a:rPr>
              <a:t>Success, </a:t>
            </a:r>
            <a:r>
              <a:rPr lang="en-US" sz="1400" i="1" err="1">
                <a:solidFill>
                  <a:srgbClr val="353535"/>
                </a:solidFill>
                <a:latin typeface="Segoe UI Semilight"/>
              </a:rPr>
              <a:t>params</a:t>
            </a:r>
            <a:endParaRPr lang="en-US" sz="1400" i="1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4286067" y="5350598"/>
            <a:ext cx="7818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67"/>
            <a:r>
              <a:rPr lang="en-US" sz="1400" i="1">
                <a:solidFill>
                  <a:srgbClr val="353535"/>
                </a:solidFill>
                <a:latin typeface="Segoe UI Semilight"/>
              </a:rPr>
              <a:t>Error, </a:t>
            </a:r>
            <a:r>
              <a:rPr lang="en-US" sz="1400" i="1" err="1">
                <a:solidFill>
                  <a:srgbClr val="353535"/>
                </a:solidFill>
                <a:latin typeface="Segoe UI Semilight"/>
              </a:rPr>
              <a:t>params</a:t>
            </a:r>
            <a:endParaRPr lang="en-US" sz="1400" i="1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1866267" y="3592637"/>
            <a:ext cx="1515901" cy="3120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67"/>
            <a:r>
              <a:rPr lang="en-US" sz="1400" i="1">
                <a:solidFill>
                  <a:srgbClr val="353535"/>
                </a:solidFill>
                <a:latin typeface="Segoe UI Semilight"/>
              </a:rPr>
              <a:t>My Pipeline 1</a:t>
            </a:r>
          </a:p>
        </p:txBody>
      </p:sp>
      <p:cxnSp>
        <p:nvCxnSpPr>
          <p:cNvPr id="92" name="Straight Arrow Connector 91"/>
          <p:cNvCxnSpPr/>
          <p:nvPr/>
        </p:nvCxnSpPr>
        <p:spPr>
          <a:xfrm flipV="1">
            <a:off x="6429871" y="5988189"/>
            <a:ext cx="657779" cy="2"/>
          </a:xfrm>
          <a:prstGeom prst="straightConnector1">
            <a:avLst/>
          </a:prstGeom>
          <a:ln w="25400">
            <a:solidFill>
              <a:srgbClr val="107C1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Rectangle 92"/>
          <p:cNvSpPr/>
          <p:nvPr/>
        </p:nvSpPr>
        <p:spPr>
          <a:xfrm>
            <a:off x="7064532" y="5618728"/>
            <a:ext cx="1150719" cy="7389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67"/>
            <a:r>
              <a:rPr lang="en-US" sz="1400" b="1">
                <a:solidFill>
                  <a:srgbClr val="FFFFFF"/>
                </a:solidFill>
                <a:latin typeface="Segoe UI Semilight"/>
              </a:rPr>
              <a:t>…</a:t>
            </a:r>
            <a:endParaRPr lang="en-US" sz="1200">
              <a:solidFill>
                <a:srgbClr val="FFFFFF"/>
              </a:solidFill>
              <a:latin typeface="Segoe UI Semilight"/>
            </a:endParaRPr>
          </a:p>
        </p:txBody>
      </p:sp>
      <p:sp>
        <p:nvSpPr>
          <p:cNvPr id="94" name="Rectangle 93"/>
          <p:cNvSpPr/>
          <p:nvPr/>
        </p:nvSpPr>
        <p:spPr>
          <a:xfrm>
            <a:off x="9471283" y="4296798"/>
            <a:ext cx="2309845" cy="2227877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67"/>
            <a:endParaRPr lang="en-US">
              <a:solidFill>
                <a:srgbClr val="FFFFFF"/>
              </a:solidFill>
              <a:latin typeface="Segoe UI Semilight"/>
            </a:endParaRPr>
          </a:p>
        </p:txBody>
      </p:sp>
      <p:cxnSp>
        <p:nvCxnSpPr>
          <p:cNvPr id="95" name="Straight Arrow Connector 94"/>
          <p:cNvCxnSpPr>
            <a:stCxn id="97" idx="3"/>
          </p:cNvCxnSpPr>
          <p:nvPr/>
        </p:nvCxnSpPr>
        <p:spPr>
          <a:xfrm>
            <a:off x="8452525" y="4635144"/>
            <a:ext cx="1045556" cy="775592"/>
          </a:xfrm>
          <a:prstGeom prst="straightConnector1">
            <a:avLst/>
          </a:prstGeom>
          <a:ln w="25400">
            <a:solidFill>
              <a:srgbClr val="107C1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/>
          <p:cNvSpPr txBox="1"/>
          <p:nvPr/>
        </p:nvSpPr>
        <p:spPr>
          <a:xfrm>
            <a:off x="9424519" y="4003447"/>
            <a:ext cx="1515901" cy="3120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67"/>
            <a:r>
              <a:rPr lang="en-US" sz="1400" i="1">
                <a:solidFill>
                  <a:srgbClr val="353535"/>
                </a:solidFill>
                <a:latin typeface="Segoe UI Semilight"/>
              </a:rPr>
              <a:t>My Pipeline 2</a:t>
            </a:r>
          </a:p>
        </p:txBody>
      </p:sp>
      <p:sp>
        <p:nvSpPr>
          <p:cNvPr id="97" name="Rectangle 96"/>
          <p:cNvSpPr/>
          <p:nvPr/>
        </p:nvSpPr>
        <p:spPr>
          <a:xfrm>
            <a:off x="7095152" y="4003447"/>
            <a:ext cx="1357373" cy="126339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914367"/>
            <a:r>
              <a:rPr lang="en-US" sz="1400" b="1">
                <a:solidFill>
                  <a:srgbClr val="FFFFFF">
                    <a:lumMod val="50000"/>
                  </a:srgbClr>
                </a:solidFill>
                <a:latin typeface="Segoe UI Semilight"/>
              </a:rPr>
              <a:t>For Each…</a:t>
            </a:r>
            <a:endParaRPr lang="en-US" sz="1200">
              <a:solidFill>
                <a:srgbClr val="FFFFFF">
                  <a:lumMod val="50000"/>
                </a:srgbClr>
              </a:solidFill>
              <a:latin typeface="Segoe UI Semilight"/>
            </a:endParaRPr>
          </a:p>
        </p:txBody>
      </p:sp>
      <p:sp>
        <p:nvSpPr>
          <p:cNvPr id="98" name="Rectangle 97"/>
          <p:cNvSpPr/>
          <p:nvPr/>
        </p:nvSpPr>
        <p:spPr>
          <a:xfrm>
            <a:off x="7214133" y="4902817"/>
            <a:ext cx="1150719" cy="2948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67"/>
            <a:r>
              <a:rPr lang="en-US" sz="1400" b="1">
                <a:solidFill>
                  <a:srgbClr val="FFFFFF"/>
                </a:solidFill>
                <a:latin typeface="Segoe UI Semilight"/>
              </a:rPr>
              <a:t>Activity 4</a:t>
            </a:r>
            <a:endParaRPr lang="en-US" sz="1200">
              <a:solidFill>
                <a:srgbClr val="FFFFFF"/>
              </a:solidFill>
              <a:latin typeface="Segoe UI Semilight"/>
            </a:endParaRPr>
          </a:p>
        </p:txBody>
      </p:sp>
      <p:cxnSp>
        <p:nvCxnSpPr>
          <p:cNvPr id="99" name="Straight Arrow Connector 98"/>
          <p:cNvCxnSpPr>
            <a:stCxn id="86" idx="2"/>
            <a:endCxn id="98" idx="0"/>
          </p:cNvCxnSpPr>
          <p:nvPr/>
        </p:nvCxnSpPr>
        <p:spPr>
          <a:xfrm>
            <a:off x="7789492" y="4652979"/>
            <a:ext cx="0" cy="249839"/>
          </a:xfrm>
          <a:prstGeom prst="straightConnector1">
            <a:avLst/>
          </a:prstGeom>
          <a:ln w="25400">
            <a:solidFill>
              <a:srgbClr val="107C1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/>
          <p:cNvSpPr txBox="1"/>
          <p:nvPr/>
        </p:nvSpPr>
        <p:spPr>
          <a:xfrm>
            <a:off x="2013113" y="4325362"/>
            <a:ext cx="1098704" cy="5317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67"/>
            <a:r>
              <a:rPr lang="en-US" sz="1400" i="1">
                <a:solidFill>
                  <a:srgbClr val="353535"/>
                </a:solidFill>
                <a:latin typeface="Segoe UI Semilight"/>
              </a:rPr>
              <a:t>Success, </a:t>
            </a:r>
            <a:r>
              <a:rPr lang="en-US" sz="1400" i="1" err="1">
                <a:solidFill>
                  <a:srgbClr val="353535"/>
                </a:solidFill>
                <a:latin typeface="Segoe UI Semilight"/>
              </a:rPr>
              <a:t>params</a:t>
            </a:r>
            <a:endParaRPr lang="en-US" sz="1400" i="1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349715" y="4158440"/>
            <a:ext cx="1377708" cy="14193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67"/>
            <a:r>
              <a:rPr lang="en-US" sz="1568" b="1">
                <a:solidFill>
                  <a:srgbClr val="FFFFFF"/>
                </a:solidFill>
                <a:latin typeface="Segoe UI Semilight"/>
              </a:rPr>
              <a:t>Trigger</a:t>
            </a:r>
          </a:p>
          <a:p>
            <a:pPr algn="ctr" defTabSz="914367"/>
            <a:endParaRPr lang="en-US" sz="1200" b="1">
              <a:solidFill>
                <a:srgbClr val="FFFFFF"/>
              </a:solidFill>
              <a:latin typeface="Segoe UI Semilight"/>
            </a:endParaRPr>
          </a:p>
          <a:p>
            <a:pPr defTabSz="914367"/>
            <a:endParaRPr lang="en-US" sz="1200">
              <a:solidFill>
                <a:srgbClr val="FFFFFF"/>
              </a:solidFill>
              <a:latin typeface="Segoe UI Semilight"/>
            </a:endParaRPr>
          </a:p>
          <a:p>
            <a:pPr defTabSz="914367"/>
            <a:r>
              <a:rPr lang="en-US" sz="1200">
                <a:solidFill>
                  <a:srgbClr val="FFFFFF"/>
                </a:solidFill>
              </a:rPr>
              <a:t>On Demand</a:t>
            </a:r>
          </a:p>
          <a:p>
            <a:pPr defTabSz="914367"/>
            <a:r>
              <a:rPr lang="en-US" sz="1200">
                <a:solidFill>
                  <a:srgbClr val="FFFFFF"/>
                </a:solidFill>
                <a:latin typeface="Segoe UI Semilight"/>
              </a:rPr>
              <a:t>Scheduled</a:t>
            </a:r>
          </a:p>
          <a:p>
            <a:pPr defTabSz="914367"/>
            <a:r>
              <a:rPr lang="en-US" sz="1200">
                <a:solidFill>
                  <a:srgbClr val="FFFFFF"/>
                </a:solidFill>
                <a:latin typeface="Segoe UI Semilight"/>
              </a:rPr>
              <a:t>Tumbling Window</a:t>
            </a:r>
          </a:p>
          <a:p>
            <a:pPr defTabSz="914367"/>
            <a:r>
              <a:rPr lang="en-US" sz="1200">
                <a:solidFill>
                  <a:srgbClr val="FFFFFF"/>
                </a:solidFill>
                <a:latin typeface="Segoe UI Semilight"/>
              </a:rPr>
              <a:t>Event-based</a:t>
            </a:r>
          </a:p>
        </p:txBody>
      </p:sp>
      <p:sp>
        <p:nvSpPr>
          <p:cNvPr id="26" name="Rectangle 25"/>
          <p:cNvSpPr/>
          <p:nvPr/>
        </p:nvSpPr>
        <p:spPr>
          <a:xfrm>
            <a:off x="10219048" y="4409020"/>
            <a:ext cx="820050" cy="3996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67"/>
            <a:r>
              <a:rPr lang="en-US" sz="1078" b="1">
                <a:solidFill>
                  <a:srgbClr val="FFFFFF"/>
                </a:solidFill>
                <a:latin typeface="Segoe UI Semilight"/>
              </a:rPr>
              <a:t>Activity 1</a:t>
            </a:r>
            <a:endParaRPr lang="en-US" sz="1078">
              <a:solidFill>
                <a:srgbClr val="FFFFFF"/>
              </a:solidFill>
              <a:latin typeface="Segoe UI Semilight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10229579" y="5067234"/>
            <a:ext cx="820050" cy="3996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67"/>
            <a:r>
              <a:rPr lang="en-US" sz="1078" b="1">
                <a:solidFill>
                  <a:srgbClr val="FFFFFF"/>
                </a:solidFill>
                <a:latin typeface="Segoe UI Semilight"/>
              </a:rPr>
              <a:t>Activity 2</a:t>
            </a:r>
          </a:p>
        </p:txBody>
      </p:sp>
      <p:sp>
        <p:nvSpPr>
          <p:cNvPr id="30" name="Rectangle 29"/>
          <p:cNvSpPr/>
          <p:nvPr/>
        </p:nvSpPr>
        <p:spPr>
          <a:xfrm>
            <a:off x="10229579" y="5788383"/>
            <a:ext cx="820050" cy="3996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67"/>
            <a:r>
              <a:rPr lang="en-US" sz="1078" b="1">
                <a:solidFill>
                  <a:srgbClr val="FFFFFF"/>
                </a:solidFill>
                <a:latin typeface="Segoe UI Semilight"/>
              </a:rPr>
              <a:t>…</a:t>
            </a:r>
            <a:endParaRPr lang="en-US" sz="1029">
              <a:solidFill>
                <a:srgbClr val="FFFFFF"/>
              </a:solidFill>
              <a:latin typeface="Segoe UI Semilight"/>
            </a:endParaRPr>
          </a:p>
        </p:txBody>
      </p:sp>
      <p:cxnSp>
        <p:nvCxnSpPr>
          <p:cNvPr id="37" name="Straight Arrow Connector 36"/>
          <p:cNvCxnSpPr/>
          <p:nvPr/>
        </p:nvCxnSpPr>
        <p:spPr>
          <a:xfrm>
            <a:off x="10626206" y="4805947"/>
            <a:ext cx="0" cy="249839"/>
          </a:xfrm>
          <a:prstGeom prst="straightConnector1">
            <a:avLst/>
          </a:prstGeom>
          <a:ln w="25400">
            <a:solidFill>
              <a:srgbClr val="107C1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10652998" y="5500732"/>
            <a:ext cx="0" cy="249839"/>
          </a:xfrm>
          <a:prstGeom prst="straightConnector1">
            <a:avLst/>
          </a:prstGeom>
          <a:ln w="25400">
            <a:solidFill>
              <a:srgbClr val="107C1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B5785EB7-2855-41D8-8FCC-C4859C983245}"/>
              </a:ext>
            </a:extLst>
          </p:cNvPr>
          <p:cNvSpPr txBox="1">
            <a:spLocks/>
          </p:cNvSpPr>
          <p:nvPr/>
        </p:nvSpPr>
        <p:spPr>
          <a:xfrm>
            <a:off x="349715" y="912189"/>
            <a:ext cx="11655078" cy="249299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336080" marR="0" indent="-336080" algn="l" defTabSz="91419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3724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  <a:lvl2pPr marL="572581" marR="0" indent="-236500" algn="l" defTabSz="91419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353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 Semilight" panose="020B0402040204020203" pitchFamily="34" charset="0"/>
              </a:defRPr>
            </a:lvl2pPr>
            <a:lvl3pPr marL="784187" marR="0" indent="-224054" algn="l" defTabSz="91419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96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 Semilight" panose="020B0402040204020203" pitchFamily="34" charset="0"/>
              </a:defRPr>
            </a:lvl3pPr>
            <a:lvl4pPr marL="1008241" marR="0" indent="-224054" algn="l" defTabSz="91419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 Semilight" panose="020B0402040204020203" pitchFamily="34" charset="0"/>
              </a:defRPr>
            </a:lvl4pPr>
            <a:lvl5pPr marL="1232294" marR="0" indent="-224054" algn="l" defTabSz="91419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 Semilight" panose="020B0402040204020203" pitchFamily="34" charset="0"/>
              </a:defRPr>
            </a:lvl5pPr>
            <a:lvl6pPr marL="2514026" indent="-228548" algn="l" defTabSz="91419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123" indent="-228548" algn="l" defTabSz="91419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219" indent="-228548" algn="l" defTabSz="91419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315" indent="-228548" algn="l" defTabSz="91419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/>
              <a:t>Flexible triggering</a:t>
            </a:r>
            <a:r>
              <a:rPr lang="en-US" sz="2000" dirty="0"/>
              <a:t>: on-demand, scheduled, tumbling window</a:t>
            </a:r>
          </a:p>
          <a:p>
            <a:r>
              <a:rPr lang="en-US" sz="2000" b="1" dirty="0"/>
              <a:t>Looping</a:t>
            </a:r>
            <a:r>
              <a:rPr lang="en-US" sz="2000" dirty="0"/>
              <a:t>: </a:t>
            </a:r>
            <a:r>
              <a:rPr lang="en-US" sz="2000" dirty="0" err="1"/>
              <a:t>ForEach</a:t>
            </a:r>
            <a:r>
              <a:rPr lang="en-US" sz="2000" dirty="0"/>
              <a:t>, </a:t>
            </a:r>
            <a:r>
              <a:rPr lang="en-US" sz="2000" dirty="0" err="1"/>
              <a:t>DoUntil</a:t>
            </a:r>
            <a:r>
              <a:rPr lang="en-US" sz="2000" dirty="0"/>
              <a:t>, </a:t>
            </a:r>
            <a:r>
              <a:rPr lang="en-US" sz="2000" dirty="0" err="1"/>
              <a:t>WaitFor</a:t>
            </a:r>
            <a:endParaRPr lang="en-US" sz="2000" dirty="0"/>
          </a:p>
          <a:p>
            <a:r>
              <a:rPr lang="en-US" sz="2000" b="1" dirty="0"/>
              <a:t>Branching activity</a:t>
            </a:r>
            <a:r>
              <a:rPr lang="en-US" sz="2000" dirty="0"/>
              <a:t>: If Condition</a:t>
            </a:r>
          </a:p>
          <a:p>
            <a:r>
              <a:rPr lang="en-US" sz="2000" b="1" dirty="0"/>
              <a:t>Conditional chaining of activities</a:t>
            </a:r>
            <a:r>
              <a:rPr lang="en-US" sz="2000" dirty="0"/>
              <a:t>: Succeeded, Failed, Skipped, Completed</a:t>
            </a:r>
          </a:p>
          <a:p>
            <a:r>
              <a:rPr lang="en-US" sz="2000" b="1" dirty="0"/>
              <a:t>Parameters and expression</a:t>
            </a:r>
            <a:r>
              <a:rPr lang="en-US" sz="2000" dirty="0"/>
              <a:t>: parameters can be defined for pipeline/activity/dataset</a:t>
            </a:r>
          </a:p>
          <a:p>
            <a:r>
              <a:rPr lang="en-US" sz="2000" b="1" dirty="0"/>
              <a:t>Custom state passing: </a:t>
            </a:r>
            <a:r>
              <a:rPr lang="en-US" sz="2000" dirty="0"/>
              <a:t>output from previous activity can be consumed by subsequent activity</a:t>
            </a:r>
          </a:p>
          <a:p>
            <a:r>
              <a:rPr lang="en-US" sz="2000" b="1" dirty="0"/>
              <a:t>Extensible</a:t>
            </a:r>
            <a:r>
              <a:rPr lang="en-US" sz="2000" dirty="0"/>
              <a:t>: Web activity, Azure Function activity, Execute Pipeline activity</a:t>
            </a:r>
          </a:p>
        </p:txBody>
      </p:sp>
    </p:spTree>
    <p:extLst>
      <p:ext uri="{BB962C8B-B14F-4D97-AF65-F5344CB8AC3E}">
        <p14:creationId xmlns:p14="http://schemas.microsoft.com/office/powerpoint/2010/main" val="590175795"/>
      </p:ext>
    </p:extLst>
  </p:cSld>
  <p:clrMapOvr>
    <a:masterClrMapping/>
  </p:clrMapOvr>
  <p:transition spd="med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5F8BA-DD9D-4376-8509-72FC89781E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40" y="2084173"/>
            <a:ext cx="11653523" cy="1015663"/>
          </a:xfrm>
        </p:spPr>
        <p:txBody>
          <a:bodyPr/>
          <a:lstStyle/>
          <a:p>
            <a:r>
              <a:rPr lang="en-US" sz="6000"/>
              <a:t>Loading Data using ADF</a:t>
            </a:r>
          </a:p>
        </p:txBody>
      </p:sp>
    </p:spTree>
    <p:extLst>
      <p:ext uri="{BB962C8B-B14F-4D97-AF65-F5344CB8AC3E}">
        <p14:creationId xmlns:p14="http://schemas.microsoft.com/office/powerpoint/2010/main" val="828700643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 5">
            <a:extLst>
              <a:ext uri="{FF2B5EF4-FFF2-40B4-BE49-F238E27FC236}">
                <a16:creationId xmlns:a16="http://schemas.microsoft.com/office/drawing/2014/main" id="{C94DB16D-BD12-474E-91F7-2B08993B681F}"/>
              </a:ext>
            </a:extLst>
          </p:cNvPr>
          <p:cNvSpPr>
            <a:spLocks noChangeAspect="1"/>
          </p:cNvSpPr>
          <p:nvPr/>
        </p:nvSpPr>
        <p:spPr bwMode="black">
          <a:xfrm>
            <a:off x="6096001" y="627773"/>
            <a:ext cx="5377148" cy="2165796"/>
          </a:xfrm>
          <a:custGeom>
            <a:avLst/>
            <a:gdLst>
              <a:gd name="T0" fmla="*/ 1942 w 2359"/>
              <a:gd name="T1" fmla="*/ 1394 h 1394"/>
              <a:gd name="T2" fmla="*/ 416 w 2359"/>
              <a:gd name="T3" fmla="*/ 1394 h 1394"/>
              <a:gd name="T4" fmla="*/ 0 w 2359"/>
              <a:gd name="T5" fmla="*/ 971 h 1394"/>
              <a:gd name="T6" fmla="*/ 416 w 2359"/>
              <a:gd name="T7" fmla="*/ 552 h 1394"/>
              <a:gd name="T8" fmla="*/ 517 w 2359"/>
              <a:gd name="T9" fmla="*/ 565 h 1394"/>
              <a:gd name="T10" fmla="*/ 925 w 2359"/>
              <a:gd name="T11" fmla="*/ 221 h 1394"/>
              <a:gd name="T12" fmla="*/ 1175 w 2359"/>
              <a:gd name="T13" fmla="*/ 305 h 1394"/>
              <a:gd name="T14" fmla="*/ 1578 w 2359"/>
              <a:gd name="T15" fmla="*/ 0 h 1394"/>
              <a:gd name="T16" fmla="*/ 1982 w 2359"/>
              <a:gd name="T17" fmla="*/ 424 h 1394"/>
              <a:gd name="T18" fmla="*/ 1968 w 2359"/>
              <a:gd name="T19" fmla="*/ 552 h 1394"/>
              <a:gd name="T20" fmla="*/ 2359 w 2359"/>
              <a:gd name="T21" fmla="*/ 971 h 1394"/>
              <a:gd name="T22" fmla="*/ 1942 w 2359"/>
              <a:gd name="T23" fmla="*/ 1394 h 13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2359" h="1394">
                <a:moveTo>
                  <a:pt x="1942" y="1394"/>
                </a:moveTo>
                <a:cubicBezTo>
                  <a:pt x="416" y="1394"/>
                  <a:pt x="416" y="1394"/>
                  <a:pt x="416" y="1394"/>
                </a:cubicBezTo>
                <a:cubicBezTo>
                  <a:pt x="193" y="1394"/>
                  <a:pt x="0" y="1200"/>
                  <a:pt x="0" y="971"/>
                </a:cubicBezTo>
                <a:cubicBezTo>
                  <a:pt x="0" y="741"/>
                  <a:pt x="193" y="552"/>
                  <a:pt x="416" y="552"/>
                </a:cubicBezTo>
                <a:cubicBezTo>
                  <a:pt x="451" y="552"/>
                  <a:pt x="487" y="556"/>
                  <a:pt x="517" y="565"/>
                </a:cubicBezTo>
                <a:cubicBezTo>
                  <a:pt x="552" y="362"/>
                  <a:pt x="719" y="221"/>
                  <a:pt x="925" y="221"/>
                </a:cubicBezTo>
                <a:cubicBezTo>
                  <a:pt x="1021" y="221"/>
                  <a:pt x="1105" y="247"/>
                  <a:pt x="1175" y="305"/>
                </a:cubicBezTo>
                <a:cubicBezTo>
                  <a:pt x="1227" y="128"/>
                  <a:pt x="1394" y="0"/>
                  <a:pt x="1578" y="0"/>
                </a:cubicBezTo>
                <a:cubicBezTo>
                  <a:pt x="1802" y="0"/>
                  <a:pt x="1982" y="190"/>
                  <a:pt x="1982" y="424"/>
                </a:cubicBezTo>
                <a:cubicBezTo>
                  <a:pt x="1982" y="468"/>
                  <a:pt x="1977" y="512"/>
                  <a:pt x="1968" y="552"/>
                </a:cubicBezTo>
                <a:cubicBezTo>
                  <a:pt x="2188" y="565"/>
                  <a:pt x="2359" y="750"/>
                  <a:pt x="2359" y="971"/>
                </a:cubicBezTo>
                <a:cubicBezTo>
                  <a:pt x="2359" y="1205"/>
                  <a:pt x="2170" y="1394"/>
                  <a:pt x="1942" y="13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121838" tIns="60919" rIns="121838" bIns="60919" numCol="1" anchor="t" anchorCtr="0" compatLnSpc="1">
            <a:prstTxWarp prst="textNoShape">
              <a:avLst/>
            </a:prstTxWarp>
          </a:bodyPr>
          <a:lstStyle/>
          <a:p>
            <a:pPr defTabSz="609102">
              <a:defRPr/>
            </a:pPr>
            <a:endParaRPr lang="en-US" sz="1176">
              <a:solidFill>
                <a:srgbClr val="404040"/>
              </a:solidFill>
              <a:latin typeface="Segoe UI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005C6554-7033-4FD7-817B-04EE491AC890}"/>
              </a:ext>
            </a:extLst>
          </p:cNvPr>
          <p:cNvSpPr/>
          <p:nvPr/>
        </p:nvSpPr>
        <p:spPr bwMode="auto">
          <a:xfrm>
            <a:off x="6836399" y="2013584"/>
            <a:ext cx="4195083" cy="779987"/>
          </a:xfrm>
          <a:prstGeom prst="roundRect">
            <a:avLst/>
          </a:prstGeom>
          <a:solidFill>
            <a:srgbClr val="FFFFFF"/>
          </a:solidFill>
          <a:ln w="10795" cap="flat" cmpd="sng" algn="ctr">
            <a:solidFill>
              <a:srgbClr val="002050"/>
            </a:solidFill>
            <a:prstDash val="solid"/>
            <a:headEnd type="none" w="med" len="med"/>
            <a:tailEnd type="none" w="med" len="med"/>
          </a:ln>
          <a:effectLst/>
        </p:spPr>
        <p:txBody>
          <a:bodyPr lIns="0" tIns="0" rIns="0" bIns="0" rtlCol="0" anchor="t" anchorCtr="0"/>
          <a:lstStyle/>
          <a:p>
            <a:pPr algn="ctr" defTabSz="1242193">
              <a:defRPr/>
            </a:pPr>
            <a:r>
              <a:rPr lang="en-US" sz="1600" b="1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ADF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A95DAF6-04E2-4384-BB8B-B9B6B58E307A}"/>
              </a:ext>
            </a:extLst>
          </p:cNvPr>
          <p:cNvCxnSpPr>
            <a:cxnSpLocks/>
          </p:cNvCxnSpPr>
          <p:nvPr/>
        </p:nvCxnSpPr>
        <p:spPr>
          <a:xfrm>
            <a:off x="8964643" y="1646453"/>
            <a:ext cx="1" cy="357661"/>
          </a:xfrm>
          <a:prstGeom prst="straightConnector1">
            <a:avLst/>
          </a:prstGeom>
          <a:noFill/>
          <a:ln w="9525" cap="flat" cmpd="sng" algn="ctr">
            <a:solidFill>
              <a:srgbClr val="353535"/>
            </a:solidFill>
            <a:prstDash val="solid"/>
            <a:headEnd type="none"/>
            <a:tailEnd type="triangle"/>
          </a:ln>
          <a:effectLst/>
        </p:spPr>
      </p:cxn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66975588-CC78-4821-A755-6DCBF069CB7A}"/>
              </a:ext>
            </a:extLst>
          </p:cNvPr>
          <p:cNvSpPr/>
          <p:nvPr/>
        </p:nvSpPr>
        <p:spPr bwMode="auto">
          <a:xfrm>
            <a:off x="6842828" y="1327360"/>
            <a:ext cx="4195083" cy="295101"/>
          </a:xfrm>
          <a:prstGeom prst="roundRect">
            <a:avLst>
              <a:gd name="adj" fmla="val 29739"/>
            </a:avLst>
          </a:prstGeom>
          <a:solidFill>
            <a:srgbClr val="FFFFFF">
              <a:alpha val="64000"/>
            </a:srgbClr>
          </a:solidFill>
          <a:ln w="10795" cap="flat" cmpd="sng" algn="ctr">
            <a:solidFill>
              <a:srgbClr val="002050"/>
            </a:solidFill>
            <a:prstDash val="solid"/>
            <a:headEnd type="none" w="med" len="med"/>
            <a:tailEnd type="none" w="med" len="med"/>
          </a:ln>
          <a:effectLst/>
        </p:spPr>
        <p:txBody>
          <a:bodyPr lIns="0" tIns="0" rIns="0" bIns="0" rtlCol="0" anchor="t" anchorCtr="0"/>
          <a:lstStyle/>
          <a:p>
            <a:pPr algn="ctr" defTabSz="1242193">
              <a:defRPr/>
            </a:pPr>
            <a:r>
              <a:rPr lang="en-US" sz="1600" b="1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UX &amp; SDK</a:t>
            </a:r>
          </a:p>
        </p:txBody>
      </p:sp>
      <p:sp>
        <p:nvSpPr>
          <p:cNvPr id="31" name="Freeform 5">
            <a:extLst>
              <a:ext uri="{FF2B5EF4-FFF2-40B4-BE49-F238E27FC236}">
                <a16:creationId xmlns:a16="http://schemas.microsoft.com/office/drawing/2014/main" id="{3C2DF947-5B6C-4FFF-B652-4381D3CF9D4B}"/>
              </a:ext>
            </a:extLst>
          </p:cNvPr>
          <p:cNvSpPr>
            <a:spLocks noChangeAspect="1"/>
          </p:cNvSpPr>
          <p:nvPr/>
        </p:nvSpPr>
        <p:spPr bwMode="black">
          <a:xfrm>
            <a:off x="8821127" y="4213987"/>
            <a:ext cx="3233308" cy="2016550"/>
          </a:xfrm>
          <a:custGeom>
            <a:avLst/>
            <a:gdLst>
              <a:gd name="T0" fmla="*/ 1942 w 2359"/>
              <a:gd name="T1" fmla="*/ 1394 h 1394"/>
              <a:gd name="T2" fmla="*/ 416 w 2359"/>
              <a:gd name="T3" fmla="*/ 1394 h 1394"/>
              <a:gd name="T4" fmla="*/ 0 w 2359"/>
              <a:gd name="T5" fmla="*/ 971 h 1394"/>
              <a:gd name="T6" fmla="*/ 416 w 2359"/>
              <a:gd name="T7" fmla="*/ 552 h 1394"/>
              <a:gd name="T8" fmla="*/ 517 w 2359"/>
              <a:gd name="T9" fmla="*/ 565 h 1394"/>
              <a:gd name="T10" fmla="*/ 925 w 2359"/>
              <a:gd name="T11" fmla="*/ 221 h 1394"/>
              <a:gd name="T12" fmla="*/ 1175 w 2359"/>
              <a:gd name="T13" fmla="*/ 305 h 1394"/>
              <a:gd name="T14" fmla="*/ 1578 w 2359"/>
              <a:gd name="T15" fmla="*/ 0 h 1394"/>
              <a:gd name="T16" fmla="*/ 1982 w 2359"/>
              <a:gd name="T17" fmla="*/ 424 h 1394"/>
              <a:gd name="T18" fmla="*/ 1968 w 2359"/>
              <a:gd name="T19" fmla="*/ 552 h 1394"/>
              <a:gd name="T20" fmla="*/ 2359 w 2359"/>
              <a:gd name="T21" fmla="*/ 971 h 1394"/>
              <a:gd name="T22" fmla="*/ 1942 w 2359"/>
              <a:gd name="T23" fmla="*/ 1394 h 13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2359" h="1394">
                <a:moveTo>
                  <a:pt x="1942" y="1394"/>
                </a:moveTo>
                <a:cubicBezTo>
                  <a:pt x="416" y="1394"/>
                  <a:pt x="416" y="1394"/>
                  <a:pt x="416" y="1394"/>
                </a:cubicBezTo>
                <a:cubicBezTo>
                  <a:pt x="193" y="1394"/>
                  <a:pt x="0" y="1200"/>
                  <a:pt x="0" y="971"/>
                </a:cubicBezTo>
                <a:cubicBezTo>
                  <a:pt x="0" y="741"/>
                  <a:pt x="193" y="552"/>
                  <a:pt x="416" y="552"/>
                </a:cubicBezTo>
                <a:cubicBezTo>
                  <a:pt x="451" y="552"/>
                  <a:pt x="487" y="556"/>
                  <a:pt x="517" y="565"/>
                </a:cubicBezTo>
                <a:cubicBezTo>
                  <a:pt x="552" y="362"/>
                  <a:pt x="719" y="221"/>
                  <a:pt x="925" y="221"/>
                </a:cubicBezTo>
                <a:cubicBezTo>
                  <a:pt x="1021" y="221"/>
                  <a:pt x="1105" y="247"/>
                  <a:pt x="1175" y="305"/>
                </a:cubicBezTo>
                <a:cubicBezTo>
                  <a:pt x="1227" y="128"/>
                  <a:pt x="1394" y="0"/>
                  <a:pt x="1578" y="0"/>
                </a:cubicBezTo>
                <a:cubicBezTo>
                  <a:pt x="1802" y="0"/>
                  <a:pt x="1982" y="190"/>
                  <a:pt x="1982" y="424"/>
                </a:cubicBezTo>
                <a:cubicBezTo>
                  <a:pt x="1982" y="468"/>
                  <a:pt x="1977" y="512"/>
                  <a:pt x="1968" y="552"/>
                </a:cubicBezTo>
                <a:cubicBezTo>
                  <a:pt x="2188" y="565"/>
                  <a:pt x="2359" y="750"/>
                  <a:pt x="2359" y="971"/>
                </a:cubicBezTo>
                <a:cubicBezTo>
                  <a:pt x="2359" y="1205"/>
                  <a:pt x="2170" y="1394"/>
                  <a:pt x="1942" y="13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121838" tIns="60919" rIns="121838" bIns="60919" numCol="1" anchor="t" anchorCtr="0" compatLnSpc="1">
            <a:prstTxWarp prst="textNoShape">
              <a:avLst/>
            </a:prstTxWarp>
          </a:bodyPr>
          <a:lstStyle/>
          <a:p>
            <a:pPr defTabSz="609102">
              <a:defRPr/>
            </a:pPr>
            <a:endParaRPr lang="en-US" sz="1176">
              <a:solidFill>
                <a:srgbClr val="404040"/>
              </a:solidFill>
              <a:latin typeface="Segoe UI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A34DF98-0853-4D4C-8813-D270DC447790}"/>
              </a:ext>
            </a:extLst>
          </p:cNvPr>
          <p:cNvSpPr/>
          <p:nvPr/>
        </p:nvSpPr>
        <p:spPr bwMode="auto">
          <a:xfrm>
            <a:off x="9434877" y="3867274"/>
            <a:ext cx="2249681" cy="1407317"/>
          </a:xfrm>
          <a:prstGeom prst="rect">
            <a:avLst/>
          </a:prstGeom>
          <a:solidFill>
            <a:srgbClr val="0072C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 defTabSz="1242193">
              <a:defRPr/>
            </a:pPr>
            <a:r>
              <a:rPr lang="en-US" sz="1600" b="1">
                <a:solidFill>
                  <a:srgbClr val="FFFF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Azure IR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D4E385F1-7A8F-436F-B6BA-18F11BABC1D0}"/>
              </a:ext>
            </a:extLst>
          </p:cNvPr>
          <p:cNvCxnSpPr>
            <a:cxnSpLocks/>
          </p:cNvCxnSpPr>
          <p:nvPr/>
        </p:nvCxnSpPr>
        <p:spPr>
          <a:xfrm flipH="1">
            <a:off x="5340534" y="401435"/>
            <a:ext cx="467621" cy="7985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F24BF073-3D98-410B-9BC2-3F2270708AE0}"/>
              </a:ext>
            </a:extLst>
          </p:cNvPr>
          <p:cNvCxnSpPr>
            <a:cxnSpLocks/>
          </p:cNvCxnSpPr>
          <p:nvPr/>
        </p:nvCxnSpPr>
        <p:spPr>
          <a:xfrm flipH="1">
            <a:off x="5340533" y="737881"/>
            <a:ext cx="48015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095DFB61-8305-4F34-83B5-2F372E50C2F6}"/>
              </a:ext>
            </a:extLst>
          </p:cNvPr>
          <p:cNvSpPr txBox="1"/>
          <p:nvPr/>
        </p:nvSpPr>
        <p:spPr>
          <a:xfrm>
            <a:off x="5702352" y="156035"/>
            <a:ext cx="4195670" cy="506769"/>
          </a:xfrm>
          <a:prstGeom prst="rect">
            <a:avLst/>
          </a:prstGeom>
          <a:noFill/>
        </p:spPr>
        <p:txBody>
          <a:bodyPr wrap="square" lIns="179238" tIns="143391" rIns="179238" bIns="143391" rtlCol="0">
            <a:spAutoFit/>
          </a:bodyPr>
          <a:lstStyle/>
          <a:p>
            <a:pPr defTabSz="914093">
              <a:lnSpc>
                <a:spcPct val="90000"/>
              </a:lnSpc>
              <a:spcAft>
                <a:spcPts val="588"/>
              </a:spcAft>
              <a:defRPr/>
            </a:pPr>
            <a:r>
              <a:rPr lang="en-US" sz="1568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 Semilight"/>
              </a:rPr>
              <a:t>Command and Control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F6B02B0-9284-4FF3-A830-26007B12745C}"/>
              </a:ext>
            </a:extLst>
          </p:cNvPr>
          <p:cNvSpPr txBox="1"/>
          <p:nvPr/>
        </p:nvSpPr>
        <p:spPr>
          <a:xfrm>
            <a:off x="5682006" y="499264"/>
            <a:ext cx="4195670" cy="506769"/>
          </a:xfrm>
          <a:prstGeom prst="rect">
            <a:avLst/>
          </a:prstGeom>
          <a:noFill/>
        </p:spPr>
        <p:txBody>
          <a:bodyPr wrap="square" lIns="179238" tIns="143391" rIns="179238" bIns="143391" rtlCol="0">
            <a:spAutoFit/>
          </a:bodyPr>
          <a:lstStyle/>
          <a:p>
            <a:pPr defTabSz="914093">
              <a:lnSpc>
                <a:spcPct val="90000"/>
              </a:lnSpc>
              <a:spcAft>
                <a:spcPts val="588"/>
              </a:spcAft>
              <a:defRPr/>
            </a:pPr>
            <a:r>
              <a:rPr lang="en-US" sz="1568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 Semilight"/>
              </a:rPr>
              <a:t>Data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AB0EBD8C-E2A2-49A3-843B-1FDEB44EECCF}"/>
              </a:ext>
            </a:extLst>
          </p:cNvPr>
          <p:cNvSpPr/>
          <p:nvPr/>
        </p:nvSpPr>
        <p:spPr bwMode="auto">
          <a:xfrm>
            <a:off x="8004222" y="2287017"/>
            <a:ext cx="1920841" cy="41435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  <a:prstDash val="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38" tIns="143391" rIns="179238" bIns="14339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8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352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F3ED4035-BB56-4CE1-81A0-B153BC2E6A66}"/>
              </a:ext>
            </a:extLst>
          </p:cNvPr>
          <p:cNvSpPr/>
          <p:nvPr/>
        </p:nvSpPr>
        <p:spPr bwMode="auto">
          <a:xfrm>
            <a:off x="8323141" y="2453072"/>
            <a:ext cx="226981" cy="114172"/>
          </a:xfrm>
          <a:prstGeom prst="roundRect">
            <a:avLst/>
          </a:prstGeom>
          <a:solidFill>
            <a:srgbClr val="FFC000"/>
          </a:solidFill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38" tIns="143391" rIns="179238" bIns="14339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8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352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9CE12454-6A3A-44CB-8D67-1D787B1EF79C}"/>
              </a:ext>
            </a:extLst>
          </p:cNvPr>
          <p:cNvSpPr/>
          <p:nvPr/>
        </p:nvSpPr>
        <p:spPr bwMode="auto">
          <a:xfrm>
            <a:off x="8739676" y="2449065"/>
            <a:ext cx="226981" cy="114172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38" tIns="143391" rIns="179238" bIns="14339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8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352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0B35D7E2-588A-4DC2-A2C6-A048A133C0C9}"/>
              </a:ext>
            </a:extLst>
          </p:cNvPr>
          <p:cNvSpPr/>
          <p:nvPr/>
        </p:nvSpPr>
        <p:spPr bwMode="auto">
          <a:xfrm>
            <a:off x="9172041" y="2357956"/>
            <a:ext cx="226981" cy="114172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38" tIns="143391" rIns="179238" bIns="14339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8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352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EC0A003E-7ECA-42FE-BF3B-18E9E6FDA764}"/>
              </a:ext>
            </a:extLst>
          </p:cNvPr>
          <p:cNvSpPr/>
          <p:nvPr/>
        </p:nvSpPr>
        <p:spPr bwMode="auto">
          <a:xfrm>
            <a:off x="9172041" y="2560209"/>
            <a:ext cx="226981" cy="114172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38" tIns="143391" rIns="179238" bIns="14339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8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352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0B356A6B-0164-4398-B570-A1F6B7F9F205}"/>
              </a:ext>
            </a:extLst>
          </p:cNvPr>
          <p:cNvCxnSpPr>
            <a:cxnSpLocks/>
            <a:endCxn id="62" idx="1"/>
          </p:cNvCxnSpPr>
          <p:nvPr/>
        </p:nvCxnSpPr>
        <p:spPr>
          <a:xfrm>
            <a:off x="8553692" y="2506151"/>
            <a:ext cx="185984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D7900D27-B01D-4B85-8C5D-1E15BD88A73B}"/>
              </a:ext>
            </a:extLst>
          </p:cNvPr>
          <p:cNvCxnSpPr>
            <a:cxnSpLocks/>
            <a:endCxn id="63" idx="1"/>
          </p:cNvCxnSpPr>
          <p:nvPr/>
        </p:nvCxnSpPr>
        <p:spPr>
          <a:xfrm flipV="1">
            <a:off x="8988932" y="2415043"/>
            <a:ext cx="183108" cy="10460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90E88328-F82C-4906-89F3-82B6B96A790E}"/>
              </a:ext>
            </a:extLst>
          </p:cNvPr>
          <p:cNvCxnSpPr>
            <a:cxnSpLocks/>
            <a:stCxn id="62" idx="3"/>
            <a:endCxn id="64" idx="1"/>
          </p:cNvCxnSpPr>
          <p:nvPr/>
        </p:nvCxnSpPr>
        <p:spPr>
          <a:xfrm>
            <a:off x="8966656" y="2506152"/>
            <a:ext cx="205384" cy="111144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id="{3CDF9319-38AD-4685-9C5B-8916A03F6367}"/>
              </a:ext>
            </a:extLst>
          </p:cNvPr>
          <p:cNvSpPr/>
          <p:nvPr/>
        </p:nvSpPr>
        <p:spPr bwMode="auto">
          <a:xfrm>
            <a:off x="9565400" y="2557011"/>
            <a:ext cx="226981" cy="114172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38" tIns="143391" rIns="179238" bIns="14339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8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352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86231B9F-E3C5-4BEB-8C67-916D75FC05E2}"/>
              </a:ext>
            </a:extLst>
          </p:cNvPr>
          <p:cNvCxnSpPr>
            <a:cxnSpLocks/>
          </p:cNvCxnSpPr>
          <p:nvPr/>
        </p:nvCxnSpPr>
        <p:spPr>
          <a:xfrm>
            <a:off x="9416034" y="2627591"/>
            <a:ext cx="155107" cy="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64200DD0-D3DA-4CB7-B918-33C27B988E75}"/>
              </a:ext>
            </a:extLst>
          </p:cNvPr>
          <p:cNvCxnSpPr>
            <a:cxnSpLocks/>
            <a:stCxn id="58" idx="0"/>
            <a:endCxn id="29" idx="2"/>
          </p:cNvCxnSpPr>
          <p:nvPr/>
        </p:nvCxnSpPr>
        <p:spPr>
          <a:xfrm flipV="1">
            <a:off x="10559716" y="5274591"/>
            <a:ext cx="0" cy="355255"/>
          </a:xfrm>
          <a:prstGeom prst="straightConnector1">
            <a:avLst/>
          </a:prstGeom>
          <a:ln w="12700"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3" name="TextBox 122">
            <a:extLst>
              <a:ext uri="{FF2B5EF4-FFF2-40B4-BE49-F238E27FC236}">
                <a16:creationId xmlns:a16="http://schemas.microsoft.com/office/drawing/2014/main" id="{D5CDAE0F-0B5F-4F2E-8CA1-5BB4F041F851}"/>
              </a:ext>
            </a:extLst>
          </p:cNvPr>
          <p:cNvSpPr txBox="1"/>
          <p:nvPr/>
        </p:nvSpPr>
        <p:spPr>
          <a:xfrm>
            <a:off x="8011345" y="2288524"/>
            <a:ext cx="1554054" cy="1628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14093">
              <a:lnSpc>
                <a:spcPct val="90000"/>
              </a:lnSpc>
              <a:spcAft>
                <a:spcPts val="588"/>
              </a:spcAft>
              <a:defRPr/>
            </a:pPr>
            <a:r>
              <a:rPr lang="en-US" sz="1176">
                <a:solidFill>
                  <a:srgbClr val="737373"/>
                </a:solidFill>
                <a:latin typeface="Segoe UI Semilight"/>
                <a:cs typeface="Segoe UI" pitchFamily="34" charset="0"/>
              </a:rPr>
              <a:t>Pipeline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D3BE2795-A704-445B-8FE3-CC61D41066E0}"/>
              </a:ext>
            </a:extLst>
          </p:cNvPr>
          <p:cNvSpPr/>
          <p:nvPr/>
        </p:nvSpPr>
        <p:spPr bwMode="auto">
          <a:xfrm>
            <a:off x="-3642" y="1867"/>
            <a:ext cx="5140930" cy="6855241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38" tIns="143391" rIns="179238" bIns="14339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8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352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9F24FA54-9ADC-46C9-8F5E-9E84F17A47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9717" y="2188123"/>
            <a:ext cx="425086" cy="425544"/>
          </a:xfrm>
          <a:prstGeom prst="rect">
            <a:avLst/>
          </a:prstGeom>
        </p:spPr>
      </p:pic>
      <p:sp>
        <p:nvSpPr>
          <p:cNvPr id="54" name="Freeform 5">
            <a:extLst>
              <a:ext uri="{FF2B5EF4-FFF2-40B4-BE49-F238E27FC236}">
                <a16:creationId xmlns:a16="http://schemas.microsoft.com/office/drawing/2014/main" id="{3D738FCF-05CE-474C-A8EF-674DEFF392F1}"/>
              </a:ext>
            </a:extLst>
          </p:cNvPr>
          <p:cNvSpPr>
            <a:spLocks noChangeAspect="1"/>
          </p:cNvSpPr>
          <p:nvPr/>
        </p:nvSpPr>
        <p:spPr bwMode="black">
          <a:xfrm>
            <a:off x="5377870" y="4213987"/>
            <a:ext cx="3233308" cy="2016550"/>
          </a:xfrm>
          <a:custGeom>
            <a:avLst/>
            <a:gdLst>
              <a:gd name="T0" fmla="*/ 1942 w 2359"/>
              <a:gd name="T1" fmla="*/ 1394 h 1394"/>
              <a:gd name="T2" fmla="*/ 416 w 2359"/>
              <a:gd name="T3" fmla="*/ 1394 h 1394"/>
              <a:gd name="T4" fmla="*/ 0 w 2359"/>
              <a:gd name="T5" fmla="*/ 971 h 1394"/>
              <a:gd name="T6" fmla="*/ 416 w 2359"/>
              <a:gd name="T7" fmla="*/ 552 h 1394"/>
              <a:gd name="T8" fmla="*/ 517 w 2359"/>
              <a:gd name="T9" fmla="*/ 565 h 1394"/>
              <a:gd name="T10" fmla="*/ 925 w 2359"/>
              <a:gd name="T11" fmla="*/ 221 h 1394"/>
              <a:gd name="T12" fmla="*/ 1175 w 2359"/>
              <a:gd name="T13" fmla="*/ 305 h 1394"/>
              <a:gd name="T14" fmla="*/ 1578 w 2359"/>
              <a:gd name="T15" fmla="*/ 0 h 1394"/>
              <a:gd name="T16" fmla="*/ 1982 w 2359"/>
              <a:gd name="T17" fmla="*/ 424 h 1394"/>
              <a:gd name="T18" fmla="*/ 1968 w 2359"/>
              <a:gd name="T19" fmla="*/ 552 h 1394"/>
              <a:gd name="T20" fmla="*/ 2359 w 2359"/>
              <a:gd name="T21" fmla="*/ 971 h 1394"/>
              <a:gd name="T22" fmla="*/ 1942 w 2359"/>
              <a:gd name="T23" fmla="*/ 1394 h 13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2359" h="1394">
                <a:moveTo>
                  <a:pt x="1942" y="1394"/>
                </a:moveTo>
                <a:cubicBezTo>
                  <a:pt x="416" y="1394"/>
                  <a:pt x="416" y="1394"/>
                  <a:pt x="416" y="1394"/>
                </a:cubicBezTo>
                <a:cubicBezTo>
                  <a:pt x="193" y="1394"/>
                  <a:pt x="0" y="1200"/>
                  <a:pt x="0" y="971"/>
                </a:cubicBezTo>
                <a:cubicBezTo>
                  <a:pt x="0" y="741"/>
                  <a:pt x="193" y="552"/>
                  <a:pt x="416" y="552"/>
                </a:cubicBezTo>
                <a:cubicBezTo>
                  <a:pt x="451" y="552"/>
                  <a:pt x="487" y="556"/>
                  <a:pt x="517" y="565"/>
                </a:cubicBezTo>
                <a:cubicBezTo>
                  <a:pt x="552" y="362"/>
                  <a:pt x="719" y="221"/>
                  <a:pt x="925" y="221"/>
                </a:cubicBezTo>
                <a:cubicBezTo>
                  <a:pt x="1021" y="221"/>
                  <a:pt x="1105" y="247"/>
                  <a:pt x="1175" y="305"/>
                </a:cubicBezTo>
                <a:cubicBezTo>
                  <a:pt x="1227" y="128"/>
                  <a:pt x="1394" y="0"/>
                  <a:pt x="1578" y="0"/>
                </a:cubicBezTo>
                <a:cubicBezTo>
                  <a:pt x="1802" y="0"/>
                  <a:pt x="1982" y="190"/>
                  <a:pt x="1982" y="424"/>
                </a:cubicBezTo>
                <a:cubicBezTo>
                  <a:pt x="1982" y="468"/>
                  <a:pt x="1977" y="512"/>
                  <a:pt x="1968" y="552"/>
                </a:cubicBezTo>
                <a:cubicBezTo>
                  <a:pt x="2188" y="565"/>
                  <a:pt x="2359" y="750"/>
                  <a:pt x="2359" y="971"/>
                </a:cubicBezTo>
                <a:cubicBezTo>
                  <a:pt x="2359" y="1205"/>
                  <a:pt x="2170" y="1394"/>
                  <a:pt x="1942" y="13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121838" tIns="60919" rIns="121838" bIns="60919" numCol="1" anchor="t" anchorCtr="0" compatLnSpc="1">
            <a:prstTxWarp prst="textNoShape">
              <a:avLst/>
            </a:prstTxWarp>
          </a:bodyPr>
          <a:lstStyle/>
          <a:p>
            <a:pPr defTabSz="609102">
              <a:defRPr/>
            </a:pPr>
            <a:endParaRPr lang="en-US" sz="1176">
              <a:solidFill>
                <a:srgbClr val="404040"/>
              </a:solidFill>
              <a:latin typeface="Segoe UI"/>
            </a:endParaRPr>
          </a:p>
        </p:txBody>
      </p: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B71888BB-2D5B-457D-8D15-D4385E9B1996}"/>
              </a:ext>
            </a:extLst>
          </p:cNvPr>
          <p:cNvCxnSpPr>
            <a:cxnSpLocks/>
            <a:stCxn id="29" idx="1"/>
            <a:endCxn id="65" idx="0"/>
          </p:cNvCxnSpPr>
          <p:nvPr/>
        </p:nvCxnSpPr>
        <p:spPr>
          <a:xfrm flipH="1">
            <a:off x="6994526" y="4570933"/>
            <a:ext cx="2440351" cy="1058913"/>
          </a:xfrm>
          <a:prstGeom prst="straightConnector1">
            <a:avLst/>
          </a:prstGeom>
          <a:ln w="12700"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8" name="Rounded Rectangle 8">
            <a:extLst>
              <a:ext uri="{FF2B5EF4-FFF2-40B4-BE49-F238E27FC236}">
                <a16:creationId xmlns:a16="http://schemas.microsoft.com/office/drawing/2014/main" id="{BF01306E-D157-4662-8FAC-9076B49B77AF}"/>
              </a:ext>
            </a:extLst>
          </p:cNvPr>
          <p:cNvSpPr/>
          <p:nvPr/>
        </p:nvSpPr>
        <p:spPr bwMode="auto">
          <a:xfrm>
            <a:off x="9434877" y="5629847"/>
            <a:ext cx="2249681" cy="468865"/>
          </a:xfrm>
          <a:prstGeom prst="roundRect">
            <a:avLst/>
          </a:prstGeom>
          <a:solidFill>
            <a:srgbClr val="4EB1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06" tIns="146246" rIns="182806" bIns="14624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01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b="1">
                <a:solidFill>
                  <a:srgbClr val="FFFFFF"/>
                </a:soli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rPr>
              <a:t>Cloud Data Stores</a:t>
            </a:r>
          </a:p>
        </p:txBody>
      </p:sp>
      <p:sp>
        <p:nvSpPr>
          <p:cNvPr id="65" name="Rounded Rectangle 8">
            <a:extLst>
              <a:ext uri="{FF2B5EF4-FFF2-40B4-BE49-F238E27FC236}">
                <a16:creationId xmlns:a16="http://schemas.microsoft.com/office/drawing/2014/main" id="{11969639-7746-4D3E-82FE-3160CCC30BC5}"/>
              </a:ext>
            </a:extLst>
          </p:cNvPr>
          <p:cNvSpPr/>
          <p:nvPr/>
        </p:nvSpPr>
        <p:spPr bwMode="auto">
          <a:xfrm>
            <a:off x="5869684" y="5629846"/>
            <a:ext cx="2249681" cy="468865"/>
          </a:xfrm>
          <a:prstGeom prst="roundRect">
            <a:avLst/>
          </a:prstGeom>
          <a:solidFill>
            <a:srgbClr val="4EB1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06" tIns="146246" rIns="182806" bIns="14624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01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b="1">
                <a:solidFill>
                  <a:srgbClr val="FFFFFF"/>
                </a:soli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rPr>
              <a:t>Cloud Data Stores</a:t>
            </a:r>
          </a:p>
        </p:txBody>
      </p:sp>
      <p:sp>
        <p:nvSpPr>
          <p:cNvPr id="68" name="Shape 312">
            <a:extLst>
              <a:ext uri="{FF2B5EF4-FFF2-40B4-BE49-F238E27FC236}">
                <a16:creationId xmlns:a16="http://schemas.microsoft.com/office/drawing/2014/main" id="{80A19E4E-1FBD-47C9-96D4-ABE590409776}"/>
              </a:ext>
            </a:extLst>
          </p:cNvPr>
          <p:cNvSpPr/>
          <p:nvPr/>
        </p:nvSpPr>
        <p:spPr>
          <a:xfrm>
            <a:off x="9580919" y="4748873"/>
            <a:ext cx="422922" cy="397951"/>
          </a:xfrm>
          <a:prstGeom prst="rect">
            <a:avLst/>
          </a:prstGeom>
          <a:solidFill>
            <a:srgbClr val="D9D2E9"/>
          </a:solidFill>
          <a:ln w="9525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wrap="square" lIns="91401" tIns="91401" rIns="91401" bIns="91401" anchor="ctr" anchorCtr="0">
            <a:noAutofit/>
          </a:bodyPr>
          <a:lstStyle/>
          <a:p>
            <a:pPr algn="ctr" defTabSz="914126">
              <a:defRPr/>
            </a:pPr>
            <a:r>
              <a:rPr lang="en-US" sz="1200">
                <a:solidFill>
                  <a:srgbClr val="353535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VM</a:t>
            </a:r>
            <a:endParaRPr lang="en" sz="1200">
              <a:solidFill>
                <a:srgbClr val="353535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71" name="Shape 312">
            <a:extLst>
              <a:ext uri="{FF2B5EF4-FFF2-40B4-BE49-F238E27FC236}">
                <a16:creationId xmlns:a16="http://schemas.microsoft.com/office/drawing/2014/main" id="{6BBC1CFF-C1CA-4534-A7BD-C63170434E7C}"/>
              </a:ext>
            </a:extLst>
          </p:cNvPr>
          <p:cNvSpPr/>
          <p:nvPr/>
        </p:nvSpPr>
        <p:spPr>
          <a:xfrm>
            <a:off x="10092240" y="4749028"/>
            <a:ext cx="422922" cy="397951"/>
          </a:xfrm>
          <a:prstGeom prst="rect">
            <a:avLst/>
          </a:prstGeom>
          <a:solidFill>
            <a:srgbClr val="D9D2E9"/>
          </a:solidFill>
          <a:ln w="9525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wrap="square" lIns="91401" tIns="91401" rIns="91401" bIns="91401" anchor="ctr" anchorCtr="0">
            <a:noAutofit/>
          </a:bodyPr>
          <a:lstStyle/>
          <a:p>
            <a:pPr algn="ctr" defTabSz="914126">
              <a:defRPr/>
            </a:pPr>
            <a:r>
              <a:rPr lang="en-US" sz="1200">
                <a:solidFill>
                  <a:srgbClr val="353535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VM</a:t>
            </a:r>
            <a:endParaRPr lang="en" sz="1200">
              <a:solidFill>
                <a:srgbClr val="353535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75" name="Shape 312">
            <a:extLst>
              <a:ext uri="{FF2B5EF4-FFF2-40B4-BE49-F238E27FC236}">
                <a16:creationId xmlns:a16="http://schemas.microsoft.com/office/drawing/2014/main" id="{AF864F23-D2FA-4A6F-A2F3-7A0DC355CE02}"/>
              </a:ext>
            </a:extLst>
          </p:cNvPr>
          <p:cNvSpPr/>
          <p:nvPr/>
        </p:nvSpPr>
        <p:spPr>
          <a:xfrm>
            <a:off x="10603561" y="4748873"/>
            <a:ext cx="422922" cy="397951"/>
          </a:xfrm>
          <a:prstGeom prst="rect">
            <a:avLst/>
          </a:prstGeom>
          <a:solidFill>
            <a:srgbClr val="D9D2E9"/>
          </a:solidFill>
          <a:ln w="9525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wrap="square" lIns="91401" tIns="91401" rIns="91401" bIns="91401" anchor="ctr" anchorCtr="0">
            <a:noAutofit/>
          </a:bodyPr>
          <a:lstStyle/>
          <a:p>
            <a:pPr algn="ctr" defTabSz="914126">
              <a:defRPr/>
            </a:pPr>
            <a:r>
              <a:rPr lang="en-US" sz="1200">
                <a:solidFill>
                  <a:srgbClr val="353535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VM</a:t>
            </a:r>
            <a:endParaRPr lang="en" sz="1200">
              <a:solidFill>
                <a:srgbClr val="353535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76" name="Shape 312">
            <a:extLst>
              <a:ext uri="{FF2B5EF4-FFF2-40B4-BE49-F238E27FC236}">
                <a16:creationId xmlns:a16="http://schemas.microsoft.com/office/drawing/2014/main" id="{E16A578A-0FB0-42E6-B09F-814DFBE2A85B}"/>
              </a:ext>
            </a:extLst>
          </p:cNvPr>
          <p:cNvSpPr/>
          <p:nvPr/>
        </p:nvSpPr>
        <p:spPr>
          <a:xfrm>
            <a:off x="11114881" y="4748873"/>
            <a:ext cx="422922" cy="397951"/>
          </a:xfrm>
          <a:prstGeom prst="rect">
            <a:avLst/>
          </a:prstGeom>
          <a:solidFill>
            <a:srgbClr val="D9D2E9"/>
          </a:solidFill>
          <a:ln w="9525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wrap="square" lIns="91401" tIns="91401" rIns="91401" bIns="91401" anchor="ctr" anchorCtr="0">
            <a:noAutofit/>
          </a:bodyPr>
          <a:lstStyle/>
          <a:p>
            <a:pPr algn="ctr" defTabSz="914126">
              <a:defRPr/>
            </a:pPr>
            <a:r>
              <a:rPr lang="en-US" sz="1200">
                <a:solidFill>
                  <a:srgbClr val="353535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VM</a:t>
            </a:r>
            <a:endParaRPr lang="en" sz="1200">
              <a:solidFill>
                <a:srgbClr val="353535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78" name="Shape 312">
            <a:extLst>
              <a:ext uri="{FF2B5EF4-FFF2-40B4-BE49-F238E27FC236}">
                <a16:creationId xmlns:a16="http://schemas.microsoft.com/office/drawing/2014/main" id="{4D601B02-F216-4DD9-A1F3-2666015C53A2}"/>
              </a:ext>
            </a:extLst>
          </p:cNvPr>
          <p:cNvSpPr/>
          <p:nvPr/>
        </p:nvSpPr>
        <p:spPr>
          <a:xfrm>
            <a:off x="9583416" y="4251820"/>
            <a:ext cx="422922" cy="397951"/>
          </a:xfrm>
          <a:prstGeom prst="rect">
            <a:avLst/>
          </a:prstGeom>
          <a:solidFill>
            <a:srgbClr val="D9D2E9"/>
          </a:solidFill>
          <a:ln w="9525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wrap="square" lIns="91401" tIns="91401" rIns="91401" bIns="91401" anchor="ctr" anchorCtr="0">
            <a:noAutofit/>
          </a:bodyPr>
          <a:lstStyle/>
          <a:p>
            <a:pPr algn="ctr" defTabSz="914126">
              <a:defRPr/>
            </a:pPr>
            <a:r>
              <a:rPr lang="en-US" sz="1200">
                <a:solidFill>
                  <a:srgbClr val="353535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VM</a:t>
            </a:r>
            <a:endParaRPr lang="en" sz="1200">
              <a:solidFill>
                <a:srgbClr val="353535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79" name="Shape 312">
            <a:extLst>
              <a:ext uri="{FF2B5EF4-FFF2-40B4-BE49-F238E27FC236}">
                <a16:creationId xmlns:a16="http://schemas.microsoft.com/office/drawing/2014/main" id="{58A4551B-6283-4731-8429-82414B1E46DE}"/>
              </a:ext>
            </a:extLst>
          </p:cNvPr>
          <p:cNvSpPr/>
          <p:nvPr/>
        </p:nvSpPr>
        <p:spPr>
          <a:xfrm>
            <a:off x="10094737" y="4251975"/>
            <a:ext cx="422922" cy="397951"/>
          </a:xfrm>
          <a:prstGeom prst="rect">
            <a:avLst/>
          </a:prstGeom>
          <a:solidFill>
            <a:srgbClr val="D9D2E9"/>
          </a:solidFill>
          <a:ln w="9525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wrap="square" lIns="91401" tIns="91401" rIns="91401" bIns="91401" anchor="ctr" anchorCtr="0">
            <a:noAutofit/>
          </a:bodyPr>
          <a:lstStyle/>
          <a:p>
            <a:pPr algn="ctr" defTabSz="914126">
              <a:defRPr/>
            </a:pPr>
            <a:r>
              <a:rPr lang="en-US" sz="1200">
                <a:solidFill>
                  <a:srgbClr val="353535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VM</a:t>
            </a:r>
            <a:endParaRPr lang="en" sz="1200">
              <a:solidFill>
                <a:srgbClr val="353535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80" name="Shape 312">
            <a:extLst>
              <a:ext uri="{FF2B5EF4-FFF2-40B4-BE49-F238E27FC236}">
                <a16:creationId xmlns:a16="http://schemas.microsoft.com/office/drawing/2014/main" id="{50607B50-0DFD-43D3-A5C3-89FFA6E2640A}"/>
              </a:ext>
            </a:extLst>
          </p:cNvPr>
          <p:cNvSpPr/>
          <p:nvPr/>
        </p:nvSpPr>
        <p:spPr>
          <a:xfrm>
            <a:off x="10606058" y="4251820"/>
            <a:ext cx="422922" cy="397951"/>
          </a:xfrm>
          <a:prstGeom prst="rect">
            <a:avLst/>
          </a:prstGeom>
          <a:solidFill>
            <a:srgbClr val="D9D2E9"/>
          </a:solidFill>
          <a:ln w="9525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wrap="square" lIns="91401" tIns="91401" rIns="91401" bIns="91401" anchor="ctr" anchorCtr="0">
            <a:noAutofit/>
          </a:bodyPr>
          <a:lstStyle/>
          <a:p>
            <a:pPr algn="ctr" defTabSz="914126">
              <a:defRPr/>
            </a:pPr>
            <a:r>
              <a:rPr lang="en-US" sz="1200">
                <a:solidFill>
                  <a:srgbClr val="353535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VM</a:t>
            </a:r>
            <a:endParaRPr lang="en" sz="1200">
              <a:solidFill>
                <a:srgbClr val="353535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81" name="Shape 312">
            <a:extLst>
              <a:ext uri="{FF2B5EF4-FFF2-40B4-BE49-F238E27FC236}">
                <a16:creationId xmlns:a16="http://schemas.microsoft.com/office/drawing/2014/main" id="{1CBF28AD-3F87-4D54-A33B-2F7938941FAD}"/>
              </a:ext>
            </a:extLst>
          </p:cNvPr>
          <p:cNvSpPr/>
          <p:nvPr/>
        </p:nvSpPr>
        <p:spPr>
          <a:xfrm>
            <a:off x="11117378" y="4251820"/>
            <a:ext cx="422922" cy="397951"/>
          </a:xfrm>
          <a:prstGeom prst="rect">
            <a:avLst/>
          </a:prstGeom>
          <a:solidFill>
            <a:srgbClr val="D9D2E9"/>
          </a:solidFill>
          <a:ln w="9525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wrap="square" lIns="91401" tIns="91401" rIns="91401" bIns="91401" anchor="ctr" anchorCtr="0">
            <a:noAutofit/>
          </a:bodyPr>
          <a:lstStyle/>
          <a:p>
            <a:pPr algn="ctr" defTabSz="914126">
              <a:defRPr/>
            </a:pPr>
            <a:r>
              <a:rPr lang="en-US" sz="1200">
                <a:solidFill>
                  <a:srgbClr val="353535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VM</a:t>
            </a:r>
            <a:endParaRPr lang="en" sz="1200">
              <a:solidFill>
                <a:srgbClr val="353535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1300D489-377E-4A97-B41C-965DA92C4996}"/>
              </a:ext>
            </a:extLst>
          </p:cNvPr>
          <p:cNvSpPr/>
          <p:nvPr/>
        </p:nvSpPr>
        <p:spPr>
          <a:xfrm>
            <a:off x="196562" y="1434868"/>
            <a:ext cx="4940727" cy="31385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664" indent="-285664" defTabSz="914126">
              <a:buFont typeface="Arial" panose="020B0604020202020204" pitchFamily="34" charset="0"/>
              <a:buChar char="•"/>
              <a:defRPr/>
            </a:pPr>
            <a:r>
              <a:rPr lang="en-US" sz="1799">
                <a:solidFill>
                  <a:srgbClr val="353535"/>
                </a:solidFill>
                <a:latin typeface="Segoe UI Semilight"/>
              </a:rPr>
              <a:t>For each copy run, you</a:t>
            </a:r>
            <a:r>
              <a:rPr lang="zh-CN" altLang="en-US" sz="1799">
                <a:solidFill>
                  <a:srgbClr val="353535"/>
                </a:solidFill>
                <a:latin typeface="Segoe UI Semilight"/>
              </a:rPr>
              <a:t> </a:t>
            </a:r>
            <a:r>
              <a:rPr lang="en-US" altLang="zh-CN" sz="1799">
                <a:solidFill>
                  <a:srgbClr val="353535"/>
                </a:solidFill>
                <a:latin typeface="Segoe UI Semilight"/>
              </a:rPr>
              <a:t>can</a:t>
            </a:r>
            <a:r>
              <a:rPr lang="en-US" sz="1799">
                <a:solidFill>
                  <a:srgbClr val="353535"/>
                </a:solidFill>
                <a:latin typeface="Segoe UI Semilight"/>
              </a:rPr>
              <a:t> specify how much resource to use for copy by </a:t>
            </a:r>
            <a:r>
              <a:rPr lang="en-US" sz="1799">
                <a:solidFill>
                  <a:srgbClr val="0070C0"/>
                </a:solidFill>
                <a:latin typeface="Segoe UI Semilight"/>
              </a:rPr>
              <a:t>Data Integration Units (DIUs)</a:t>
            </a:r>
          </a:p>
          <a:p>
            <a:pPr marL="285664" indent="-285664" defTabSz="914126">
              <a:buFont typeface="Arial" panose="020B0604020202020204" pitchFamily="34" charset="0"/>
              <a:buChar char="•"/>
              <a:defRPr/>
            </a:pPr>
            <a:endParaRPr lang="en-US" sz="1799">
              <a:solidFill>
                <a:srgbClr val="353535"/>
              </a:solidFill>
              <a:latin typeface="Segoe UI Semilight"/>
            </a:endParaRPr>
          </a:p>
          <a:p>
            <a:pPr marL="285664" indent="-285664" defTabSz="914126">
              <a:buFont typeface="Arial" panose="020B0604020202020204" pitchFamily="34" charset="0"/>
              <a:buChar char="•"/>
              <a:defRPr/>
            </a:pPr>
            <a:r>
              <a:rPr lang="en-US" sz="1799">
                <a:solidFill>
                  <a:srgbClr val="353535"/>
                </a:solidFill>
                <a:latin typeface="Segoe UI Semilight"/>
              </a:rPr>
              <a:t>DIU is a combination of CPU, memory, and network resource allocation.</a:t>
            </a:r>
          </a:p>
          <a:p>
            <a:pPr defTabSz="914126">
              <a:defRPr/>
            </a:pPr>
            <a:endParaRPr lang="en-US" sz="1799">
              <a:solidFill>
                <a:srgbClr val="0070C0"/>
              </a:solidFill>
              <a:latin typeface="Segoe UI Semilight"/>
            </a:endParaRPr>
          </a:p>
          <a:p>
            <a:pPr marL="285664" indent="-285664" defTabSz="914126">
              <a:buFont typeface="Arial" panose="020B0604020202020204" pitchFamily="34" charset="0"/>
              <a:buChar char="•"/>
              <a:defRPr/>
            </a:pPr>
            <a:r>
              <a:rPr lang="en-US" sz="1799">
                <a:solidFill>
                  <a:srgbClr val="353535"/>
                </a:solidFill>
                <a:latin typeface="Segoe UI Semilight"/>
              </a:rPr>
              <a:t>Default behavior based on your data pattern – larger file size &amp; file count, larger DIUs. </a:t>
            </a:r>
          </a:p>
          <a:p>
            <a:pPr marL="285664" indent="-285664" defTabSz="914126">
              <a:buFont typeface="Arial" panose="020B0604020202020204" pitchFamily="34" charset="0"/>
              <a:buChar char="•"/>
              <a:defRPr/>
            </a:pPr>
            <a:endParaRPr lang="en-US" sz="1799">
              <a:solidFill>
                <a:srgbClr val="353535"/>
              </a:solidFill>
              <a:latin typeface="Segoe UI Semilight"/>
            </a:endParaRPr>
          </a:p>
          <a:p>
            <a:pPr marL="285664" indent="-285664" defTabSz="914126">
              <a:buFont typeface="Arial" panose="020B0604020202020204" pitchFamily="34" charset="0"/>
              <a:buChar char="•"/>
              <a:defRPr/>
            </a:pPr>
            <a:r>
              <a:rPr lang="en-US" sz="1799">
                <a:solidFill>
                  <a:srgbClr val="353535"/>
                </a:solidFill>
                <a:latin typeface="Segoe UI Semilight"/>
              </a:rPr>
              <a:t>Serverless &amp; pay-as-you-go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8F7A8F24-B21A-40DD-94C6-BF4CB3875348}"/>
              </a:ext>
            </a:extLst>
          </p:cNvPr>
          <p:cNvCxnSpPr>
            <a:cxnSpLocks/>
            <a:stCxn id="29" idx="0"/>
          </p:cNvCxnSpPr>
          <p:nvPr/>
        </p:nvCxnSpPr>
        <p:spPr>
          <a:xfrm flipH="1" flipV="1">
            <a:off x="8436631" y="2583997"/>
            <a:ext cx="2123086" cy="1283276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itle 1">
            <a:extLst>
              <a:ext uri="{FF2B5EF4-FFF2-40B4-BE49-F238E27FC236}">
                <a16:creationId xmlns:a16="http://schemas.microsoft.com/office/drawing/2014/main" id="{F9139A97-F0F2-4E22-9D53-9AA8054E57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758" y="290330"/>
            <a:ext cx="4794466" cy="899431"/>
          </a:xfrm>
        </p:spPr>
        <p:txBody>
          <a:bodyPr/>
          <a:lstStyle/>
          <a:p>
            <a:pPr defTabSz="913918"/>
            <a:r>
              <a:rPr lang="en-US" sz="3920" b="1">
                <a:solidFill>
                  <a:srgbClr val="0078D7"/>
                </a:solidFill>
                <a:latin typeface="Segoe UI Light (Headings)"/>
              </a:rPr>
              <a:t>Cloud-to-cloud Copy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2CE997D-B9BB-47B6-9F99-9A8AFDB8C4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570" y="4774641"/>
            <a:ext cx="4777634" cy="82706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191185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 5">
            <a:extLst>
              <a:ext uri="{FF2B5EF4-FFF2-40B4-BE49-F238E27FC236}">
                <a16:creationId xmlns:a16="http://schemas.microsoft.com/office/drawing/2014/main" id="{C94DB16D-BD12-474E-91F7-2B08993B681F}"/>
              </a:ext>
            </a:extLst>
          </p:cNvPr>
          <p:cNvSpPr>
            <a:spLocks noChangeAspect="1"/>
          </p:cNvSpPr>
          <p:nvPr/>
        </p:nvSpPr>
        <p:spPr bwMode="black">
          <a:xfrm>
            <a:off x="6096001" y="627773"/>
            <a:ext cx="5377148" cy="2165796"/>
          </a:xfrm>
          <a:custGeom>
            <a:avLst/>
            <a:gdLst>
              <a:gd name="T0" fmla="*/ 1942 w 2359"/>
              <a:gd name="T1" fmla="*/ 1394 h 1394"/>
              <a:gd name="T2" fmla="*/ 416 w 2359"/>
              <a:gd name="T3" fmla="*/ 1394 h 1394"/>
              <a:gd name="T4" fmla="*/ 0 w 2359"/>
              <a:gd name="T5" fmla="*/ 971 h 1394"/>
              <a:gd name="T6" fmla="*/ 416 w 2359"/>
              <a:gd name="T7" fmla="*/ 552 h 1394"/>
              <a:gd name="T8" fmla="*/ 517 w 2359"/>
              <a:gd name="T9" fmla="*/ 565 h 1394"/>
              <a:gd name="T10" fmla="*/ 925 w 2359"/>
              <a:gd name="T11" fmla="*/ 221 h 1394"/>
              <a:gd name="T12" fmla="*/ 1175 w 2359"/>
              <a:gd name="T13" fmla="*/ 305 h 1394"/>
              <a:gd name="T14" fmla="*/ 1578 w 2359"/>
              <a:gd name="T15" fmla="*/ 0 h 1394"/>
              <a:gd name="T16" fmla="*/ 1982 w 2359"/>
              <a:gd name="T17" fmla="*/ 424 h 1394"/>
              <a:gd name="T18" fmla="*/ 1968 w 2359"/>
              <a:gd name="T19" fmla="*/ 552 h 1394"/>
              <a:gd name="T20" fmla="*/ 2359 w 2359"/>
              <a:gd name="T21" fmla="*/ 971 h 1394"/>
              <a:gd name="T22" fmla="*/ 1942 w 2359"/>
              <a:gd name="T23" fmla="*/ 1394 h 13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2359" h="1394">
                <a:moveTo>
                  <a:pt x="1942" y="1394"/>
                </a:moveTo>
                <a:cubicBezTo>
                  <a:pt x="416" y="1394"/>
                  <a:pt x="416" y="1394"/>
                  <a:pt x="416" y="1394"/>
                </a:cubicBezTo>
                <a:cubicBezTo>
                  <a:pt x="193" y="1394"/>
                  <a:pt x="0" y="1200"/>
                  <a:pt x="0" y="971"/>
                </a:cubicBezTo>
                <a:cubicBezTo>
                  <a:pt x="0" y="741"/>
                  <a:pt x="193" y="552"/>
                  <a:pt x="416" y="552"/>
                </a:cubicBezTo>
                <a:cubicBezTo>
                  <a:pt x="451" y="552"/>
                  <a:pt x="487" y="556"/>
                  <a:pt x="517" y="565"/>
                </a:cubicBezTo>
                <a:cubicBezTo>
                  <a:pt x="552" y="362"/>
                  <a:pt x="719" y="221"/>
                  <a:pt x="925" y="221"/>
                </a:cubicBezTo>
                <a:cubicBezTo>
                  <a:pt x="1021" y="221"/>
                  <a:pt x="1105" y="247"/>
                  <a:pt x="1175" y="305"/>
                </a:cubicBezTo>
                <a:cubicBezTo>
                  <a:pt x="1227" y="128"/>
                  <a:pt x="1394" y="0"/>
                  <a:pt x="1578" y="0"/>
                </a:cubicBezTo>
                <a:cubicBezTo>
                  <a:pt x="1802" y="0"/>
                  <a:pt x="1982" y="190"/>
                  <a:pt x="1982" y="424"/>
                </a:cubicBezTo>
                <a:cubicBezTo>
                  <a:pt x="1982" y="468"/>
                  <a:pt x="1977" y="512"/>
                  <a:pt x="1968" y="552"/>
                </a:cubicBezTo>
                <a:cubicBezTo>
                  <a:pt x="2188" y="565"/>
                  <a:pt x="2359" y="750"/>
                  <a:pt x="2359" y="971"/>
                </a:cubicBezTo>
                <a:cubicBezTo>
                  <a:pt x="2359" y="1205"/>
                  <a:pt x="2170" y="1394"/>
                  <a:pt x="1942" y="13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121838" tIns="60919" rIns="121838" bIns="60919" numCol="1" anchor="t" anchorCtr="0" compatLnSpc="1">
            <a:prstTxWarp prst="textNoShape">
              <a:avLst/>
            </a:prstTxWarp>
          </a:bodyPr>
          <a:lstStyle/>
          <a:p>
            <a:pPr defTabSz="609102">
              <a:defRPr/>
            </a:pPr>
            <a:endParaRPr lang="en-US" sz="1176">
              <a:solidFill>
                <a:srgbClr val="404040"/>
              </a:solidFill>
              <a:latin typeface="Segoe UI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005C6554-7033-4FD7-817B-04EE491AC890}"/>
              </a:ext>
            </a:extLst>
          </p:cNvPr>
          <p:cNvSpPr/>
          <p:nvPr/>
        </p:nvSpPr>
        <p:spPr bwMode="auto">
          <a:xfrm>
            <a:off x="6836399" y="2013584"/>
            <a:ext cx="4195083" cy="779987"/>
          </a:xfrm>
          <a:prstGeom prst="roundRect">
            <a:avLst/>
          </a:prstGeom>
          <a:solidFill>
            <a:srgbClr val="FFFFFF"/>
          </a:solidFill>
          <a:ln w="10795" cap="flat" cmpd="sng" algn="ctr">
            <a:solidFill>
              <a:srgbClr val="002050"/>
            </a:solidFill>
            <a:prstDash val="solid"/>
            <a:headEnd type="none" w="med" len="med"/>
            <a:tailEnd type="none" w="med" len="med"/>
          </a:ln>
          <a:effectLst/>
        </p:spPr>
        <p:txBody>
          <a:bodyPr lIns="0" tIns="0" rIns="0" bIns="0" rtlCol="0" anchor="t" anchorCtr="0"/>
          <a:lstStyle/>
          <a:p>
            <a:pPr algn="ctr" defTabSz="1242193">
              <a:defRPr/>
            </a:pPr>
            <a:r>
              <a:rPr lang="en-US" sz="1600" b="1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ADF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A95DAF6-04E2-4384-BB8B-B9B6B58E307A}"/>
              </a:ext>
            </a:extLst>
          </p:cNvPr>
          <p:cNvCxnSpPr>
            <a:cxnSpLocks/>
          </p:cNvCxnSpPr>
          <p:nvPr/>
        </p:nvCxnSpPr>
        <p:spPr>
          <a:xfrm>
            <a:off x="8964643" y="1646453"/>
            <a:ext cx="1" cy="357661"/>
          </a:xfrm>
          <a:prstGeom prst="straightConnector1">
            <a:avLst/>
          </a:prstGeom>
          <a:noFill/>
          <a:ln w="9525" cap="flat" cmpd="sng" algn="ctr">
            <a:solidFill>
              <a:srgbClr val="353535"/>
            </a:solidFill>
            <a:prstDash val="solid"/>
            <a:headEnd type="none"/>
            <a:tailEnd type="triangle"/>
          </a:ln>
          <a:effectLst/>
        </p:spPr>
      </p:cxn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66975588-CC78-4821-A755-6DCBF069CB7A}"/>
              </a:ext>
            </a:extLst>
          </p:cNvPr>
          <p:cNvSpPr/>
          <p:nvPr/>
        </p:nvSpPr>
        <p:spPr bwMode="auto">
          <a:xfrm>
            <a:off x="6842828" y="1327360"/>
            <a:ext cx="4195083" cy="295101"/>
          </a:xfrm>
          <a:prstGeom prst="roundRect">
            <a:avLst>
              <a:gd name="adj" fmla="val 29739"/>
            </a:avLst>
          </a:prstGeom>
          <a:solidFill>
            <a:srgbClr val="FFFFFF">
              <a:alpha val="64000"/>
            </a:srgbClr>
          </a:solidFill>
          <a:ln w="10795" cap="flat" cmpd="sng" algn="ctr">
            <a:solidFill>
              <a:srgbClr val="002050"/>
            </a:solidFill>
            <a:prstDash val="solid"/>
            <a:headEnd type="none" w="med" len="med"/>
            <a:tailEnd type="none" w="med" len="med"/>
          </a:ln>
          <a:effectLst/>
        </p:spPr>
        <p:txBody>
          <a:bodyPr lIns="0" tIns="0" rIns="0" bIns="0" rtlCol="0" anchor="t" anchorCtr="0"/>
          <a:lstStyle/>
          <a:p>
            <a:pPr algn="ctr" defTabSz="1242193">
              <a:defRPr/>
            </a:pPr>
            <a:r>
              <a:rPr lang="en-US" sz="1600" b="1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UX &amp; SDK</a:t>
            </a:r>
          </a:p>
        </p:txBody>
      </p:sp>
      <p:sp>
        <p:nvSpPr>
          <p:cNvPr id="31" name="Freeform 5">
            <a:extLst>
              <a:ext uri="{FF2B5EF4-FFF2-40B4-BE49-F238E27FC236}">
                <a16:creationId xmlns:a16="http://schemas.microsoft.com/office/drawing/2014/main" id="{3C2DF947-5B6C-4FFF-B652-4381D3CF9D4B}"/>
              </a:ext>
            </a:extLst>
          </p:cNvPr>
          <p:cNvSpPr>
            <a:spLocks noChangeAspect="1"/>
          </p:cNvSpPr>
          <p:nvPr/>
        </p:nvSpPr>
        <p:spPr bwMode="black">
          <a:xfrm>
            <a:off x="8821127" y="4213987"/>
            <a:ext cx="3233308" cy="2016550"/>
          </a:xfrm>
          <a:custGeom>
            <a:avLst/>
            <a:gdLst>
              <a:gd name="T0" fmla="*/ 1942 w 2359"/>
              <a:gd name="T1" fmla="*/ 1394 h 1394"/>
              <a:gd name="T2" fmla="*/ 416 w 2359"/>
              <a:gd name="T3" fmla="*/ 1394 h 1394"/>
              <a:gd name="T4" fmla="*/ 0 w 2359"/>
              <a:gd name="T5" fmla="*/ 971 h 1394"/>
              <a:gd name="T6" fmla="*/ 416 w 2359"/>
              <a:gd name="T7" fmla="*/ 552 h 1394"/>
              <a:gd name="T8" fmla="*/ 517 w 2359"/>
              <a:gd name="T9" fmla="*/ 565 h 1394"/>
              <a:gd name="T10" fmla="*/ 925 w 2359"/>
              <a:gd name="T11" fmla="*/ 221 h 1394"/>
              <a:gd name="T12" fmla="*/ 1175 w 2359"/>
              <a:gd name="T13" fmla="*/ 305 h 1394"/>
              <a:gd name="T14" fmla="*/ 1578 w 2359"/>
              <a:gd name="T15" fmla="*/ 0 h 1394"/>
              <a:gd name="T16" fmla="*/ 1982 w 2359"/>
              <a:gd name="T17" fmla="*/ 424 h 1394"/>
              <a:gd name="T18" fmla="*/ 1968 w 2359"/>
              <a:gd name="T19" fmla="*/ 552 h 1394"/>
              <a:gd name="T20" fmla="*/ 2359 w 2359"/>
              <a:gd name="T21" fmla="*/ 971 h 1394"/>
              <a:gd name="T22" fmla="*/ 1942 w 2359"/>
              <a:gd name="T23" fmla="*/ 1394 h 13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2359" h="1394">
                <a:moveTo>
                  <a:pt x="1942" y="1394"/>
                </a:moveTo>
                <a:cubicBezTo>
                  <a:pt x="416" y="1394"/>
                  <a:pt x="416" y="1394"/>
                  <a:pt x="416" y="1394"/>
                </a:cubicBezTo>
                <a:cubicBezTo>
                  <a:pt x="193" y="1394"/>
                  <a:pt x="0" y="1200"/>
                  <a:pt x="0" y="971"/>
                </a:cubicBezTo>
                <a:cubicBezTo>
                  <a:pt x="0" y="741"/>
                  <a:pt x="193" y="552"/>
                  <a:pt x="416" y="552"/>
                </a:cubicBezTo>
                <a:cubicBezTo>
                  <a:pt x="451" y="552"/>
                  <a:pt x="487" y="556"/>
                  <a:pt x="517" y="565"/>
                </a:cubicBezTo>
                <a:cubicBezTo>
                  <a:pt x="552" y="362"/>
                  <a:pt x="719" y="221"/>
                  <a:pt x="925" y="221"/>
                </a:cubicBezTo>
                <a:cubicBezTo>
                  <a:pt x="1021" y="221"/>
                  <a:pt x="1105" y="247"/>
                  <a:pt x="1175" y="305"/>
                </a:cubicBezTo>
                <a:cubicBezTo>
                  <a:pt x="1227" y="128"/>
                  <a:pt x="1394" y="0"/>
                  <a:pt x="1578" y="0"/>
                </a:cubicBezTo>
                <a:cubicBezTo>
                  <a:pt x="1802" y="0"/>
                  <a:pt x="1982" y="190"/>
                  <a:pt x="1982" y="424"/>
                </a:cubicBezTo>
                <a:cubicBezTo>
                  <a:pt x="1982" y="468"/>
                  <a:pt x="1977" y="512"/>
                  <a:pt x="1968" y="552"/>
                </a:cubicBezTo>
                <a:cubicBezTo>
                  <a:pt x="2188" y="565"/>
                  <a:pt x="2359" y="750"/>
                  <a:pt x="2359" y="971"/>
                </a:cubicBezTo>
                <a:cubicBezTo>
                  <a:pt x="2359" y="1205"/>
                  <a:pt x="2170" y="1394"/>
                  <a:pt x="1942" y="13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121838" tIns="60919" rIns="121838" bIns="60919" numCol="1" anchor="t" anchorCtr="0" compatLnSpc="1">
            <a:prstTxWarp prst="textNoShape">
              <a:avLst/>
            </a:prstTxWarp>
          </a:bodyPr>
          <a:lstStyle/>
          <a:p>
            <a:pPr defTabSz="609102">
              <a:defRPr/>
            </a:pPr>
            <a:endParaRPr lang="en-US" sz="1176">
              <a:solidFill>
                <a:srgbClr val="404040"/>
              </a:solidFill>
              <a:latin typeface="Segoe UI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A34DF98-0853-4D4C-8813-D270DC447790}"/>
              </a:ext>
            </a:extLst>
          </p:cNvPr>
          <p:cNvSpPr/>
          <p:nvPr/>
        </p:nvSpPr>
        <p:spPr bwMode="auto">
          <a:xfrm>
            <a:off x="5928342" y="4585413"/>
            <a:ext cx="1432739" cy="498445"/>
          </a:xfrm>
          <a:prstGeom prst="rect">
            <a:avLst/>
          </a:prstGeom>
          <a:solidFill>
            <a:srgbClr val="0072C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 defTabSz="1242193">
              <a:defRPr/>
            </a:pPr>
            <a:r>
              <a:rPr lang="en-US" sz="1600" b="1">
                <a:solidFill>
                  <a:srgbClr val="FFFF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Self-hosted IR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D4E385F1-7A8F-436F-B6BA-18F11BABC1D0}"/>
              </a:ext>
            </a:extLst>
          </p:cNvPr>
          <p:cNvCxnSpPr>
            <a:cxnSpLocks/>
          </p:cNvCxnSpPr>
          <p:nvPr/>
        </p:nvCxnSpPr>
        <p:spPr>
          <a:xfrm flipH="1">
            <a:off x="5340534" y="401435"/>
            <a:ext cx="467621" cy="7985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F24BF073-3D98-410B-9BC2-3F2270708AE0}"/>
              </a:ext>
            </a:extLst>
          </p:cNvPr>
          <p:cNvCxnSpPr>
            <a:cxnSpLocks/>
          </p:cNvCxnSpPr>
          <p:nvPr/>
        </p:nvCxnSpPr>
        <p:spPr>
          <a:xfrm flipH="1">
            <a:off x="5340533" y="737881"/>
            <a:ext cx="48015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095DFB61-8305-4F34-83B5-2F372E50C2F6}"/>
              </a:ext>
            </a:extLst>
          </p:cNvPr>
          <p:cNvSpPr txBox="1"/>
          <p:nvPr/>
        </p:nvSpPr>
        <p:spPr>
          <a:xfrm>
            <a:off x="5702352" y="156035"/>
            <a:ext cx="4195670" cy="506769"/>
          </a:xfrm>
          <a:prstGeom prst="rect">
            <a:avLst/>
          </a:prstGeom>
          <a:noFill/>
        </p:spPr>
        <p:txBody>
          <a:bodyPr wrap="square" lIns="179238" tIns="143391" rIns="179238" bIns="143391" rtlCol="0">
            <a:spAutoFit/>
          </a:bodyPr>
          <a:lstStyle/>
          <a:p>
            <a:pPr defTabSz="914093">
              <a:lnSpc>
                <a:spcPct val="90000"/>
              </a:lnSpc>
              <a:spcAft>
                <a:spcPts val="588"/>
              </a:spcAft>
              <a:defRPr/>
            </a:pPr>
            <a:r>
              <a:rPr lang="en-US" sz="1568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 Semilight"/>
              </a:rPr>
              <a:t>Command and Control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F6B02B0-9284-4FF3-A830-26007B12745C}"/>
              </a:ext>
            </a:extLst>
          </p:cNvPr>
          <p:cNvSpPr txBox="1"/>
          <p:nvPr/>
        </p:nvSpPr>
        <p:spPr>
          <a:xfrm>
            <a:off x="5682006" y="499264"/>
            <a:ext cx="4195670" cy="506769"/>
          </a:xfrm>
          <a:prstGeom prst="rect">
            <a:avLst/>
          </a:prstGeom>
          <a:noFill/>
        </p:spPr>
        <p:txBody>
          <a:bodyPr wrap="square" lIns="179238" tIns="143391" rIns="179238" bIns="143391" rtlCol="0">
            <a:spAutoFit/>
          </a:bodyPr>
          <a:lstStyle/>
          <a:p>
            <a:pPr defTabSz="914093">
              <a:lnSpc>
                <a:spcPct val="90000"/>
              </a:lnSpc>
              <a:spcAft>
                <a:spcPts val="588"/>
              </a:spcAft>
              <a:defRPr/>
            </a:pPr>
            <a:r>
              <a:rPr lang="en-US" sz="1568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 Semilight"/>
              </a:rPr>
              <a:t>Data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AB0EBD8C-E2A2-49A3-843B-1FDEB44EECCF}"/>
              </a:ext>
            </a:extLst>
          </p:cNvPr>
          <p:cNvSpPr/>
          <p:nvPr/>
        </p:nvSpPr>
        <p:spPr bwMode="auto">
          <a:xfrm>
            <a:off x="8004222" y="2287017"/>
            <a:ext cx="1920841" cy="41435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  <a:prstDash val="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38" tIns="143391" rIns="179238" bIns="14339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8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352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F3ED4035-BB56-4CE1-81A0-B153BC2E6A66}"/>
              </a:ext>
            </a:extLst>
          </p:cNvPr>
          <p:cNvSpPr/>
          <p:nvPr/>
        </p:nvSpPr>
        <p:spPr bwMode="auto">
          <a:xfrm>
            <a:off x="8323141" y="2453072"/>
            <a:ext cx="226981" cy="114172"/>
          </a:xfrm>
          <a:prstGeom prst="roundRect">
            <a:avLst/>
          </a:prstGeom>
          <a:solidFill>
            <a:srgbClr val="FFC000"/>
          </a:solidFill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38" tIns="143391" rIns="179238" bIns="14339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8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352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9CE12454-6A3A-44CB-8D67-1D787B1EF79C}"/>
              </a:ext>
            </a:extLst>
          </p:cNvPr>
          <p:cNvSpPr/>
          <p:nvPr/>
        </p:nvSpPr>
        <p:spPr bwMode="auto">
          <a:xfrm>
            <a:off x="8739676" y="2449065"/>
            <a:ext cx="226981" cy="114172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38" tIns="143391" rIns="179238" bIns="14339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8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352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0B35D7E2-588A-4DC2-A2C6-A048A133C0C9}"/>
              </a:ext>
            </a:extLst>
          </p:cNvPr>
          <p:cNvSpPr/>
          <p:nvPr/>
        </p:nvSpPr>
        <p:spPr bwMode="auto">
          <a:xfrm>
            <a:off x="9172041" y="2357956"/>
            <a:ext cx="226981" cy="114172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38" tIns="143391" rIns="179238" bIns="14339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8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352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EC0A003E-7ECA-42FE-BF3B-18E9E6FDA764}"/>
              </a:ext>
            </a:extLst>
          </p:cNvPr>
          <p:cNvSpPr/>
          <p:nvPr/>
        </p:nvSpPr>
        <p:spPr bwMode="auto">
          <a:xfrm>
            <a:off x="9172041" y="2560209"/>
            <a:ext cx="226981" cy="114172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38" tIns="143391" rIns="179238" bIns="14339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8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352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0B356A6B-0164-4398-B570-A1F6B7F9F205}"/>
              </a:ext>
            </a:extLst>
          </p:cNvPr>
          <p:cNvCxnSpPr>
            <a:cxnSpLocks/>
            <a:endCxn id="62" idx="1"/>
          </p:cNvCxnSpPr>
          <p:nvPr/>
        </p:nvCxnSpPr>
        <p:spPr>
          <a:xfrm>
            <a:off x="8553692" y="2506151"/>
            <a:ext cx="185984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D7900D27-B01D-4B85-8C5D-1E15BD88A73B}"/>
              </a:ext>
            </a:extLst>
          </p:cNvPr>
          <p:cNvCxnSpPr>
            <a:cxnSpLocks/>
            <a:endCxn id="63" idx="1"/>
          </p:cNvCxnSpPr>
          <p:nvPr/>
        </p:nvCxnSpPr>
        <p:spPr>
          <a:xfrm flipV="1">
            <a:off x="8988932" y="2415043"/>
            <a:ext cx="183108" cy="10460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90E88328-F82C-4906-89F3-82B6B96A790E}"/>
              </a:ext>
            </a:extLst>
          </p:cNvPr>
          <p:cNvCxnSpPr>
            <a:cxnSpLocks/>
            <a:stCxn id="62" idx="3"/>
            <a:endCxn id="64" idx="1"/>
          </p:cNvCxnSpPr>
          <p:nvPr/>
        </p:nvCxnSpPr>
        <p:spPr>
          <a:xfrm>
            <a:off x="8966656" y="2506152"/>
            <a:ext cx="205384" cy="111144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id="{3CDF9319-38AD-4685-9C5B-8916A03F6367}"/>
              </a:ext>
            </a:extLst>
          </p:cNvPr>
          <p:cNvSpPr/>
          <p:nvPr/>
        </p:nvSpPr>
        <p:spPr bwMode="auto">
          <a:xfrm>
            <a:off x="9565400" y="2557011"/>
            <a:ext cx="226981" cy="114172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38" tIns="143391" rIns="179238" bIns="14339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8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352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86231B9F-E3C5-4BEB-8C67-916D75FC05E2}"/>
              </a:ext>
            </a:extLst>
          </p:cNvPr>
          <p:cNvCxnSpPr>
            <a:cxnSpLocks/>
          </p:cNvCxnSpPr>
          <p:nvPr/>
        </p:nvCxnSpPr>
        <p:spPr>
          <a:xfrm>
            <a:off x="9416034" y="2627591"/>
            <a:ext cx="155107" cy="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64200DD0-D3DA-4CB7-B918-33C27B988E75}"/>
              </a:ext>
            </a:extLst>
          </p:cNvPr>
          <p:cNvCxnSpPr>
            <a:cxnSpLocks/>
            <a:stCxn id="58" idx="1"/>
            <a:endCxn id="91" idx="3"/>
          </p:cNvCxnSpPr>
          <p:nvPr/>
        </p:nvCxnSpPr>
        <p:spPr>
          <a:xfrm flipH="1" flipV="1">
            <a:off x="8464517" y="4545551"/>
            <a:ext cx="970359" cy="1318729"/>
          </a:xfrm>
          <a:prstGeom prst="straightConnector1">
            <a:avLst/>
          </a:prstGeom>
          <a:ln w="12700"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3" name="TextBox 122">
            <a:extLst>
              <a:ext uri="{FF2B5EF4-FFF2-40B4-BE49-F238E27FC236}">
                <a16:creationId xmlns:a16="http://schemas.microsoft.com/office/drawing/2014/main" id="{D5CDAE0F-0B5F-4F2E-8CA1-5BB4F041F851}"/>
              </a:ext>
            </a:extLst>
          </p:cNvPr>
          <p:cNvSpPr txBox="1"/>
          <p:nvPr/>
        </p:nvSpPr>
        <p:spPr>
          <a:xfrm>
            <a:off x="8011345" y="2288524"/>
            <a:ext cx="1554054" cy="1628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14093">
              <a:lnSpc>
                <a:spcPct val="90000"/>
              </a:lnSpc>
              <a:spcAft>
                <a:spcPts val="588"/>
              </a:spcAft>
              <a:defRPr/>
            </a:pPr>
            <a:r>
              <a:rPr lang="en-US" sz="1176">
                <a:solidFill>
                  <a:srgbClr val="737373"/>
                </a:solidFill>
                <a:latin typeface="Segoe UI Semilight"/>
                <a:cs typeface="Segoe UI" pitchFamily="34" charset="0"/>
              </a:rPr>
              <a:t>Pipeline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D3BE2795-A704-445B-8FE3-CC61D41066E0}"/>
              </a:ext>
            </a:extLst>
          </p:cNvPr>
          <p:cNvSpPr/>
          <p:nvPr/>
        </p:nvSpPr>
        <p:spPr bwMode="auto">
          <a:xfrm>
            <a:off x="-3642" y="1867"/>
            <a:ext cx="5140930" cy="6855241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38" tIns="143391" rIns="179238" bIns="14339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8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352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9F24FA54-9ADC-46C9-8F5E-9E84F17A47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9717" y="2188123"/>
            <a:ext cx="425086" cy="425544"/>
          </a:xfrm>
          <a:prstGeom prst="rect">
            <a:avLst/>
          </a:prstGeom>
        </p:spPr>
      </p:pic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B71888BB-2D5B-457D-8D15-D4385E9B1996}"/>
              </a:ext>
            </a:extLst>
          </p:cNvPr>
          <p:cNvCxnSpPr>
            <a:cxnSpLocks/>
            <a:stCxn id="91" idx="1"/>
            <a:endCxn id="65" idx="3"/>
          </p:cNvCxnSpPr>
          <p:nvPr/>
        </p:nvCxnSpPr>
        <p:spPr>
          <a:xfrm flipH="1">
            <a:off x="7470946" y="4545549"/>
            <a:ext cx="494127" cy="1318364"/>
          </a:xfrm>
          <a:prstGeom prst="straightConnector1">
            <a:avLst/>
          </a:prstGeom>
          <a:ln w="12700"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8" name="Rounded Rectangle 8">
            <a:extLst>
              <a:ext uri="{FF2B5EF4-FFF2-40B4-BE49-F238E27FC236}">
                <a16:creationId xmlns:a16="http://schemas.microsoft.com/office/drawing/2014/main" id="{BF01306E-D157-4662-8FAC-9076B49B77AF}"/>
              </a:ext>
            </a:extLst>
          </p:cNvPr>
          <p:cNvSpPr/>
          <p:nvPr/>
        </p:nvSpPr>
        <p:spPr bwMode="auto">
          <a:xfrm>
            <a:off x="9434877" y="5629847"/>
            <a:ext cx="2249681" cy="468865"/>
          </a:xfrm>
          <a:prstGeom prst="roundRect">
            <a:avLst/>
          </a:prstGeom>
          <a:solidFill>
            <a:srgbClr val="4EB1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06" tIns="146246" rIns="182806" bIns="14624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01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rgbClr val="FFFFFF"/>
                </a:soli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rPr>
              <a:t>Cloud Data Stores</a:t>
            </a:r>
          </a:p>
        </p:txBody>
      </p:sp>
      <p:sp>
        <p:nvSpPr>
          <p:cNvPr id="65" name="Rounded Rectangle 8">
            <a:extLst>
              <a:ext uri="{FF2B5EF4-FFF2-40B4-BE49-F238E27FC236}">
                <a16:creationId xmlns:a16="http://schemas.microsoft.com/office/drawing/2014/main" id="{11969639-7746-4D3E-82FE-3160CCC30BC5}"/>
              </a:ext>
            </a:extLst>
          </p:cNvPr>
          <p:cNvSpPr/>
          <p:nvPr/>
        </p:nvSpPr>
        <p:spPr bwMode="auto">
          <a:xfrm>
            <a:off x="5907415" y="5629481"/>
            <a:ext cx="1563531" cy="468865"/>
          </a:xfrm>
          <a:prstGeom prst="roundRect">
            <a:avLst/>
          </a:prstGeom>
          <a:solidFill>
            <a:srgbClr val="4EB1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06" tIns="146246" rIns="182806" bIns="14624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01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rgbClr val="FFFFFF"/>
                </a:soli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rPr>
              <a:t>On-</a:t>
            </a:r>
            <a:r>
              <a:rPr lang="en-US" sz="1600" b="1" err="1">
                <a:solidFill>
                  <a:srgbClr val="FFFFFF"/>
                </a:soli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rPr>
              <a:t>prem</a:t>
            </a:r>
            <a:r>
              <a:rPr lang="en-US" sz="1600" b="1">
                <a:solidFill>
                  <a:srgbClr val="FFFFFF"/>
                </a:soli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rPr>
              <a:t> Data Stores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B428AED6-AC8A-4C60-95B5-95562BCBDEC1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50000"/>
          </a:blip>
          <a:stretch>
            <a:fillRect/>
          </a:stretch>
        </p:blipFill>
        <p:spPr>
          <a:xfrm>
            <a:off x="5373390" y="5606840"/>
            <a:ext cx="388049" cy="481019"/>
          </a:xfrm>
          <a:prstGeom prst="rect">
            <a:avLst/>
          </a:prstGeom>
        </p:spPr>
      </p:pic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98B23F5F-9E66-489D-AF71-61BBB7E12B94}"/>
              </a:ext>
            </a:extLst>
          </p:cNvPr>
          <p:cNvSpPr/>
          <p:nvPr/>
        </p:nvSpPr>
        <p:spPr bwMode="auto">
          <a:xfrm>
            <a:off x="5533515" y="4224208"/>
            <a:ext cx="3016606" cy="1983661"/>
          </a:xfrm>
          <a:prstGeom prst="roundRect">
            <a:avLst/>
          </a:prstGeom>
          <a:noFill/>
          <a:ln w="10795" cap="flat" cmpd="sng" algn="ctr">
            <a:solidFill>
              <a:srgbClr val="002050"/>
            </a:solidFill>
            <a:prstDash val="solid"/>
            <a:headEnd type="none" w="med" len="med"/>
            <a:tailEnd type="none" w="med" len="med"/>
          </a:ln>
          <a:effectLst/>
        </p:spPr>
        <p:txBody>
          <a:bodyPr lIns="0" tIns="0" rIns="0" bIns="0" rtlCol="0" anchor="t" anchorCtr="0"/>
          <a:lstStyle/>
          <a:p>
            <a:pPr algn="ctr" defTabSz="1242193">
              <a:defRPr/>
            </a:pPr>
            <a:endParaRPr lang="en-US" sz="1372" b="1" kern="0">
              <a:solidFill>
                <a:srgbClr val="404040">
                  <a:lumMod val="75000"/>
                </a:srgbClr>
              </a:soli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F90F3E73-5A22-4749-82A0-D4D62CFAF012}"/>
              </a:ext>
            </a:extLst>
          </p:cNvPr>
          <p:cNvGrpSpPr/>
          <p:nvPr/>
        </p:nvGrpSpPr>
        <p:grpSpPr>
          <a:xfrm>
            <a:off x="6611293" y="3988572"/>
            <a:ext cx="1031352" cy="409075"/>
            <a:chOff x="1570037" y="2467828"/>
            <a:chExt cx="1052307" cy="417387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BDEA6D53-7402-4911-B73E-7E0CC8A0D4DB}"/>
                </a:ext>
              </a:extLst>
            </p:cNvPr>
            <p:cNvSpPr/>
            <p:nvPr/>
          </p:nvSpPr>
          <p:spPr bwMode="auto">
            <a:xfrm>
              <a:off x="1715190" y="2572174"/>
              <a:ext cx="762000" cy="208693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38" tIns="143391" rIns="179238" bIns="143391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828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52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56" name="Graphic 55" descr="Table">
              <a:extLst>
                <a:ext uri="{FF2B5EF4-FFF2-40B4-BE49-F238E27FC236}">
                  <a16:creationId xmlns:a16="http://schemas.microsoft.com/office/drawing/2014/main" id="{5F06400D-C9C6-466B-AC81-43B56A8C29D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570037" y="2467828"/>
              <a:ext cx="1052307" cy="417387"/>
            </a:xfrm>
            <a:prstGeom prst="rect">
              <a:avLst/>
            </a:prstGeom>
          </p:spPr>
        </p:pic>
      </p:grpSp>
      <p:pic>
        <p:nvPicPr>
          <p:cNvPr id="60" name="Graphic 59" descr="Bonfire">
            <a:extLst>
              <a:ext uri="{FF2B5EF4-FFF2-40B4-BE49-F238E27FC236}">
                <a16:creationId xmlns:a16="http://schemas.microsoft.com/office/drawing/2014/main" id="{6D7BCDFE-2652-44A3-A7F7-1FA73358981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623725" y="3683300"/>
            <a:ext cx="412911" cy="412911"/>
          </a:xfrm>
          <a:prstGeom prst="rect">
            <a:avLst/>
          </a:prstGeom>
        </p:spPr>
      </p:pic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27A45403-FA1E-439A-AB26-24B0832D0047}"/>
              </a:ext>
            </a:extLst>
          </p:cNvPr>
          <p:cNvCxnSpPr>
            <a:cxnSpLocks/>
            <a:stCxn id="29" idx="0"/>
          </p:cNvCxnSpPr>
          <p:nvPr/>
        </p:nvCxnSpPr>
        <p:spPr>
          <a:xfrm flipV="1">
            <a:off x="6644710" y="2571738"/>
            <a:ext cx="1772538" cy="2013675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1" name="Picture 90">
            <a:extLst>
              <a:ext uri="{FF2B5EF4-FFF2-40B4-BE49-F238E27FC236}">
                <a16:creationId xmlns:a16="http://schemas.microsoft.com/office/drawing/2014/main" id="{BB7FBCF2-5949-4536-913D-8E93522A618B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965072" y="4341013"/>
            <a:ext cx="499444" cy="409075"/>
          </a:xfrm>
          <a:prstGeom prst="rect">
            <a:avLst/>
          </a:prstGeom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D1BF0F7B-FDEB-4F54-ACE9-FF7142A360F3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965072" y="4795368"/>
            <a:ext cx="499444" cy="409075"/>
          </a:xfrm>
          <a:prstGeom prst="rect">
            <a:avLst/>
          </a:prstGeom>
        </p:spPr>
      </p:pic>
      <p:pic>
        <p:nvPicPr>
          <p:cNvPr id="93" name="Picture 92">
            <a:extLst>
              <a:ext uri="{FF2B5EF4-FFF2-40B4-BE49-F238E27FC236}">
                <a16:creationId xmlns:a16="http://schemas.microsoft.com/office/drawing/2014/main" id="{8563E6E3-F713-458B-B0D6-8595A81AC8D7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965072" y="5249724"/>
            <a:ext cx="499444" cy="409075"/>
          </a:xfrm>
          <a:prstGeom prst="rect">
            <a:avLst/>
          </a:prstGeom>
        </p:spPr>
      </p:pic>
      <p:pic>
        <p:nvPicPr>
          <p:cNvPr id="94" name="Picture 93">
            <a:extLst>
              <a:ext uri="{FF2B5EF4-FFF2-40B4-BE49-F238E27FC236}">
                <a16:creationId xmlns:a16="http://schemas.microsoft.com/office/drawing/2014/main" id="{B9AE1FB3-E7AF-449B-AA3E-36A4011E1BBD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965072" y="5704080"/>
            <a:ext cx="499444" cy="409075"/>
          </a:xfrm>
          <a:prstGeom prst="rect">
            <a:avLst/>
          </a:prstGeom>
        </p:spPr>
      </p:pic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B1E5E1A2-5391-41CB-9A5F-438AC6958BC9}"/>
              </a:ext>
            </a:extLst>
          </p:cNvPr>
          <p:cNvCxnSpPr>
            <a:cxnSpLocks/>
            <a:stCxn id="91" idx="1"/>
            <a:endCxn id="29" idx="3"/>
          </p:cNvCxnSpPr>
          <p:nvPr/>
        </p:nvCxnSpPr>
        <p:spPr>
          <a:xfrm flipH="1">
            <a:off x="7361080" y="4545550"/>
            <a:ext cx="603993" cy="289086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2CD83AB7-C86C-4C43-ACCE-AC432519365B}"/>
              </a:ext>
            </a:extLst>
          </p:cNvPr>
          <p:cNvCxnSpPr>
            <a:cxnSpLocks/>
            <a:stCxn id="29" idx="3"/>
            <a:endCxn id="92" idx="1"/>
          </p:cNvCxnSpPr>
          <p:nvPr/>
        </p:nvCxnSpPr>
        <p:spPr>
          <a:xfrm>
            <a:off x="7361080" y="4834635"/>
            <a:ext cx="603993" cy="16527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85208332-6AC4-4C7B-9258-66DFE0FAA1C2}"/>
              </a:ext>
            </a:extLst>
          </p:cNvPr>
          <p:cNvCxnSpPr>
            <a:cxnSpLocks/>
            <a:stCxn id="29" idx="3"/>
            <a:endCxn id="93" idx="1"/>
          </p:cNvCxnSpPr>
          <p:nvPr/>
        </p:nvCxnSpPr>
        <p:spPr>
          <a:xfrm>
            <a:off x="7361080" y="4834635"/>
            <a:ext cx="603993" cy="619626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52C0A0DF-8907-480D-A2E7-8544DF970E7D}"/>
              </a:ext>
            </a:extLst>
          </p:cNvPr>
          <p:cNvCxnSpPr>
            <a:cxnSpLocks/>
            <a:stCxn id="94" idx="1"/>
            <a:endCxn id="29" idx="3"/>
          </p:cNvCxnSpPr>
          <p:nvPr/>
        </p:nvCxnSpPr>
        <p:spPr>
          <a:xfrm flipH="1" flipV="1">
            <a:off x="7361080" y="4834636"/>
            <a:ext cx="603993" cy="1073981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593516EB-E9ED-4BD7-8C2E-DB6244CDC08B}"/>
              </a:ext>
            </a:extLst>
          </p:cNvPr>
          <p:cNvCxnSpPr>
            <a:cxnSpLocks/>
            <a:stCxn id="92" idx="1"/>
            <a:endCxn id="65" idx="3"/>
          </p:cNvCxnSpPr>
          <p:nvPr/>
        </p:nvCxnSpPr>
        <p:spPr>
          <a:xfrm flipH="1">
            <a:off x="7470946" y="4999905"/>
            <a:ext cx="494127" cy="864008"/>
          </a:xfrm>
          <a:prstGeom prst="straightConnector1">
            <a:avLst/>
          </a:prstGeom>
          <a:ln w="12700"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EF3DA910-0F17-4146-967B-E95F2EFE8139}"/>
              </a:ext>
            </a:extLst>
          </p:cNvPr>
          <p:cNvCxnSpPr>
            <a:cxnSpLocks/>
            <a:stCxn id="93" idx="1"/>
            <a:endCxn id="65" idx="3"/>
          </p:cNvCxnSpPr>
          <p:nvPr/>
        </p:nvCxnSpPr>
        <p:spPr>
          <a:xfrm flipH="1">
            <a:off x="7470946" y="5454261"/>
            <a:ext cx="494127" cy="409652"/>
          </a:xfrm>
          <a:prstGeom prst="straightConnector1">
            <a:avLst/>
          </a:prstGeom>
          <a:ln w="12700"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29514B0B-1AB8-4767-9E10-E6E269B4F2A5}"/>
              </a:ext>
            </a:extLst>
          </p:cNvPr>
          <p:cNvCxnSpPr>
            <a:cxnSpLocks/>
            <a:stCxn id="94" idx="1"/>
            <a:endCxn id="65" idx="3"/>
          </p:cNvCxnSpPr>
          <p:nvPr/>
        </p:nvCxnSpPr>
        <p:spPr>
          <a:xfrm flipH="1" flipV="1">
            <a:off x="7470946" y="5863914"/>
            <a:ext cx="494127" cy="44703"/>
          </a:xfrm>
          <a:prstGeom prst="straightConnector1">
            <a:avLst/>
          </a:prstGeom>
          <a:ln w="12700"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097A37CD-2436-46D1-A0FE-90B452BC8C43}"/>
              </a:ext>
            </a:extLst>
          </p:cNvPr>
          <p:cNvCxnSpPr>
            <a:cxnSpLocks/>
            <a:stCxn id="58" idx="1"/>
            <a:endCxn id="92" idx="3"/>
          </p:cNvCxnSpPr>
          <p:nvPr/>
        </p:nvCxnSpPr>
        <p:spPr>
          <a:xfrm flipH="1" flipV="1">
            <a:off x="8464517" y="4999905"/>
            <a:ext cx="970359" cy="864374"/>
          </a:xfrm>
          <a:prstGeom prst="straightConnector1">
            <a:avLst/>
          </a:prstGeom>
          <a:ln w="12700"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DC59E39B-2852-4BBD-83ED-FC9829AD5345}"/>
              </a:ext>
            </a:extLst>
          </p:cNvPr>
          <p:cNvCxnSpPr>
            <a:cxnSpLocks/>
            <a:stCxn id="58" idx="1"/>
            <a:endCxn id="93" idx="3"/>
          </p:cNvCxnSpPr>
          <p:nvPr/>
        </p:nvCxnSpPr>
        <p:spPr>
          <a:xfrm flipH="1" flipV="1">
            <a:off x="8464517" y="5454261"/>
            <a:ext cx="970359" cy="410018"/>
          </a:xfrm>
          <a:prstGeom prst="straightConnector1">
            <a:avLst/>
          </a:prstGeom>
          <a:ln w="12700"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72EBEC76-B6FA-4FF7-94EF-D8798CB9097F}"/>
              </a:ext>
            </a:extLst>
          </p:cNvPr>
          <p:cNvCxnSpPr>
            <a:cxnSpLocks/>
            <a:stCxn id="58" idx="1"/>
            <a:endCxn id="94" idx="3"/>
          </p:cNvCxnSpPr>
          <p:nvPr/>
        </p:nvCxnSpPr>
        <p:spPr>
          <a:xfrm flipH="1">
            <a:off x="8464517" y="5864280"/>
            <a:ext cx="970359" cy="44337"/>
          </a:xfrm>
          <a:prstGeom prst="straightConnector1">
            <a:avLst/>
          </a:prstGeom>
          <a:ln w="12700"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BDCACB5E-7D1E-42CB-89D1-1094A4B63223}"/>
              </a:ext>
            </a:extLst>
          </p:cNvPr>
          <p:cNvSpPr/>
          <p:nvPr/>
        </p:nvSpPr>
        <p:spPr>
          <a:xfrm>
            <a:off x="158637" y="1367422"/>
            <a:ext cx="4940727" cy="36923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664" indent="-285664" defTabSz="914126">
              <a:buFont typeface="Arial" panose="020B0604020202020204" pitchFamily="34" charset="0"/>
              <a:buChar char="•"/>
              <a:defRPr/>
            </a:pPr>
            <a:r>
              <a:rPr lang="en-US" sz="1799">
                <a:solidFill>
                  <a:srgbClr val="353535"/>
                </a:solidFill>
                <a:latin typeface="Segoe UI Semilight"/>
              </a:rPr>
              <a:t>For High Availability and scale-out, you can </a:t>
            </a:r>
            <a:r>
              <a:rPr lang="en-US" sz="1799">
                <a:solidFill>
                  <a:srgbClr val="0070C0"/>
                </a:solidFill>
                <a:latin typeface="Segoe UI Semilight"/>
              </a:rPr>
              <a:t>register up to 4 nodes to each self-hosted IR.</a:t>
            </a:r>
          </a:p>
          <a:p>
            <a:pPr marL="285664" indent="-285664" defTabSz="914126">
              <a:buFont typeface="Arial" panose="020B0604020202020204" pitchFamily="34" charset="0"/>
              <a:buChar char="•"/>
              <a:defRPr/>
            </a:pPr>
            <a:endParaRPr lang="en-US" sz="1799">
              <a:solidFill>
                <a:srgbClr val="353535"/>
              </a:solidFill>
              <a:latin typeface="Segoe UI Semilight"/>
            </a:endParaRPr>
          </a:p>
          <a:p>
            <a:pPr marL="285664" indent="-285664" defTabSz="914126">
              <a:buFont typeface="Arial" panose="020B0604020202020204" pitchFamily="34" charset="0"/>
              <a:buChar char="•"/>
              <a:defRPr/>
            </a:pPr>
            <a:r>
              <a:rPr lang="en-US" altLang="zh-CN" sz="1799">
                <a:solidFill>
                  <a:srgbClr val="353535"/>
                </a:solidFill>
                <a:latin typeface="Segoe UI Semilight"/>
              </a:rPr>
              <a:t>For</a:t>
            </a:r>
            <a:r>
              <a:rPr lang="en-US" sz="1799">
                <a:solidFill>
                  <a:srgbClr val="353535"/>
                </a:solidFill>
                <a:latin typeface="Segoe UI Semilight"/>
              </a:rPr>
              <a:t> each IR node, you can control </a:t>
            </a:r>
            <a:r>
              <a:rPr lang="en-US" sz="1799">
                <a:solidFill>
                  <a:srgbClr val="0070C0"/>
                </a:solidFill>
                <a:latin typeface="Segoe UI Semilight"/>
              </a:rPr>
              <a:t># of activity runs to execute at the same time</a:t>
            </a:r>
            <a:r>
              <a:rPr lang="en-US" sz="1799">
                <a:solidFill>
                  <a:srgbClr val="353535"/>
                </a:solidFill>
                <a:latin typeface="Segoe UI Semilight"/>
              </a:rPr>
              <a:t>, default behavior is determined based on IR machine spec (CPU/memory).</a:t>
            </a:r>
          </a:p>
          <a:p>
            <a:pPr marL="285664" indent="-285664" defTabSz="914126">
              <a:buFont typeface="Arial" panose="020B0604020202020204" pitchFamily="34" charset="0"/>
              <a:buChar char="•"/>
              <a:defRPr/>
            </a:pPr>
            <a:endParaRPr lang="en-US" sz="1799">
              <a:solidFill>
                <a:srgbClr val="353535"/>
              </a:solidFill>
              <a:latin typeface="Segoe UI Semilight"/>
            </a:endParaRPr>
          </a:p>
          <a:p>
            <a:pPr marL="285664" indent="-285664" defTabSz="914126">
              <a:buFont typeface="Arial" panose="020B0604020202020204" pitchFamily="34" charset="0"/>
              <a:buChar char="•"/>
              <a:defRPr/>
            </a:pPr>
            <a:r>
              <a:rPr lang="en-US" sz="1799">
                <a:solidFill>
                  <a:srgbClr val="353535"/>
                </a:solidFill>
                <a:latin typeface="Segoe UI Semilight"/>
              </a:rPr>
              <a:t>Active-active mode: requests are dispatched to nodes using round-robin.</a:t>
            </a:r>
          </a:p>
          <a:p>
            <a:pPr marL="285664" indent="-285664" defTabSz="914126">
              <a:buFont typeface="Arial" panose="020B0604020202020204" pitchFamily="34" charset="0"/>
              <a:buChar char="•"/>
              <a:defRPr/>
            </a:pPr>
            <a:endParaRPr lang="en-US" sz="1799">
              <a:solidFill>
                <a:srgbClr val="353535"/>
              </a:solidFill>
              <a:latin typeface="Segoe UI Semilight"/>
            </a:endParaRPr>
          </a:p>
          <a:p>
            <a:pPr marL="285664" indent="-285664" defTabSz="914126">
              <a:buFont typeface="Arial" panose="020B0604020202020204" pitchFamily="34" charset="0"/>
              <a:buChar char="•"/>
              <a:defRPr/>
            </a:pPr>
            <a:r>
              <a:rPr lang="en-US" sz="1799">
                <a:solidFill>
                  <a:srgbClr val="353535"/>
                </a:solidFill>
                <a:latin typeface="Segoe UI Semilight"/>
              </a:rPr>
              <a:t>Jobs will be waiting in a queue if compacity is full, until available slot being freed up.</a:t>
            </a:r>
          </a:p>
        </p:txBody>
      </p:sp>
      <p:sp>
        <p:nvSpPr>
          <p:cNvPr id="68" name="Title 1">
            <a:extLst>
              <a:ext uri="{FF2B5EF4-FFF2-40B4-BE49-F238E27FC236}">
                <a16:creationId xmlns:a16="http://schemas.microsoft.com/office/drawing/2014/main" id="{52BB2947-F494-4FF9-A48C-ED6F18C019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758" y="290330"/>
            <a:ext cx="4794466" cy="899431"/>
          </a:xfrm>
        </p:spPr>
        <p:txBody>
          <a:bodyPr/>
          <a:lstStyle/>
          <a:p>
            <a:pPr defTabSz="913918"/>
            <a:r>
              <a:rPr lang="en-US" sz="3920" b="1">
                <a:solidFill>
                  <a:srgbClr val="0078D7"/>
                </a:solidFill>
                <a:latin typeface="Segoe UI Light (Headings)"/>
              </a:rPr>
              <a:t>Hybrid Copy</a:t>
            </a:r>
          </a:p>
        </p:txBody>
      </p:sp>
    </p:spTree>
    <p:extLst>
      <p:ext uri="{BB962C8B-B14F-4D97-AF65-F5344CB8AC3E}">
        <p14:creationId xmlns:p14="http://schemas.microsoft.com/office/powerpoint/2010/main" val="3312669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Title 1">
            <a:extLst>
              <a:ext uri="{FF2B5EF4-FFF2-40B4-BE49-F238E27FC236}">
                <a16:creationId xmlns:a16="http://schemas.microsoft.com/office/drawing/2014/main" id="{84835B3A-DD8E-43CC-93E1-30DC898654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080" y="10653"/>
            <a:ext cx="11655840" cy="899665"/>
          </a:xfrm>
        </p:spPr>
        <p:txBody>
          <a:bodyPr>
            <a:normAutofit/>
          </a:bodyPr>
          <a:lstStyle/>
          <a:p>
            <a:pPr defTabSz="913918"/>
            <a:r>
              <a:rPr lang="en-US" sz="3920" b="1">
                <a:solidFill>
                  <a:srgbClr val="0078D7"/>
                </a:solidFill>
                <a:latin typeface="Segoe UI Light (Headings)"/>
              </a:rPr>
              <a:t>Advanced Performance Optimization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4C45063-6CD9-4CA5-B62A-7528214A78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5563003"/>
              </p:ext>
            </p:extLst>
          </p:nvPr>
        </p:nvGraphicFramePr>
        <p:xfrm>
          <a:off x="408142" y="652754"/>
          <a:ext cx="11515777" cy="6075569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404632">
                  <a:extLst>
                    <a:ext uri="{9D8B030D-6E8A-4147-A177-3AD203B41FA5}">
                      <a16:colId xmlns:a16="http://schemas.microsoft.com/office/drawing/2014/main" val="2814221199"/>
                    </a:ext>
                  </a:extLst>
                </a:gridCol>
                <a:gridCol w="5272553">
                  <a:extLst>
                    <a:ext uri="{9D8B030D-6E8A-4147-A177-3AD203B41FA5}">
                      <a16:colId xmlns:a16="http://schemas.microsoft.com/office/drawing/2014/main" val="287142749"/>
                    </a:ext>
                  </a:extLst>
                </a:gridCol>
                <a:gridCol w="3838592">
                  <a:extLst>
                    <a:ext uri="{9D8B030D-6E8A-4147-A177-3AD203B41FA5}">
                      <a16:colId xmlns:a16="http://schemas.microsoft.com/office/drawing/2014/main" val="3497765145"/>
                    </a:ext>
                  </a:extLst>
                </a:gridCol>
              </a:tblGrid>
              <a:tr h="429730">
                <a:tc>
                  <a:txBody>
                    <a:bodyPr/>
                    <a:lstStyle/>
                    <a:p>
                      <a:r>
                        <a:rPr lang="en-US" sz="1600"/>
                        <a:t>Copy Scenario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Sample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3087476"/>
                  </a:ext>
                </a:extLst>
              </a:tr>
              <a:tr h="1541446">
                <a:tc>
                  <a:txBody>
                    <a:bodyPr/>
                    <a:lstStyle/>
                    <a:p>
                      <a:r>
                        <a:rPr lang="en-US" sz="1600"/>
                        <a:t>Loading from Azure Blob or ADLS into SQL DW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Use </a:t>
                      </a:r>
                      <a:r>
                        <a:rPr lang="en-US" sz="1600" err="1"/>
                        <a:t>Polybase</a:t>
                      </a:r>
                      <a:r>
                        <a:rPr lang="en-US" sz="1600"/>
                        <a:t> instead of BULKINSERT.</a:t>
                      </a:r>
                    </a:p>
                    <a:p>
                      <a:r>
                        <a:rPr lang="en-US" sz="1600"/>
                        <a:t>Applicable when format is text, ORC, Parquet and meets </a:t>
                      </a:r>
                      <a:r>
                        <a:rPr lang="en-US" sz="1600">
                          <a:hlinkClick r:id="rId3"/>
                        </a:rPr>
                        <a:t>these criteria</a:t>
                      </a:r>
                      <a:r>
                        <a:rPr lang="en-US" sz="1600"/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7425330"/>
                  </a:ext>
                </a:extLst>
              </a:tr>
              <a:tr h="1977887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600"/>
                        <a:t>Loading from data sources other than Azure Blob/ADLS into SQL DW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Use staged copy via Azure Blob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2364421"/>
                  </a:ext>
                </a:extLst>
              </a:tr>
              <a:tr h="2126506">
                <a:tc>
                  <a:txBody>
                    <a:bodyPr/>
                    <a:lstStyle/>
                    <a:p>
                      <a:r>
                        <a:rPr lang="en-US" sz="1600"/>
                        <a:t>Loading data from Amazon Redshift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Use UNLOAD to copy data from Amazon Redshift to Amazon S3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4689845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06E794B5-C79C-4367-802D-D77F353048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8548" y="3422181"/>
            <a:ext cx="3936713" cy="72108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CE5D2D7-B535-45C0-8AC4-C77A278B462C}"/>
              </a:ext>
            </a:extLst>
          </p:cNvPr>
          <p:cNvSpPr/>
          <p:nvPr/>
        </p:nvSpPr>
        <p:spPr>
          <a:xfrm>
            <a:off x="8349731" y="1123718"/>
            <a:ext cx="324303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/>
              <a:t>"activities":[</a:t>
            </a:r>
          </a:p>
          <a:p>
            <a:r>
              <a:rPr lang="en-US" sz="900"/>
              <a:t>    {</a:t>
            </a:r>
          </a:p>
          <a:p>
            <a:r>
              <a:rPr lang="en-US" sz="900"/>
              <a:t>        "type": "Copy",</a:t>
            </a:r>
          </a:p>
          <a:p>
            <a:r>
              <a:rPr lang="en-US" sz="900"/>
              <a:t>        "</a:t>
            </a:r>
            <a:r>
              <a:rPr lang="en-US" sz="900" err="1"/>
              <a:t>typeProperties</a:t>
            </a:r>
            <a:r>
              <a:rPr lang="en-US" sz="900"/>
              <a:t>": {</a:t>
            </a:r>
          </a:p>
          <a:p>
            <a:r>
              <a:rPr lang="en-US" sz="900"/>
              <a:t>            "source": { "type": "</a:t>
            </a:r>
            <a:r>
              <a:rPr lang="en-US" sz="900" err="1"/>
              <a:t>BlobSource</a:t>
            </a:r>
            <a:r>
              <a:rPr lang="en-US" sz="900"/>
              <a:t>“ },</a:t>
            </a:r>
          </a:p>
          <a:p>
            <a:r>
              <a:rPr lang="en-US" sz="900"/>
              <a:t>            "sink": {</a:t>
            </a:r>
          </a:p>
          <a:p>
            <a:r>
              <a:rPr lang="en-US" sz="900"/>
              <a:t>                "type": "</a:t>
            </a:r>
            <a:r>
              <a:rPr lang="en-US" sz="900" err="1"/>
              <a:t>SqlDWSink</a:t>
            </a:r>
            <a:r>
              <a:rPr lang="en-US" sz="900"/>
              <a:t>",</a:t>
            </a:r>
          </a:p>
          <a:p>
            <a:r>
              <a:rPr lang="en-US" sz="900" b="1">
                <a:solidFill>
                  <a:srgbClr val="C00000"/>
                </a:solidFill>
              </a:rPr>
              <a:t>                "</a:t>
            </a:r>
            <a:r>
              <a:rPr lang="en-US" sz="900" b="1" err="1">
                <a:solidFill>
                  <a:srgbClr val="C00000"/>
                </a:solidFill>
              </a:rPr>
              <a:t>allowPolyBase</a:t>
            </a:r>
            <a:r>
              <a:rPr lang="en-US" sz="900" b="1">
                <a:solidFill>
                  <a:srgbClr val="C00000"/>
                </a:solidFill>
              </a:rPr>
              <a:t>": true</a:t>
            </a:r>
          </a:p>
          <a:p>
            <a:r>
              <a:rPr lang="en-US" sz="900"/>
              <a:t>            } } }</a:t>
            </a:r>
          </a:p>
          <a:p>
            <a:r>
              <a:rPr lang="en-US" sz="900"/>
              <a:t>]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1F5310F-1B5B-4C6D-B541-492600E4DD8E}"/>
              </a:ext>
            </a:extLst>
          </p:cNvPr>
          <p:cNvSpPr/>
          <p:nvPr/>
        </p:nvSpPr>
        <p:spPr>
          <a:xfrm>
            <a:off x="8349731" y="2654824"/>
            <a:ext cx="3048000" cy="18928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/>
              <a:t>"activities":[</a:t>
            </a:r>
          </a:p>
          <a:p>
            <a:r>
              <a:rPr lang="en-US" sz="900"/>
              <a:t>    {</a:t>
            </a:r>
          </a:p>
          <a:p>
            <a:r>
              <a:rPr lang="en-US" sz="900"/>
              <a:t>        "</a:t>
            </a:r>
            <a:r>
              <a:rPr lang="en-US" sz="900" err="1"/>
              <a:t>typeProperties</a:t>
            </a:r>
            <a:r>
              <a:rPr lang="en-US" sz="900"/>
              <a:t>": {</a:t>
            </a:r>
          </a:p>
          <a:p>
            <a:r>
              <a:rPr lang="en-US" sz="900" b="1">
                <a:solidFill>
                  <a:srgbClr val="C00000"/>
                </a:solidFill>
              </a:rPr>
              <a:t>            "</a:t>
            </a:r>
            <a:r>
              <a:rPr lang="en-US" sz="900" b="1" err="1">
                <a:solidFill>
                  <a:srgbClr val="C00000"/>
                </a:solidFill>
              </a:rPr>
              <a:t>enableStaging</a:t>
            </a:r>
            <a:r>
              <a:rPr lang="en-US" sz="900" b="1">
                <a:solidFill>
                  <a:srgbClr val="C00000"/>
                </a:solidFill>
              </a:rPr>
              <a:t>": true,</a:t>
            </a:r>
          </a:p>
          <a:p>
            <a:r>
              <a:rPr lang="en-US" sz="900" b="1">
                <a:solidFill>
                  <a:srgbClr val="C00000"/>
                </a:solidFill>
              </a:rPr>
              <a:t>            "</a:t>
            </a:r>
            <a:r>
              <a:rPr lang="en-US" sz="900" b="1" err="1">
                <a:solidFill>
                  <a:srgbClr val="C00000"/>
                </a:solidFill>
              </a:rPr>
              <a:t>stagingSettings</a:t>
            </a:r>
            <a:r>
              <a:rPr lang="en-US" sz="900" b="1">
                <a:solidFill>
                  <a:srgbClr val="C00000"/>
                </a:solidFill>
              </a:rPr>
              <a:t>": {</a:t>
            </a:r>
          </a:p>
          <a:p>
            <a:r>
              <a:rPr lang="en-US" sz="900" b="1">
                <a:solidFill>
                  <a:srgbClr val="C00000"/>
                </a:solidFill>
              </a:rPr>
              <a:t>                "</a:t>
            </a:r>
            <a:r>
              <a:rPr lang="en-US" sz="900" b="1" err="1">
                <a:solidFill>
                  <a:srgbClr val="C00000"/>
                </a:solidFill>
              </a:rPr>
              <a:t>linkedServiceName</a:t>
            </a:r>
            <a:r>
              <a:rPr lang="en-US" sz="900" b="1">
                <a:solidFill>
                  <a:srgbClr val="C00000"/>
                </a:solidFill>
              </a:rPr>
              <a:t>": {</a:t>
            </a:r>
          </a:p>
          <a:p>
            <a:r>
              <a:rPr lang="en-US" sz="900" b="1">
                <a:solidFill>
                  <a:srgbClr val="C00000"/>
                </a:solidFill>
              </a:rPr>
              <a:t>                    "</a:t>
            </a:r>
            <a:r>
              <a:rPr lang="en-US" sz="900" b="1" err="1">
                <a:solidFill>
                  <a:srgbClr val="C00000"/>
                </a:solidFill>
              </a:rPr>
              <a:t>referenceName</a:t>
            </a:r>
            <a:r>
              <a:rPr lang="en-US" sz="900" b="1">
                <a:solidFill>
                  <a:srgbClr val="C00000"/>
                </a:solidFill>
              </a:rPr>
              <a:t>": "</a:t>
            </a:r>
            <a:r>
              <a:rPr lang="en-US" sz="900" b="1" err="1">
                <a:solidFill>
                  <a:srgbClr val="C00000"/>
                </a:solidFill>
              </a:rPr>
              <a:t>MyStagingBlob</a:t>
            </a:r>
            <a:r>
              <a:rPr lang="en-US" sz="900" b="1">
                <a:solidFill>
                  <a:srgbClr val="C00000"/>
                </a:solidFill>
              </a:rPr>
              <a:t>",</a:t>
            </a:r>
          </a:p>
          <a:p>
            <a:r>
              <a:rPr lang="en-US" sz="900" b="1">
                <a:solidFill>
                  <a:srgbClr val="C00000"/>
                </a:solidFill>
              </a:rPr>
              <a:t>                    "type": "</a:t>
            </a:r>
            <a:r>
              <a:rPr lang="en-US" sz="900" b="1" err="1">
                <a:solidFill>
                  <a:srgbClr val="C00000"/>
                </a:solidFill>
              </a:rPr>
              <a:t>LinkedServiceReference</a:t>
            </a:r>
            <a:r>
              <a:rPr lang="en-US" sz="900" b="1">
                <a:solidFill>
                  <a:srgbClr val="C00000"/>
                </a:solidFill>
              </a:rPr>
              <a:t>"</a:t>
            </a:r>
          </a:p>
          <a:p>
            <a:r>
              <a:rPr lang="en-US" sz="900" b="1">
                <a:solidFill>
                  <a:srgbClr val="C00000"/>
                </a:solidFill>
              </a:rPr>
              <a:t>                },</a:t>
            </a:r>
          </a:p>
          <a:p>
            <a:r>
              <a:rPr lang="en-US" sz="900" b="1">
                <a:solidFill>
                  <a:srgbClr val="C00000"/>
                </a:solidFill>
              </a:rPr>
              <a:t>                "path": "</a:t>
            </a:r>
            <a:r>
              <a:rPr lang="en-US" sz="900" b="1" err="1">
                <a:solidFill>
                  <a:srgbClr val="C00000"/>
                </a:solidFill>
              </a:rPr>
              <a:t>stagingcontainer</a:t>
            </a:r>
            <a:r>
              <a:rPr lang="en-US" sz="900" b="1">
                <a:solidFill>
                  <a:srgbClr val="C00000"/>
                </a:solidFill>
              </a:rPr>
              <a:t>/path",</a:t>
            </a:r>
          </a:p>
          <a:p>
            <a:r>
              <a:rPr lang="en-US" sz="900" b="1">
                <a:solidFill>
                  <a:srgbClr val="C00000"/>
                </a:solidFill>
              </a:rPr>
              <a:t>                "</a:t>
            </a:r>
            <a:r>
              <a:rPr lang="en-US" sz="900" b="1" err="1">
                <a:solidFill>
                  <a:srgbClr val="C00000"/>
                </a:solidFill>
              </a:rPr>
              <a:t>enableCompression</a:t>
            </a:r>
            <a:r>
              <a:rPr lang="en-US" sz="900" b="1">
                <a:solidFill>
                  <a:srgbClr val="C00000"/>
                </a:solidFill>
              </a:rPr>
              <a:t>": true</a:t>
            </a:r>
          </a:p>
          <a:p>
            <a:r>
              <a:rPr lang="en-US" sz="900"/>
              <a:t>            } } }</a:t>
            </a:r>
          </a:p>
          <a:p>
            <a:r>
              <a:rPr lang="en-US" sz="900"/>
              <a:t>]</a:t>
            </a:r>
          </a:p>
        </p:txBody>
      </p:sp>
      <p:pic>
        <p:nvPicPr>
          <p:cNvPr id="12" name="Picture 11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580A9F64-B1F9-484B-A131-A1BF911F3D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7566" y="5528261"/>
            <a:ext cx="5131507" cy="809677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34F5BA3A-D60C-4864-AEF9-E4B5EAABB981}"/>
              </a:ext>
            </a:extLst>
          </p:cNvPr>
          <p:cNvSpPr/>
          <p:nvPr/>
        </p:nvSpPr>
        <p:spPr>
          <a:xfrm>
            <a:off x="8349731" y="4587405"/>
            <a:ext cx="3332922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/>
              <a:t>"activities":[</a:t>
            </a:r>
          </a:p>
          <a:p>
            <a:r>
              <a:rPr lang="en-US" sz="900"/>
              <a:t>    {</a:t>
            </a:r>
          </a:p>
          <a:p>
            <a:r>
              <a:rPr lang="en-US" sz="900"/>
              <a:t>        "</a:t>
            </a:r>
            <a:r>
              <a:rPr lang="en-US" sz="900" err="1"/>
              <a:t>typeProperties</a:t>
            </a:r>
            <a:r>
              <a:rPr lang="en-US" sz="900"/>
              <a:t>": {</a:t>
            </a:r>
          </a:p>
          <a:p>
            <a:r>
              <a:rPr lang="en-US" sz="900"/>
              <a:t>            "source": {</a:t>
            </a:r>
          </a:p>
          <a:p>
            <a:r>
              <a:rPr lang="en-US" sz="900"/>
              <a:t>                "type": "</a:t>
            </a:r>
            <a:r>
              <a:rPr lang="en-US" sz="900" err="1"/>
              <a:t>AmazonRedshiftSource</a:t>
            </a:r>
            <a:r>
              <a:rPr lang="en-US" sz="900"/>
              <a:t>",</a:t>
            </a:r>
          </a:p>
          <a:p>
            <a:r>
              <a:rPr lang="en-US" sz="900"/>
              <a:t>                "query": "select * from </a:t>
            </a:r>
            <a:r>
              <a:rPr lang="en-US" sz="900" err="1"/>
              <a:t>MyTable</a:t>
            </a:r>
            <a:r>
              <a:rPr lang="en-US" sz="900"/>
              <a:t>",</a:t>
            </a:r>
          </a:p>
          <a:p>
            <a:r>
              <a:rPr lang="en-US" sz="900" b="1">
                <a:solidFill>
                  <a:srgbClr val="C00000"/>
                </a:solidFill>
              </a:rPr>
              <a:t>                "</a:t>
            </a:r>
            <a:r>
              <a:rPr lang="en-US" sz="900" b="1" err="1">
                <a:solidFill>
                  <a:srgbClr val="C00000"/>
                </a:solidFill>
              </a:rPr>
              <a:t>redshiftUnloadSettings</a:t>
            </a:r>
            <a:r>
              <a:rPr lang="en-US" sz="900" b="1">
                <a:solidFill>
                  <a:srgbClr val="C00000"/>
                </a:solidFill>
              </a:rPr>
              <a:t>": {</a:t>
            </a:r>
          </a:p>
          <a:p>
            <a:r>
              <a:rPr lang="en-US" sz="900" b="1">
                <a:solidFill>
                  <a:srgbClr val="C00000"/>
                </a:solidFill>
              </a:rPr>
              <a:t>                    "s3LinkedServiceName": {</a:t>
            </a:r>
          </a:p>
          <a:p>
            <a:r>
              <a:rPr lang="en-US" sz="900" b="1">
                <a:solidFill>
                  <a:srgbClr val="C00000"/>
                </a:solidFill>
              </a:rPr>
              <a:t>                        "</a:t>
            </a:r>
            <a:r>
              <a:rPr lang="en-US" sz="900" b="1" err="1">
                <a:solidFill>
                  <a:srgbClr val="C00000"/>
                </a:solidFill>
              </a:rPr>
              <a:t>referenceName</a:t>
            </a:r>
            <a:r>
              <a:rPr lang="en-US" sz="900" b="1">
                <a:solidFill>
                  <a:srgbClr val="C00000"/>
                </a:solidFill>
              </a:rPr>
              <a:t>": "AmazonS3LinkedService",</a:t>
            </a:r>
          </a:p>
          <a:p>
            <a:r>
              <a:rPr lang="en-US" sz="900" b="1">
                <a:solidFill>
                  <a:srgbClr val="C00000"/>
                </a:solidFill>
              </a:rPr>
              <a:t>                        "type": "</a:t>
            </a:r>
            <a:r>
              <a:rPr lang="en-US" sz="900" b="1" err="1">
                <a:solidFill>
                  <a:srgbClr val="C00000"/>
                </a:solidFill>
              </a:rPr>
              <a:t>LinkedServiceReference</a:t>
            </a:r>
            <a:r>
              <a:rPr lang="en-US" sz="900" b="1">
                <a:solidFill>
                  <a:srgbClr val="C00000"/>
                </a:solidFill>
              </a:rPr>
              <a:t>"</a:t>
            </a:r>
          </a:p>
          <a:p>
            <a:r>
              <a:rPr lang="en-US" sz="900" b="1">
                <a:solidFill>
                  <a:srgbClr val="C00000"/>
                </a:solidFill>
              </a:rPr>
              <a:t>                    },</a:t>
            </a:r>
          </a:p>
          <a:p>
            <a:r>
              <a:rPr lang="en-US" sz="900" b="1">
                <a:solidFill>
                  <a:srgbClr val="C00000"/>
                </a:solidFill>
              </a:rPr>
              <a:t>                    "</a:t>
            </a:r>
            <a:r>
              <a:rPr lang="en-US" sz="900" b="1" err="1">
                <a:solidFill>
                  <a:srgbClr val="C00000"/>
                </a:solidFill>
              </a:rPr>
              <a:t>bucketName</a:t>
            </a:r>
            <a:r>
              <a:rPr lang="en-US" sz="900" b="1">
                <a:solidFill>
                  <a:srgbClr val="C00000"/>
                </a:solidFill>
              </a:rPr>
              <a:t>": "</a:t>
            </a:r>
            <a:r>
              <a:rPr lang="en-US" sz="900" b="1" err="1">
                <a:solidFill>
                  <a:srgbClr val="C00000"/>
                </a:solidFill>
              </a:rPr>
              <a:t>bucketForUnload</a:t>
            </a:r>
            <a:r>
              <a:rPr lang="en-US" sz="900" b="1">
                <a:solidFill>
                  <a:srgbClr val="C00000"/>
                </a:solidFill>
              </a:rPr>
              <a:t>"</a:t>
            </a:r>
          </a:p>
          <a:p>
            <a:r>
              <a:rPr lang="en-US" sz="900"/>
              <a:t>                }</a:t>
            </a:r>
          </a:p>
          <a:p>
            <a:r>
              <a:rPr lang="en-US" sz="900"/>
              <a:t>            },</a:t>
            </a:r>
          </a:p>
          <a:p>
            <a:r>
              <a:rPr lang="en-US" sz="90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551723729"/>
      </p:ext>
    </p:extLst>
  </p:cSld>
  <p:clrMapOvr>
    <a:masterClrMapping/>
  </p:clrMapOvr>
  <p:transition spd="med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1">
            <a:extLst>
              <a:ext uri="{FF2B5EF4-FFF2-40B4-BE49-F238E27FC236}">
                <a16:creationId xmlns:a16="http://schemas.microsoft.com/office/drawing/2014/main" id="{CF26B265-9834-4B81-80EB-16C9BBDDAC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561" y="155051"/>
            <a:ext cx="10511370" cy="1150645"/>
          </a:xfrm>
        </p:spPr>
        <p:txBody>
          <a:bodyPr>
            <a:normAutofit/>
          </a:bodyPr>
          <a:lstStyle/>
          <a:p>
            <a:pPr defTabSz="913918"/>
            <a:r>
              <a:rPr lang="en-US" sz="3920" b="1">
                <a:solidFill>
                  <a:srgbClr val="0078D7"/>
                </a:solidFill>
                <a:latin typeface="Segoe UI Light (Headings)"/>
              </a:rPr>
              <a:t>Security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B6E3A5D5-6FAD-4FA3-9A02-406F8EBEA03A}"/>
              </a:ext>
            </a:extLst>
          </p:cNvPr>
          <p:cNvSpPr txBox="1"/>
          <p:nvPr/>
        </p:nvSpPr>
        <p:spPr>
          <a:xfrm>
            <a:off x="883007" y="1705609"/>
            <a:ext cx="4798873" cy="1323439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defTabSz="896214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b="1">
                <a:solidFill>
                  <a:srgbClr val="50505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Authenticate to Azure data services </a:t>
            </a:r>
            <a:r>
              <a:rPr lang="en-US" sz="1600">
                <a:solidFill>
                  <a:srgbClr val="505050"/>
                </a:solidFill>
                <a:latin typeface="Segoe UI Semilight"/>
              </a:rPr>
              <a:t>using Managed Service Identify (MSI) or Service Principal</a:t>
            </a:r>
          </a:p>
          <a:p>
            <a:pPr defTabSz="896214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600">
              <a:solidFill>
                <a:srgbClr val="505050"/>
              </a:solidFill>
              <a:latin typeface="Segoe UI Semilight"/>
            </a:endParaRPr>
          </a:p>
          <a:p>
            <a:pPr defTabSz="896214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b="1">
                <a:solidFill>
                  <a:srgbClr val="50505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Authenticate to external data stores </a:t>
            </a:r>
            <a:r>
              <a:rPr lang="en-US" sz="1600">
                <a:solidFill>
                  <a:srgbClr val="505050"/>
                </a:solidFill>
                <a:latin typeface="Segoe UI Semilight"/>
              </a:rPr>
              <a:t>using basic auth, key-based auth, or Windows auth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1C2A9143-0CF3-415D-88A8-76169FAF0B5C}"/>
              </a:ext>
            </a:extLst>
          </p:cNvPr>
          <p:cNvSpPr txBox="1"/>
          <p:nvPr/>
        </p:nvSpPr>
        <p:spPr>
          <a:xfrm>
            <a:off x="883008" y="1336954"/>
            <a:ext cx="2903359" cy="369332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>
              <a:defRPr/>
            </a:pPr>
            <a:r>
              <a:rPr lang="en-US" b="1">
                <a:solidFill>
                  <a:srgbClr val="0078D7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AUTHENTICATION</a:t>
            </a:r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94AB17DD-BD3E-4CB3-8CC1-6EFBCCA02E2E}"/>
              </a:ext>
            </a:extLst>
          </p:cNvPr>
          <p:cNvCxnSpPr>
            <a:cxnSpLocks/>
          </p:cNvCxnSpPr>
          <p:nvPr/>
        </p:nvCxnSpPr>
        <p:spPr>
          <a:xfrm>
            <a:off x="5867400" y="838200"/>
            <a:ext cx="0" cy="5486400"/>
          </a:xfrm>
          <a:prstGeom prst="line">
            <a:avLst/>
          </a:prstGeom>
          <a:noFill/>
          <a:ln w="9525" cap="flat" cmpd="sng" algn="ctr">
            <a:solidFill>
              <a:srgbClr val="0078D7"/>
            </a:solidFill>
            <a:prstDash val="solid"/>
          </a:ln>
          <a:effectLst/>
        </p:spPr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68B0488B-39D7-48F9-9930-40B02BB7E46A}"/>
              </a:ext>
            </a:extLst>
          </p:cNvPr>
          <p:cNvCxnSpPr>
            <a:cxnSpLocks/>
          </p:cNvCxnSpPr>
          <p:nvPr/>
        </p:nvCxnSpPr>
        <p:spPr>
          <a:xfrm>
            <a:off x="838200" y="3800736"/>
            <a:ext cx="10515600" cy="0"/>
          </a:xfrm>
          <a:prstGeom prst="line">
            <a:avLst/>
          </a:prstGeom>
          <a:noFill/>
          <a:ln w="9525" cap="flat" cmpd="sng" algn="ctr">
            <a:solidFill>
              <a:srgbClr val="0078D7"/>
            </a:solidFill>
            <a:prstDash val="solid"/>
          </a:ln>
          <a:effectLst/>
        </p:spPr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A36C3A77-1937-4B72-B14C-017956CA6F0E}"/>
              </a:ext>
            </a:extLst>
          </p:cNvPr>
          <p:cNvSpPr txBox="1"/>
          <p:nvPr/>
        </p:nvSpPr>
        <p:spPr>
          <a:xfrm>
            <a:off x="6394492" y="4474590"/>
            <a:ext cx="5348068" cy="1850010"/>
          </a:xfrm>
          <a:prstGeom prst="rect">
            <a:avLst/>
          </a:prstGeom>
          <a:noFill/>
        </p:spPr>
        <p:txBody>
          <a:bodyPr wrap="square" lIns="179238" tIns="143391" rIns="179238" bIns="143391" rtlCol="0">
            <a:spAutoFit/>
          </a:bodyPr>
          <a:lstStyle/>
          <a:p>
            <a:pPr defTabSz="914093">
              <a:lnSpc>
                <a:spcPct val="90000"/>
              </a:lnSpc>
              <a:spcAft>
                <a:spcPts val="588"/>
              </a:spcAft>
              <a:defRPr/>
            </a:pPr>
            <a:r>
              <a:rPr lang="en-US" sz="1600" b="1">
                <a:solidFill>
                  <a:srgbClr val="50505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Data is encrypted at rest </a:t>
            </a:r>
            <a:r>
              <a:rPr lang="en-US" sz="1600">
                <a:solidFill>
                  <a:srgbClr val="505050"/>
                </a:solidFill>
                <a:latin typeface="Segoe UI Semilight"/>
              </a:rPr>
              <a:t>by leveraging data store’s encryption mechanisms:</a:t>
            </a:r>
          </a:p>
          <a:p>
            <a:pPr marL="285750" indent="-285750" defTabSz="914093">
              <a:lnSpc>
                <a:spcPct val="90000"/>
              </a:lnSpc>
              <a:spcAft>
                <a:spcPts val="588"/>
              </a:spcAft>
              <a:buFontTx/>
              <a:buChar char="-"/>
              <a:defRPr/>
            </a:pPr>
            <a:r>
              <a:rPr lang="en-US" sz="1600">
                <a:solidFill>
                  <a:srgbClr val="505050"/>
                </a:solidFill>
                <a:latin typeface="Segoe UI Semilight"/>
              </a:rPr>
              <a:t>Transparent Data Encryption (TDE) in Azure SQL Data Warehouse and Azure SQL Database</a:t>
            </a:r>
          </a:p>
          <a:p>
            <a:pPr marL="285750" indent="-285750" defTabSz="914093">
              <a:lnSpc>
                <a:spcPct val="90000"/>
              </a:lnSpc>
              <a:spcAft>
                <a:spcPts val="588"/>
              </a:spcAft>
              <a:buFontTx/>
              <a:buChar char="-"/>
              <a:defRPr/>
            </a:pPr>
            <a:r>
              <a:rPr lang="en-US" sz="1600">
                <a:solidFill>
                  <a:srgbClr val="505050"/>
                </a:solidFill>
                <a:latin typeface="Segoe UI Semilight"/>
              </a:rPr>
              <a:t>Storage Service Encryption (SSE) for Azure Storage</a:t>
            </a:r>
          </a:p>
          <a:p>
            <a:pPr marL="285750" indent="-285750" defTabSz="914093">
              <a:lnSpc>
                <a:spcPct val="90000"/>
              </a:lnSpc>
              <a:spcAft>
                <a:spcPts val="588"/>
              </a:spcAft>
              <a:buFontTx/>
              <a:buChar char="-"/>
              <a:defRPr/>
            </a:pPr>
            <a:r>
              <a:rPr lang="en-US" sz="1600">
                <a:solidFill>
                  <a:srgbClr val="505050"/>
                </a:solidFill>
                <a:latin typeface="Segoe UI Semilight"/>
              </a:rPr>
              <a:t>Automatic encryption for ADLS, etc.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C3C20EF-E458-49F0-B376-616492DC4448}"/>
              </a:ext>
            </a:extLst>
          </p:cNvPr>
          <p:cNvSpPr txBox="1"/>
          <p:nvPr/>
        </p:nvSpPr>
        <p:spPr>
          <a:xfrm>
            <a:off x="505887" y="6064178"/>
            <a:ext cx="3657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>
                <a:solidFill>
                  <a:srgbClr val="404040"/>
                </a:solidFill>
                <a:latin typeface="Segoe UI"/>
              </a:rPr>
              <a:t>Refer to </a:t>
            </a:r>
            <a:r>
              <a:rPr lang="en-US" sz="1400" i="1">
                <a:solidFill>
                  <a:srgbClr val="404040"/>
                </a:solidFill>
                <a:latin typeface="Segoe UI"/>
                <a:hlinkClick r:id="rId3"/>
              </a:rPr>
              <a:t>this TechNet article</a:t>
            </a:r>
            <a:r>
              <a:rPr lang="en-US" sz="1400" i="1">
                <a:solidFill>
                  <a:srgbClr val="404040"/>
                </a:solidFill>
                <a:latin typeface="Segoe UI"/>
              </a:rPr>
              <a:t> for the list of compliances that ADF is certified for.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BCDC112D-8A3F-455E-9A3F-2F48B5DEB050}"/>
              </a:ext>
            </a:extLst>
          </p:cNvPr>
          <p:cNvSpPr txBox="1"/>
          <p:nvPr/>
        </p:nvSpPr>
        <p:spPr>
          <a:xfrm>
            <a:off x="6394492" y="1336954"/>
            <a:ext cx="3384192" cy="369332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>
              <a:defRPr/>
            </a:pPr>
            <a:r>
              <a:rPr lang="en-US" b="1">
                <a:solidFill>
                  <a:srgbClr val="0078D7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CREDENTIAL MANAGEMENT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2665403D-F61C-4855-ADBD-1718BF161F66}"/>
              </a:ext>
            </a:extLst>
          </p:cNvPr>
          <p:cNvSpPr txBox="1"/>
          <p:nvPr/>
        </p:nvSpPr>
        <p:spPr>
          <a:xfrm>
            <a:off x="6394493" y="1714611"/>
            <a:ext cx="5035507" cy="1815882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defTabSz="896214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b="1">
                <a:solidFill>
                  <a:srgbClr val="50505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Recommended: store credentials in Azure Key Vault </a:t>
            </a:r>
            <a:r>
              <a:rPr lang="en-US" sz="1600">
                <a:solidFill>
                  <a:srgbClr val="505050"/>
                </a:solidFill>
                <a:latin typeface="Segoe UI Semilight"/>
              </a:rPr>
              <a:t>and reference key vault secret from ADF</a:t>
            </a:r>
          </a:p>
          <a:p>
            <a:pPr defTabSz="896214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600">
              <a:solidFill>
                <a:srgbClr val="505050"/>
              </a:solidFill>
              <a:latin typeface="Segoe UI Semilight"/>
            </a:endParaRPr>
          </a:p>
          <a:p>
            <a:pPr defTabSz="896214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b="1">
                <a:solidFill>
                  <a:srgbClr val="50505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Alternatively: supply credential inline in Linked Service </a:t>
            </a:r>
            <a:r>
              <a:rPr lang="en-US" sz="1600">
                <a:solidFill>
                  <a:srgbClr val="505050"/>
                </a:solidFill>
                <a:latin typeface="Segoe UI Semilight"/>
              </a:rPr>
              <a:t>and ADF will encrypt it at rest:</a:t>
            </a:r>
          </a:p>
          <a:p>
            <a:pPr marL="285750" indent="-285750" defTabSz="896214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-"/>
              <a:defRPr/>
            </a:pPr>
            <a:r>
              <a:rPr lang="en-US" sz="1600">
                <a:solidFill>
                  <a:srgbClr val="505050"/>
                </a:solidFill>
                <a:latin typeface="Segoe UI Semilight"/>
              </a:rPr>
              <a:t>Cloud creds are encrypted by ADF-managed certs</a:t>
            </a:r>
          </a:p>
          <a:p>
            <a:pPr marL="285750" indent="-285750" defTabSz="896214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-"/>
              <a:defRPr/>
            </a:pPr>
            <a:r>
              <a:rPr lang="en-US" sz="1600">
                <a:solidFill>
                  <a:srgbClr val="505050"/>
                </a:solidFill>
                <a:latin typeface="Segoe UI Semilight"/>
              </a:rPr>
              <a:t>On-prem creds are encrypted by Windows DPAPI)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FDA61E5E-5237-4C8E-AEDD-AE33314820ED}"/>
              </a:ext>
            </a:extLst>
          </p:cNvPr>
          <p:cNvSpPr txBox="1"/>
          <p:nvPr/>
        </p:nvSpPr>
        <p:spPr>
          <a:xfrm>
            <a:off x="883007" y="4516588"/>
            <a:ext cx="4798873" cy="757130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defTabSz="914093">
              <a:lnSpc>
                <a:spcPct val="90000"/>
              </a:lnSpc>
              <a:spcAft>
                <a:spcPts val="588"/>
              </a:spcAft>
              <a:defRPr/>
            </a:pPr>
            <a:r>
              <a:rPr lang="en-US" sz="1600" b="1">
                <a:solidFill>
                  <a:srgbClr val="50505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Data is transferred through secure channel HTTPS/TLS (V1.2) </a:t>
            </a:r>
            <a:r>
              <a:rPr lang="en-US" sz="1600">
                <a:solidFill>
                  <a:srgbClr val="505050"/>
                </a:solidFill>
                <a:latin typeface="Segoe UI Semilight"/>
              </a:rPr>
              <a:t>if data store supports HTTPS or TLS.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E543D8F8-D3A3-42EA-8077-D61828447B15}"/>
              </a:ext>
            </a:extLst>
          </p:cNvPr>
          <p:cNvSpPr txBox="1"/>
          <p:nvPr/>
        </p:nvSpPr>
        <p:spPr>
          <a:xfrm>
            <a:off x="883007" y="4136700"/>
            <a:ext cx="3766270" cy="369332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>
              <a:defRPr/>
            </a:pPr>
            <a:r>
              <a:rPr lang="en-US" b="1">
                <a:solidFill>
                  <a:srgbClr val="0078D7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DATA ENCRYPTION IN TRANSIT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37A9611B-D82C-4F68-A1E9-1BC0D8E51F06}"/>
              </a:ext>
            </a:extLst>
          </p:cNvPr>
          <p:cNvSpPr txBox="1"/>
          <p:nvPr/>
        </p:nvSpPr>
        <p:spPr>
          <a:xfrm>
            <a:off x="6394492" y="4133580"/>
            <a:ext cx="3766270" cy="369332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>
              <a:defRPr/>
            </a:pPr>
            <a:r>
              <a:rPr lang="en-US" b="1">
                <a:solidFill>
                  <a:srgbClr val="0078D7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DATA ENCRYPTION AT REST</a:t>
            </a:r>
          </a:p>
        </p:txBody>
      </p:sp>
    </p:spTree>
    <p:extLst>
      <p:ext uri="{BB962C8B-B14F-4D97-AF65-F5344CB8AC3E}">
        <p14:creationId xmlns:p14="http://schemas.microsoft.com/office/powerpoint/2010/main" val="1178330709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55001" y="1892300"/>
            <a:ext cx="5940999" cy="1375535"/>
          </a:xfrm>
          <a:ln>
            <a:solidFill>
              <a:srgbClr val="0086AC"/>
            </a:solidFill>
          </a:ln>
        </p:spPr>
        <p:txBody>
          <a:bodyPr/>
          <a:lstStyle/>
          <a:p>
            <a:r>
              <a:rPr lang="en-US" sz="4400"/>
              <a:t>Ingesting Data into Azure using Azure Data Factory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269301" y="4207495"/>
            <a:ext cx="5826699" cy="2331618"/>
          </a:xfrm>
        </p:spPr>
        <p:txBody>
          <a:bodyPr/>
          <a:lstStyle/>
          <a:p>
            <a:r>
              <a:rPr lang="en-US" dirty="0"/>
              <a:t>Jan Remko Yntema</a:t>
            </a:r>
          </a:p>
          <a:p>
            <a:r>
              <a:rPr lang="en-US" dirty="0"/>
              <a:t>Data Architect</a:t>
            </a:r>
          </a:p>
          <a:p>
            <a:r>
              <a:rPr lang="en-US" dirty="0" err="1"/>
              <a:t>Ilionx</a:t>
            </a:r>
            <a:endParaRPr lang="en-US" dirty="0"/>
          </a:p>
          <a:p>
            <a:endParaRPr lang="en-US" dirty="0"/>
          </a:p>
          <a:p>
            <a:r>
              <a:rPr lang="en-US" sz="2800" dirty="0"/>
              <a:t>jryntema@ilionx.com</a:t>
            </a:r>
          </a:p>
        </p:txBody>
      </p:sp>
    </p:spTree>
    <p:extLst>
      <p:ext uri="{BB962C8B-B14F-4D97-AF65-F5344CB8AC3E}">
        <p14:creationId xmlns:p14="http://schemas.microsoft.com/office/powerpoint/2010/main" val="2777298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8DE24E2-D124-4042-89D2-4E4CF627321D}"/>
              </a:ext>
            </a:extLst>
          </p:cNvPr>
          <p:cNvSpPr/>
          <p:nvPr/>
        </p:nvSpPr>
        <p:spPr>
          <a:xfrm>
            <a:off x="637524" y="1652169"/>
            <a:ext cx="3805696" cy="4629223"/>
          </a:xfrm>
          <a:prstGeom prst="rect">
            <a:avLst/>
          </a:prstGeom>
          <a:ln w="158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srgbClr val="404040"/>
              </a:solidFill>
              <a:latin typeface="Segoe UI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CBAB26C-C870-4F02-BC66-D5E41AF9A439}"/>
              </a:ext>
            </a:extLst>
          </p:cNvPr>
          <p:cNvSpPr/>
          <p:nvPr/>
        </p:nvSpPr>
        <p:spPr>
          <a:xfrm>
            <a:off x="5784656" y="1652170"/>
            <a:ext cx="5608534" cy="4629223"/>
          </a:xfrm>
          <a:prstGeom prst="rect">
            <a:avLst/>
          </a:prstGeom>
          <a:ln w="158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srgbClr val="404040"/>
              </a:solidFill>
              <a:latin typeface="Segoe UI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21EE0BF-CDBD-4083-953A-F650FC5E9914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99557" y="5933325"/>
            <a:ext cx="454112" cy="73061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BEEDED4-01C4-4277-BAAB-F4547A8566A3}"/>
              </a:ext>
            </a:extLst>
          </p:cNvPr>
          <p:cNvSpPr/>
          <p:nvPr/>
        </p:nvSpPr>
        <p:spPr>
          <a:xfrm>
            <a:off x="1249068" y="2139733"/>
            <a:ext cx="2657581" cy="3678847"/>
          </a:xfrm>
          <a:prstGeom prst="rect">
            <a:avLst/>
          </a:prstGeom>
          <a:ln w="15875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srgbClr val="404040"/>
              </a:solidFill>
              <a:latin typeface="Segoe UI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AC4710B-5CE9-410E-8B1C-FB22D0BF9D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5885" y="5521279"/>
            <a:ext cx="486548" cy="39777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73A7973-A024-423A-955A-A59A871F9E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39694" y="4240221"/>
            <a:ext cx="503926" cy="65233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AF00D78-A029-4BEA-A24D-89335779EC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0297" y="4384121"/>
            <a:ext cx="503926" cy="65233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731B5FF1-38D7-4E89-9F16-3933963C4AE7}"/>
              </a:ext>
            </a:extLst>
          </p:cNvPr>
          <p:cNvSpPr txBox="1"/>
          <p:nvPr/>
        </p:nvSpPr>
        <p:spPr>
          <a:xfrm>
            <a:off x="934725" y="5851707"/>
            <a:ext cx="1287380" cy="430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126"/>
            <a:r>
              <a:rPr lang="en-US" sz="1100">
                <a:solidFill>
                  <a:srgbClr val="00188F"/>
                </a:solidFill>
                <a:latin typeface="Segoe UI"/>
              </a:rPr>
              <a:t>Corporate Firewall Boundary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79D5C46-E407-40AB-91D8-0706F3F4B1D9}"/>
              </a:ext>
            </a:extLst>
          </p:cNvPr>
          <p:cNvSpPr txBox="1"/>
          <p:nvPr/>
        </p:nvSpPr>
        <p:spPr>
          <a:xfrm>
            <a:off x="1827506" y="5182306"/>
            <a:ext cx="909509" cy="261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126"/>
            <a:r>
              <a:rPr lang="en-US" sz="1100">
                <a:solidFill>
                  <a:srgbClr val="00188F"/>
                </a:solidFill>
                <a:latin typeface="Segoe UI"/>
              </a:rPr>
              <a:t>Data stores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5533553-1E1B-4891-B3B1-18D6891A637F}"/>
              </a:ext>
            </a:extLst>
          </p:cNvPr>
          <p:cNvSpPr txBox="1"/>
          <p:nvPr/>
        </p:nvSpPr>
        <p:spPr>
          <a:xfrm>
            <a:off x="3380693" y="4326770"/>
            <a:ext cx="11109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126"/>
            <a:r>
              <a:rPr lang="en-US" sz="1100">
                <a:solidFill>
                  <a:srgbClr val="00188F"/>
                </a:solidFill>
                <a:latin typeface="Segoe UI"/>
              </a:rPr>
              <a:t>Self-hosted IR on premises</a:t>
            </a:r>
          </a:p>
        </p:txBody>
      </p:sp>
      <p:sp>
        <p:nvSpPr>
          <p:cNvPr id="231" name="TextBox 230">
            <a:extLst>
              <a:ext uri="{FF2B5EF4-FFF2-40B4-BE49-F238E27FC236}">
                <a16:creationId xmlns:a16="http://schemas.microsoft.com/office/drawing/2014/main" id="{26195EEF-9854-45D9-9374-C3ADCDDA0500}"/>
              </a:ext>
            </a:extLst>
          </p:cNvPr>
          <p:cNvSpPr txBox="1"/>
          <p:nvPr/>
        </p:nvSpPr>
        <p:spPr>
          <a:xfrm>
            <a:off x="9435122" y="5093318"/>
            <a:ext cx="84874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126"/>
            <a:r>
              <a:rPr lang="en-US" sz="1100">
                <a:solidFill>
                  <a:srgbClr val="00188F"/>
                </a:solidFill>
                <a:latin typeface="Segoe UI"/>
              </a:rPr>
              <a:t>HDInsight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3801B77-4E67-4830-A6AB-33D74BAA5A3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0988066" y="5917090"/>
            <a:ext cx="729823" cy="746845"/>
          </a:xfrm>
          <a:prstGeom prst="rect">
            <a:avLst/>
          </a:prstGeom>
        </p:spPr>
      </p:pic>
      <p:pic>
        <p:nvPicPr>
          <p:cNvPr id="1221" name="Picture 1220">
            <a:extLst>
              <a:ext uri="{FF2B5EF4-FFF2-40B4-BE49-F238E27FC236}">
                <a16:creationId xmlns:a16="http://schemas.microsoft.com/office/drawing/2014/main" id="{0F1417BC-1407-43AB-A715-8BA201E3BA1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82098" y="4456145"/>
            <a:ext cx="707812" cy="708575"/>
          </a:xfrm>
          <a:prstGeom prst="rect">
            <a:avLst/>
          </a:prstGeom>
        </p:spPr>
      </p:pic>
      <p:pic>
        <p:nvPicPr>
          <p:cNvPr id="1229" name="Picture 1228">
            <a:extLst>
              <a:ext uri="{FF2B5EF4-FFF2-40B4-BE49-F238E27FC236}">
                <a16:creationId xmlns:a16="http://schemas.microsoft.com/office/drawing/2014/main" id="{67EA0156-4076-4159-9C12-F6473C15F7B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27890" y="4428765"/>
            <a:ext cx="601213" cy="664555"/>
          </a:xfrm>
          <a:prstGeom prst="rect">
            <a:avLst/>
          </a:prstGeom>
        </p:spPr>
      </p:pic>
      <p:pic>
        <p:nvPicPr>
          <p:cNvPr id="1230" name="Picture 1229">
            <a:extLst>
              <a:ext uri="{FF2B5EF4-FFF2-40B4-BE49-F238E27FC236}">
                <a16:creationId xmlns:a16="http://schemas.microsoft.com/office/drawing/2014/main" id="{2960305D-A317-4B0A-A2AF-8651140B4A3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22322" y="2146242"/>
            <a:ext cx="567139" cy="567750"/>
          </a:xfrm>
          <a:prstGeom prst="rect">
            <a:avLst/>
          </a:prstGeom>
        </p:spPr>
      </p:pic>
      <p:sp>
        <p:nvSpPr>
          <p:cNvPr id="249" name="TextBox 248">
            <a:extLst>
              <a:ext uri="{FF2B5EF4-FFF2-40B4-BE49-F238E27FC236}">
                <a16:creationId xmlns:a16="http://schemas.microsoft.com/office/drawing/2014/main" id="{BF797EDB-12C8-4780-85C7-B84F81354704}"/>
              </a:ext>
            </a:extLst>
          </p:cNvPr>
          <p:cNvSpPr txBox="1"/>
          <p:nvPr/>
        </p:nvSpPr>
        <p:spPr>
          <a:xfrm>
            <a:off x="7968783" y="2747154"/>
            <a:ext cx="938119" cy="430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126"/>
            <a:r>
              <a:rPr lang="en-US" sz="1100">
                <a:solidFill>
                  <a:srgbClr val="00188F"/>
                </a:solidFill>
                <a:latin typeface="Segoe UI"/>
              </a:rPr>
              <a:t>Data Factory</a:t>
            </a:r>
          </a:p>
        </p:txBody>
      </p:sp>
      <p:sp>
        <p:nvSpPr>
          <p:cNvPr id="251" name="TextBox 250">
            <a:extLst>
              <a:ext uri="{FF2B5EF4-FFF2-40B4-BE49-F238E27FC236}">
                <a16:creationId xmlns:a16="http://schemas.microsoft.com/office/drawing/2014/main" id="{41667FF4-DDDC-4E6A-8B66-2EC066BE5F4D}"/>
              </a:ext>
            </a:extLst>
          </p:cNvPr>
          <p:cNvSpPr txBox="1"/>
          <p:nvPr/>
        </p:nvSpPr>
        <p:spPr>
          <a:xfrm>
            <a:off x="7382453" y="5111559"/>
            <a:ext cx="1105442" cy="261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126"/>
            <a:r>
              <a:rPr lang="en-US" sz="1100">
                <a:solidFill>
                  <a:srgbClr val="00188F"/>
                </a:solidFill>
                <a:latin typeface="Segoe UI"/>
              </a:rPr>
              <a:t>Azure SQL DB</a:t>
            </a:r>
          </a:p>
        </p:txBody>
      </p:sp>
      <p:sp>
        <p:nvSpPr>
          <p:cNvPr id="252" name="TextBox 251">
            <a:extLst>
              <a:ext uri="{FF2B5EF4-FFF2-40B4-BE49-F238E27FC236}">
                <a16:creationId xmlns:a16="http://schemas.microsoft.com/office/drawing/2014/main" id="{95E952F4-9713-4FA4-8FA0-B31F577A5609}"/>
              </a:ext>
            </a:extLst>
          </p:cNvPr>
          <p:cNvSpPr txBox="1"/>
          <p:nvPr/>
        </p:nvSpPr>
        <p:spPr>
          <a:xfrm>
            <a:off x="8360167" y="5102438"/>
            <a:ext cx="1105442" cy="261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126"/>
            <a:r>
              <a:rPr lang="en-US" sz="1100">
                <a:solidFill>
                  <a:srgbClr val="00188F"/>
                </a:solidFill>
                <a:latin typeface="Segoe UI"/>
              </a:rPr>
              <a:t>Azure SQL DW</a:t>
            </a:r>
          </a:p>
        </p:txBody>
      </p:sp>
      <p:sp>
        <p:nvSpPr>
          <p:cNvPr id="254" name="TextBox 253">
            <a:extLst>
              <a:ext uri="{FF2B5EF4-FFF2-40B4-BE49-F238E27FC236}">
                <a16:creationId xmlns:a16="http://schemas.microsoft.com/office/drawing/2014/main" id="{371C9BBF-BC07-4FAA-999C-E1E01231EB47}"/>
              </a:ext>
            </a:extLst>
          </p:cNvPr>
          <p:cNvSpPr txBox="1"/>
          <p:nvPr/>
        </p:nvSpPr>
        <p:spPr>
          <a:xfrm>
            <a:off x="7529603" y="5373026"/>
            <a:ext cx="781468" cy="261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126"/>
            <a:r>
              <a:rPr lang="en-US" sz="1100">
                <a:solidFill>
                  <a:srgbClr val="FFFFFF"/>
                </a:solidFill>
                <a:latin typeface="Segoe UI"/>
              </a:rPr>
              <a:t>VNet ACL</a:t>
            </a:r>
          </a:p>
        </p:txBody>
      </p:sp>
      <p:pic>
        <p:nvPicPr>
          <p:cNvPr id="1234" name="Picture 1233">
            <a:extLst>
              <a:ext uri="{FF2B5EF4-FFF2-40B4-BE49-F238E27FC236}">
                <a16:creationId xmlns:a16="http://schemas.microsoft.com/office/drawing/2014/main" id="{20A66531-6362-4FE8-BA88-11CA22F31F8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33606" y="4501830"/>
            <a:ext cx="647531" cy="562434"/>
          </a:xfrm>
          <a:prstGeom prst="rect">
            <a:avLst/>
          </a:prstGeom>
        </p:spPr>
      </p:pic>
      <p:sp>
        <p:nvSpPr>
          <p:cNvPr id="260" name="TextBox 259">
            <a:extLst>
              <a:ext uri="{FF2B5EF4-FFF2-40B4-BE49-F238E27FC236}">
                <a16:creationId xmlns:a16="http://schemas.microsoft.com/office/drawing/2014/main" id="{E3F936EC-DDB2-4D78-A1D7-0EE015221925}"/>
              </a:ext>
            </a:extLst>
          </p:cNvPr>
          <p:cNvSpPr txBox="1"/>
          <p:nvPr/>
        </p:nvSpPr>
        <p:spPr>
          <a:xfrm>
            <a:off x="6375439" y="5111559"/>
            <a:ext cx="1105442" cy="261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126"/>
            <a:r>
              <a:rPr lang="en-US" sz="1100">
                <a:solidFill>
                  <a:srgbClr val="00188F"/>
                </a:solidFill>
                <a:latin typeface="Segoe UI"/>
              </a:rPr>
              <a:t>Azure Storage</a:t>
            </a:r>
          </a:p>
        </p:txBody>
      </p:sp>
      <p:pic>
        <p:nvPicPr>
          <p:cNvPr id="1236" name="Picture 1235">
            <a:extLst>
              <a:ext uri="{FF2B5EF4-FFF2-40B4-BE49-F238E27FC236}">
                <a16:creationId xmlns:a16="http://schemas.microsoft.com/office/drawing/2014/main" id="{157EE181-A6B5-459B-9322-884F5E25B06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39694" y="2876538"/>
            <a:ext cx="637808" cy="481673"/>
          </a:xfrm>
          <a:prstGeom prst="rect">
            <a:avLst/>
          </a:prstGeom>
        </p:spPr>
      </p:pic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2206370D-C168-4006-A5DE-37D45605287E}"/>
              </a:ext>
            </a:extLst>
          </p:cNvPr>
          <p:cNvCxnSpPr>
            <a:cxnSpLocks/>
            <a:stCxn id="236" idx="3"/>
            <a:endCxn id="1230" idx="1"/>
          </p:cNvCxnSpPr>
          <p:nvPr/>
        </p:nvCxnSpPr>
        <p:spPr>
          <a:xfrm flipV="1">
            <a:off x="3699245" y="2430118"/>
            <a:ext cx="4423077" cy="1540498"/>
          </a:xfrm>
          <a:prstGeom prst="bentConnector3">
            <a:avLst>
              <a:gd name="adj1" fmla="val 80553"/>
            </a:avLst>
          </a:prstGeom>
          <a:ln w="15875"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7" name="Group 236">
            <a:extLst>
              <a:ext uri="{FF2B5EF4-FFF2-40B4-BE49-F238E27FC236}">
                <a16:creationId xmlns:a16="http://schemas.microsoft.com/office/drawing/2014/main" id="{BF976DF4-282F-4B0A-8F3A-37E99F8C2C2D}"/>
              </a:ext>
            </a:extLst>
          </p:cNvPr>
          <p:cNvGrpSpPr/>
          <p:nvPr/>
        </p:nvGrpSpPr>
        <p:grpSpPr>
          <a:xfrm>
            <a:off x="3057494" y="3693818"/>
            <a:ext cx="804099" cy="665132"/>
            <a:chOff x="4755848" y="3687485"/>
            <a:chExt cx="804308" cy="665305"/>
          </a:xfrm>
        </p:grpSpPr>
        <p:pic>
          <p:nvPicPr>
            <p:cNvPr id="236" name="Picture 235">
              <a:extLst>
                <a:ext uri="{FF2B5EF4-FFF2-40B4-BE49-F238E27FC236}">
                  <a16:creationId xmlns:a16="http://schemas.microsoft.com/office/drawing/2014/main" id="{1B5DDB19-8165-419F-83FD-D62C09A13C7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4755848" y="3687485"/>
              <a:ext cx="641917" cy="553737"/>
            </a:xfrm>
            <a:prstGeom prst="rect">
              <a:avLst/>
            </a:prstGeom>
          </p:spPr>
        </p:pic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30458BDE-9F40-4FB7-823D-0BE1D02D7D4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5125623" y="3975790"/>
              <a:ext cx="434533" cy="377000"/>
            </a:xfrm>
            <a:prstGeom prst="rect">
              <a:avLst/>
            </a:prstGeom>
          </p:spPr>
        </p:pic>
      </p:grpSp>
      <p:cxnSp>
        <p:nvCxnSpPr>
          <p:cNvPr id="76" name="Connector: Elbow 75">
            <a:extLst>
              <a:ext uri="{FF2B5EF4-FFF2-40B4-BE49-F238E27FC236}">
                <a16:creationId xmlns:a16="http://schemas.microsoft.com/office/drawing/2014/main" id="{79B815A8-A4B2-45D9-A8B9-F891D3F6C5C1}"/>
              </a:ext>
            </a:extLst>
          </p:cNvPr>
          <p:cNvCxnSpPr>
            <a:cxnSpLocks/>
            <a:stCxn id="236" idx="0"/>
            <a:endCxn id="1236" idx="3"/>
          </p:cNvCxnSpPr>
          <p:nvPr/>
        </p:nvCxnSpPr>
        <p:spPr>
          <a:xfrm rot="16200000" flipV="1">
            <a:off x="2639715" y="2955164"/>
            <a:ext cx="576445" cy="900867"/>
          </a:xfrm>
          <a:prstGeom prst="bentConnector2">
            <a:avLst/>
          </a:prstGeom>
          <a:ln w="15875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nector: Elbow 78">
            <a:extLst>
              <a:ext uri="{FF2B5EF4-FFF2-40B4-BE49-F238E27FC236}">
                <a16:creationId xmlns:a16="http://schemas.microsoft.com/office/drawing/2014/main" id="{93BDDB47-2404-4890-9099-7F8DA2BE8308}"/>
              </a:ext>
            </a:extLst>
          </p:cNvPr>
          <p:cNvCxnSpPr>
            <a:cxnSpLocks/>
            <a:stCxn id="236" idx="2"/>
          </p:cNvCxnSpPr>
          <p:nvPr/>
        </p:nvCxnSpPr>
        <p:spPr>
          <a:xfrm rot="5400000">
            <a:off x="2796809" y="3984825"/>
            <a:ext cx="318975" cy="844146"/>
          </a:xfrm>
          <a:prstGeom prst="bentConnector2">
            <a:avLst/>
          </a:prstGeom>
          <a:ln w="15875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nector: Elbow 81">
            <a:extLst>
              <a:ext uri="{FF2B5EF4-FFF2-40B4-BE49-F238E27FC236}">
                <a16:creationId xmlns:a16="http://schemas.microsoft.com/office/drawing/2014/main" id="{10C2879B-CB1B-4459-9A7D-5131FE880DED}"/>
              </a:ext>
            </a:extLst>
          </p:cNvPr>
          <p:cNvCxnSpPr>
            <a:cxnSpLocks/>
            <a:stCxn id="71" idx="3"/>
            <a:endCxn id="1234" idx="0"/>
          </p:cNvCxnSpPr>
          <p:nvPr/>
        </p:nvCxnSpPr>
        <p:spPr>
          <a:xfrm>
            <a:off x="3861593" y="4170499"/>
            <a:ext cx="3095779" cy="331331"/>
          </a:xfrm>
          <a:prstGeom prst="bentConnector2">
            <a:avLst/>
          </a:prstGeom>
          <a:ln w="15875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onnector: Elbow 85">
            <a:extLst>
              <a:ext uri="{FF2B5EF4-FFF2-40B4-BE49-F238E27FC236}">
                <a16:creationId xmlns:a16="http://schemas.microsoft.com/office/drawing/2014/main" id="{E87B1090-CA6D-49CD-A850-32EC018C88FC}"/>
              </a:ext>
            </a:extLst>
          </p:cNvPr>
          <p:cNvCxnSpPr>
            <a:cxnSpLocks/>
            <a:endCxn id="1221" idx="0"/>
          </p:cNvCxnSpPr>
          <p:nvPr/>
        </p:nvCxnSpPr>
        <p:spPr>
          <a:xfrm>
            <a:off x="3875660" y="4179110"/>
            <a:ext cx="4060344" cy="277035"/>
          </a:xfrm>
          <a:prstGeom prst="bentConnector2">
            <a:avLst/>
          </a:prstGeom>
          <a:ln w="15875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101E42EA-07F6-43E1-ACE4-FED5FABDF670}"/>
              </a:ext>
            </a:extLst>
          </p:cNvPr>
          <p:cNvCxnSpPr>
            <a:cxnSpLocks/>
            <a:stCxn id="71" idx="3"/>
            <a:endCxn id="1229" idx="0"/>
          </p:cNvCxnSpPr>
          <p:nvPr/>
        </p:nvCxnSpPr>
        <p:spPr>
          <a:xfrm>
            <a:off x="3861593" y="4170499"/>
            <a:ext cx="4966904" cy="258266"/>
          </a:xfrm>
          <a:prstGeom prst="bentConnector2">
            <a:avLst/>
          </a:prstGeom>
          <a:ln w="15875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nector: Elbow 96">
            <a:extLst>
              <a:ext uri="{FF2B5EF4-FFF2-40B4-BE49-F238E27FC236}">
                <a16:creationId xmlns:a16="http://schemas.microsoft.com/office/drawing/2014/main" id="{9453069C-9E3B-4AC5-83C4-1C3525E30F26}"/>
              </a:ext>
            </a:extLst>
          </p:cNvPr>
          <p:cNvCxnSpPr>
            <a:cxnSpLocks/>
            <a:endCxn id="37" idx="0"/>
          </p:cNvCxnSpPr>
          <p:nvPr/>
        </p:nvCxnSpPr>
        <p:spPr>
          <a:xfrm>
            <a:off x="4947598" y="4179160"/>
            <a:ext cx="4942964" cy="278852"/>
          </a:xfrm>
          <a:prstGeom prst="bentConnector2">
            <a:avLst/>
          </a:prstGeom>
          <a:ln w="15875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itle 1">
            <a:extLst>
              <a:ext uri="{FF2B5EF4-FFF2-40B4-BE49-F238E27FC236}">
                <a16:creationId xmlns:a16="http://schemas.microsoft.com/office/drawing/2014/main" id="{0BCBD213-7F52-4D2C-B32F-B85CBB4F7A3F}"/>
              </a:ext>
            </a:extLst>
          </p:cNvPr>
          <p:cNvSpPr txBox="1">
            <a:spLocks/>
          </p:cNvSpPr>
          <p:nvPr/>
        </p:nvSpPr>
        <p:spPr>
          <a:xfrm>
            <a:off x="196561" y="155051"/>
            <a:ext cx="10511370" cy="1150645"/>
          </a:xfrm>
          <a:prstGeom prst="rect">
            <a:avLst/>
          </a:prstGeom>
        </p:spPr>
        <p:txBody>
          <a:bodyPr>
            <a:normAutofit fontScale="40000" lnSpcReduction="20000"/>
          </a:bodyPr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05" b="0" kern="1200" cap="none" spc="-10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913918">
              <a:lnSpc>
                <a:spcPct val="110000"/>
              </a:lnSpc>
            </a:pPr>
            <a:r>
              <a:rPr lang="en-US" sz="8300" b="1">
                <a:solidFill>
                  <a:srgbClr val="0078D7"/>
                </a:solidFill>
                <a:latin typeface="Segoe UI Light (Headings)"/>
              </a:rPr>
              <a:t>Hybrid Integration Between On-prem and Public Azure</a:t>
            </a:r>
          </a:p>
          <a:p>
            <a:pPr defTabSz="914093"/>
            <a:endParaRPr lang="en-US" sz="5098">
              <a:gradFill>
                <a:gsLst>
                  <a:gs pos="1250">
                    <a:srgbClr val="404040"/>
                  </a:gs>
                  <a:gs pos="100000">
                    <a:srgbClr val="404040"/>
                  </a:gs>
                </a:gsLst>
                <a:lin ang="5400000" scaled="0"/>
              </a:gradFill>
              <a:latin typeface="Segoe UI Light"/>
            </a:endParaRPr>
          </a:p>
          <a:p>
            <a:pPr defTabSz="914093"/>
            <a:r>
              <a:rPr lang="en-US" sz="7000">
                <a:gradFill>
                  <a:gsLst>
                    <a:gs pos="1250">
                      <a:srgbClr val="404040"/>
                    </a:gs>
                    <a:gs pos="100000">
                      <a:srgbClr val="404040"/>
                    </a:gs>
                  </a:gsLst>
                  <a:lin ang="5400000" scaled="0"/>
                </a:gradFill>
                <a:latin typeface="Segoe UI Light"/>
              </a:rPr>
              <a:t>Self-hosted IR deployed on premises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CD5A4021-1C0D-402E-8688-4369CD7EBED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384661" y="4458012"/>
            <a:ext cx="1011801" cy="650069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DD6E6FE0-D601-4D7C-87D4-6CBB4B6D02A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340017" y="4434560"/>
            <a:ext cx="710383" cy="608265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EC7AFE73-36AA-4C33-BA5A-ECBBC451F9C2}"/>
              </a:ext>
            </a:extLst>
          </p:cNvPr>
          <p:cNvSpPr txBox="1"/>
          <p:nvPr/>
        </p:nvSpPr>
        <p:spPr>
          <a:xfrm>
            <a:off x="10270838" y="5093318"/>
            <a:ext cx="84874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126"/>
            <a:r>
              <a:rPr lang="en-US" sz="1100">
                <a:solidFill>
                  <a:srgbClr val="00188F"/>
                </a:solidFill>
                <a:latin typeface="Segoe UI"/>
              </a:rPr>
              <a:t>Databricks</a:t>
            </a:r>
          </a:p>
        </p:txBody>
      </p: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6105F216-77D6-426C-92F6-50668C5F5D37}"/>
              </a:ext>
            </a:extLst>
          </p:cNvPr>
          <p:cNvCxnSpPr>
            <a:cxnSpLocks/>
            <a:stCxn id="71" idx="3"/>
            <a:endCxn id="38" idx="0"/>
          </p:cNvCxnSpPr>
          <p:nvPr/>
        </p:nvCxnSpPr>
        <p:spPr>
          <a:xfrm>
            <a:off x="3861593" y="4170499"/>
            <a:ext cx="6833616" cy="264061"/>
          </a:xfrm>
          <a:prstGeom prst="bentConnector2">
            <a:avLst/>
          </a:prstGeom>
          <a:ln w="15875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9680348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8DE24E2-D124-4042-89D2-4E4CF627321D}"/>
              </a:ext>
            </a:extLst>
          </p:cNvPr>
          <p:cNvSpPr/>
          <p:nvPr/>
        </p:nvSpPr>
        <p:spPr>
          <a:xfrm>
            <a:off x="637524" y="1652169"/>
            <a:ext cx="3805696" cy="4629223"/>
          </a:xfrm>
          <a:prstGeom prst="rect">
            <a:avLst/>
          </a:prstGeom>
          <a:ln w="158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srgbClr val="404040"/>
              </a:solidFill>
              <a:latin typeface="Segoe UI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CBAB26C-C870-4F02-BC66-D5E41AF9A439}"/>
              </a:ext>
            </a:extLst>
          </p:cNvPr>
          <p:cNvSpPr/>
          <p:nvPr/>
        </p:nvSpPr>
        <p:spPr>
          <a:xfrm>
            <a:off x="5679564" y="1652170"/>
            <a:ext cx="5713627" cy="4629223"/>
          </a:xfrm>
          <a:prstGeom prst="rect">
            <a:avLst/>
          </a:prstGeom>
          <a:ln w="158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srgbClr val="404040"/>
              </a:solidFill>
              <a:latin typeface="Segoe UI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21EE0BF-CDBD-4083-953A-F650FC5E9914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99557" y="5933325"/>
            <a:ext cx="454112" cy="73061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BEEDED4-01C4-4277-BAAB-F4547A8566A3}"/>
              </a:ext>
            </a:extLst>
          </p:cNvPr>
          <p:cNvSpPr/>
          <p:nvPr/>
        </p:nvSpPr>
        <p:spPr>
          <a:xfrm>
            <a:off x="1249068" y="2139733"/>
            <a:ext cx="2657581" cy="3678847"/>
          </a:xfrm>
          <a:prstGeom prst="rect">
            <a:avLst/>
          </a:prstGeom>
          <a:ln w="15875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srgbClr val="404040"/>
              </a:solidFill>
              <a:latin typeface="Segoe UI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AC4710B-5CE9-410E-8B1C-FB22D0BF9D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5885" y="5521279"/>
            <a:ext cx="486548" cy="39777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73A7973-A024-423A-955A-A59A871F9E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20033" y="4026384"/>
            <a:ext cx="503926" cy="65233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AF00D78-A029-4BEA-A24D-89335779EC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0636" y="4170285"/>
            <a:ext cx="503926" cy="65233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731B5FF1-38D7-4E89-9F16-3933963C4AE7}"/>
              </a:ext>
            </a:extLst>
          </p:cNvPr>
          <p:cNvSpPr txBox="1"/>
          <p:nvPr/>
        </p:nvSpPr>
        <p:spPr>
          <a:xfrm>
            <a:off x="934725" y="5851707"/>
            <a:ext cx="1287380" cy="430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126"/>
            <a:r>
              <a:rPr lang="en-US" sz="1100">
                <a:solidFill>
                  <a:srgbClr val="00188F"/>
                </a:solidFill>
                <a:latin typeface="Segoe UI"/>
              </a:rPr>
              <a:t>Corporate Firewall Boundary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F9E4EED-A5AC-46CB-B841-853A09311992}"/>
              </a:ext>
            </a:extLst>
          </p:cNvPr>
          <p:cNvSpPr/>
          <p:nvPr/>
        </p:nvSpPr>
        <p:spPr>
          <a:xfrm>
            <a:off x="6212119" y="3742016"/>
            <a:ext cx="4779259" cy="2076564"/>
          </a:xfrm>
          <a:prstGeom prst="rect">
            <a:avLst/>
          </a:prstGeom>
          <a:ln w="15875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srgbClr val="404040"/>
              </a:solidFill>
              <a:latin typeface="Segoe UI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CD81EBDA-155F-457B-AD21-17E89FE64D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91904" y="5521280"/>
            <a:ext cx="898963" cy="654497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F09F0334-D3BB-49AA-843D-EDBF47B4836B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033833" y="4003485"/>
            <a:ext cx="669005" cy="547957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FD4564CC-F199-4210-89B9-E3BBE27CFBF0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479054" y="4316510"/>
            <a:ext cx="434420" cy="376902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DEA81003-0CC9-4C15-9AF7-148BEC5E1B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43690" y="4885364"/>
            <a:ext cx="669005" cy="547957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758C5673-5C8F-4E8F-96AE-80B34B51F3D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37194" y="5224515"/>
            <a:ext cx="269339" cy="339212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C79D5C46-E407-40AB-91D8-0706F3F4B1D9}"/>
              </a:ext>
            </a:extLst>
          </p:cNvPr>
          <p:cNvSpPr txBox="1"/>
          <p:nvPr/>
        </p:nvSpPr>
        <p:spPr>
          <a:xfrm>
            <a:off x="2107845" y="4968470"/>
            <a:ext cx="909509" cy="261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126"/>
            <a:r>
              <a:rPr lang="en-US" sz="1100">
                <a:solidFill>
                  <a:srgbClr val="00188F"/>
                </a:solidFill>
                <a:latin typeface="Segoe UI"/>
              </a:rPr>
              <a:t>Data stores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1C0E2AA-8868-49B0-AC07-8A1F034B4342}"/>
              </a:ext>
            </a:extLst>
          </p:cNvPr>
          <p:cNvSpPr txBox="1"/>
          <p:nvPr/>
        </p:nvSpPr>
        <p:spPr>
          <a:xfrm>
            <a:off x="6710909" y="5504580"/>
            <a:ext cx="1287380" cy="261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126"/>
            <a:r>
              <a:rPr lang="en-US" sz="1100">
                <a:solidFill>
                  <a:srgbClr val="00188F"/>
                </a:solidFill>
                <a:latin typeface="Segoe UI"/>
              </a:rPr>
              <a:t>Data store on VM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5533553-1E1B-4891-B3B1-18D6891A637F}"/>
              </a:ext>
            </a:extLst>
          </p:cNvPr>
          <p:cNvSpPr txBox="1"/>
          <p:nvPr/>
        </p:nvSpPr>
        <p:spPr>
          <a:xfrm>
            <a:off x="7895070" y="4645965"/>
            <a:ext cx="1287380" cy="261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126"/>
            <a:r>
              <a:rPr lang="en-US" sz="1100">
                <a:solidFill>
                  <a:srgbClr val="00188F"/>
                </a:solidFill>
                <a:latin typeface="Segoe UI"/>
              </a:rPr>
              <a:t>ADF IR on VM</a:t>
            </a:r>
          </a:p>
        </p:txBody>
      </p:sp>
      <p:sp>
        <p:nvSpPr>
          <p:cNvPr id="231" name="TextBox 230">
            <a:extLst>
              <a:ext uri="{FF2B5EF4-FFF2-40B4-BE49-F238E27FC236}">
                <a16:creationId xmlns:a16="http://schemas.microsoft.com/office/drawing/2014/main" id="{26195EEF-9854-45D9-9374-C3ADCDDA0500}"/>
              </a:ext>
            </a:extLst>
          </p:cNvPr>
          <p:cNvSpPr txBox="1"/>
          <p:nvPr/>
        </p:nvSpPr>
        <p:spPr>
          <a:xfrm>
            <a:off x="9083081" y="5485022"/>
            <a:ext cx="1287380" cy="261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126"/>
            <a:r>
              <a:rPr lang="en-US" sz="1100">
                <a:solidFill>
                  <a:srgbClr val="00188F"/>
                </a:solidFill>
                <a:latin typeface="Segoe UI"/>
              </a:rPr>
              <a:t>HDInsight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3801B77-4E67-4830-A6AB-33D74BAA5A38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0988066" y="5917090"/>
            <a:ext cx="729823" cy="746845"/>
          </a:xfrm>
          <a:prstGeom prst="rect">
            <a:avLst/>
          </a:prstGeom>
        </p:spPr>
      </p:pic>
      <p:sp>
        <p:nvSpPr>
          <p:cNvPr id="235" name="Rectangle 234">
            <a:extLst>
              <a:ext uri="{FF2B5EF4-FFF2-40B4-BE49-F238E27FC236}">
                <a16:creationId xmlns:a16="http://schemas.microsoft.com/office/drawing/2014/main" id="{BA41ADEA-48F1-41F1-8190-8EB449D50638}"/>
              </a:ext>
            </a:extLst>
          </p:cNvPr>
          <p:cNvSpPr/>
          <p:nvPr/>
        </p:nvSpPr>
        <p:spPr>
          <a:xfrm>
            <a:off x="8002674" y="1909560"/>
            <a:ext cx="2988702" cy="1092762"/>
          </a:xfrm>
          <a:prstGeom prst="rect">
            <a:avLst/>
          </a:prstGeom>
          <a:noFill/>
          <a:ln w="158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26"/>
            <a:endParaRPr lang="en-US" sz="1799">
              <a:solidFill>
                <a:srgbClr val="404040"/>
              </a:solidFill>
              <a:latin typeface="Segoe UI"/>
            </a:endParaRPr>
          </a:p>
        </p:txBody>
      </p:sp>
      <p:pic>
        <p:nvPicPr>
          <p:cNvPr id="1221" name="Picture 1220">
            <a:extLst>
              <a:ext uri="{FF2B5EF4-FFF2-40B4-BE49-F238E27FC236}">
                <a16:creationId xmlns:a16="http://schemas.microsoft.com/office/drawing/2014/main" id="{0F1417BC-1407-43AB-A715-8BA201E3BA1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158786" y="2085367"/>
            <a:ext cx="707812" cy="708575"/>
          </a:xfrm>
          <a:prstGeom prst="rect">
            <a:avLst/>
          </a:prstGeom>
        </p:spPr>
      </p:pic>
      <p:pic>
        <p:nvPicPr>
          <p:cNvPr id="1229" name="Picture 1228">
            <a:extLst>
              <a:ext uri="{FF2B5EF4-FFF2-40B4-BE49-F238E27FC236}">
                <a16:creationId xmlns:a16="http://schemas.microsoft.com/office/drawing/2014/main" id="{67EA0156-4076-4159-9C12-F6473C15F7B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104578" y="2057987"/>
            <a:ext cx="601213" cy="664555"/>
          </a:xfrm>
          <a:prstGeom prst="rect">
            <a:avLst/>
          </a:prstGeom>
        </p:spPr>
      </p:pic>
      <p:pic>
        <p:nvPicPr>
          <p:cNvPr id="1230" name="Picture 1229">
            <a:extLst>
              <a:ext uri="{FF2B5EF4-FFF2-40B4-BE49-F238E27FC236}">
                <a16:creationId xmlns:a16="http://schemas.microsoft.com/office/drawing/2014/main" id="{2960305D-A317-4B0A-A2AF-8651140B4A3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485010" y="2139733"/>
            <a:ext cx="567139" cy="567750"/>
          </a:xfrm>
          <a:prstGeom prst="rect">
            <a:avLst/>
          </a:prstGeom>
        </p:spPr>
      </p:pic>
      <p:sp>
        <p:nvSpPr>
          <p:cNvPr id="249" name="TextBox 248">
            <a:extLst>
              <a:ext uri="{FF2B5EF4-FFF2-40B4-BE49-F238E27FC236}">
                <a16:creationId xmlns:a16="http://schemas.microsoft.com/office/drawing/2014/main" id="{BF797EDB-12C8-4780-85C7-B84F81354704}"/>
              </a:ext>
            </a:extLst>
          </p:cNvPr>
          <p:cNvSpPr txBox="1"/>
          <p:nvPr/>
        </p:nvSpPr>
        <p:spPr>
          <a:xfrm>
            <a:off x="6439444" y="2758309"/>
            <a:ext cx="938119" cy="430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126"/>
            <a:r>
              <a:rPr lang="en-US" sz="1100">
                <a:solidFill>
                  <a:srgbClr val="00188F"/>
                </a:solidFill>
                <a:latin typeface="Segoe UI"/>
              </a:rPr>
              <a:t>Data Factory</a:t>
            </a:r>
          </a:p>
        </p:txBody>
      </p:sp>
      <p:sp>
        <p:nvSpPr>
          <p:cNvPr id="251" name="TextBox 250">
            <a:extLst>
              <a:ext uri="{FF2B5EF4-FFF2-40B4-BE49-F238E27FC236}">
                <a16:creationId xmlns:a16="http://schemas.microsoft.com/office/drawing/2014/main" id="{41667FF4-DDDC-4E6A-8B66-2EC066BE5F4D}"/>
              </a:ext>
            </a:extLst>
          </p:cNvPr>
          <p:cNvSpPr txBox="1"/>
          <p:nvPr/>
        </p:nvSpPr>
        <p:spPr>
          <a:xfrm>
            <a:off x="8959141" y="2740781"/>
            <a:ext cx="1105442" cy="261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126"/>
            <a:r>
              <a:rPr lang="en-US" sz="1100">
                <a:solidFill>
                  <a:srgbClr val="00188F"/>
                </a:solidFill>
                <a:latin typeface="Segoe UI"/>
              </a:rPr>
              <a:t>Azure SQL DB</a:t>
            </a:r>
          </a:p>
        </p:txBody>
      </p:sp>
      <p:sp>
        <p:nvSpPr>
          <p:cNvPr id="252" name="TextBox 251">
            <a:extLst>
              <a:ext uri="{FF2B5EF4-FFF2-40B4-BE49-F238E27FC236}">
                <a16:creationId xmlns:a16="http://schemas.microsoft.com/office/drawing/2014/main" id="{95E952F4-9713-4FA4-8FA0-B31F577A5609}"/>
              </a:ext>
            </a:extLst>
          </p:cNvPr>
          <p:cNvSpPr txBox="1"/>
          <p:nvPr/>
        </p:nvSpPr>
        <p:spPr>
          <a:xfrm>
            <a:off x="9936856" y="2731661"/>
            <a:ext cx="1105442" cy="261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126"/>
            <a:r>
              <a:rPr lang="en-US" sz="1100">
                <a:solidFill>
                  <a:srgbClr val="00188F"/>
                </a:solidFill>
                <a:latin typeface="Segoe UI"/>
              </a:rPr>
              <a:t>Azure SQL DW</a:t>
            </a:r>
          </a:p>
        </p:txBody>
      </p:sp>
      <p:sp>
        <p:nvSpPr>
          <p:cNvPr id="1231" name="Rectangle 1230">
            <a:extLst>
              <a:ext uri="{FF2B5EF4-FFF2-40B4-BE49-F238E27FC236}">
                <a16:creationId xmlns:a16="http://schemas.microsoft.com/office/drawing/2014/main" id="{4E676260-7802-4AC0-A4DD-7D129C7D8EFC}"/>
              </a:ext>
            </a:extLst>
          </p:cNvPr>
          <p:cNvSpPr/>
          <p:nvPr/>
        </p:nvSpPr>
        <p:spPr>
          <a:xfrm>
            <a:off x="7997222" y="3015866"/>
            <a:ext cx="2994154" cy="306793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254" name="TextBox 253">
            <a:extLst>
              <a:ext uri="{FF2B5EF4-FFF2-40B4-BE49-F238E27FC236}">
                <a16:creationId xmlns:a16="http://schemas.microsoft.com/office/drawing/2014/main" id="{371C9BBF-BC07-4FAA-999C-E1E01231EB47}"/>
              </a:ext>
            </a:extLst>
          </p:cNvPr>
          <p:cNvSpPr txBox="1"/>
          <p:nvPr/>
        </p:nvSpPr>
        <p:spPr>
          <a:xfrm>
            <a:off x="9106291" y="3002248"/>
            <a:ext cx="781468" cy="261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126"/>
            <a:r>
              <a:rPr lang="en-US" sz="1100">
                <a:solidFill>
                  <a:srgbClr val="FFFFFF"/>
                </a:solidFill>
                <a:latin typeface="Segoe UI"/>
              </a:rPr>
              <a:t>VNet ACL</a:t>
            </a:r>
          </a:p>
        </p:txBody>
      </p:sp>
      <p:pic>
        <p:nvPicPr>
          <p:cNvPr id="1234" name="Picture 1233">
            <a:extLst>
              <a:ext uri="{FF2B5EF4-FFF2-40B4-BE49-F238E27FC236}">
                <a16:creationId xmlns:a16="http://schemas.microsoft.com/office/drawing/2014/main" id="{20A66531-6362-4FE8-BA88-11CA22F31F8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210294" y="2131053"/>
            <a:ext cx="647531" cy="562434"/>
          </a:xfrm>
          <a:prstGeom prst="rect">
            <a:avLst/>
          </a:prstGeom>
        </p:spPr>
      </p:pic>
      <p:sp>
        <p:nvSpPr>
          <p:cNvPr id="260" name="TextBox 259">
            <a:extLst>
              <a:ext uri="{FF2B5EF4-FFF2-40B4-BE49-F238E27FC236}">
                <a16:creationId xmlns:a16="http://schemas.microsoft.com/office/drawing/2014/main" id="{E3F936EC-DDB2-4D78-A1D7-0EE015221925}"/>
              </a:ext>
            </a:extLst>
          </p:cNvPr>
          <p:cNvSpPr txBox="1"/>
          <p:nvPr/>
        </p:nvSpPr>
        <p:spPr>
          <a:xfrm>
            <a:off x="8008023" y="2727239"/>
            <a:ext cx="1105442" cy="261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126"/>
            <a:r>
              <a:rPr lang="en-US" sz="1100">
                <a:solidFill>
                  <a:srgbClr val="00188F"/>
                </a:solidFill>
                <a:latin typeface="Segoe UI"/>
              </a:rPr>
              <a:t>Azure Storage</a:t>
            </a:r>
          </a:p>
        </p:txBody>
      </p:sp>
      <p:sp>
        <p:nvSpPr>
          <p:cNvPr id="1235" name="Arrow: Down 1234">
            <a:extLst>
              <a:ext uri="{FF2B5EF4-FFF2-40B4-BE49-F238E27FC236}">
                <a16:creationId xmlns:a16="http://schemas.microsoft.com/office/drawing/2014/main" id="{7655BFC8-3B9D-4230-A31F-2E77044AC8EA}"/>
              </a:ext>
            </a:extLst>
          </p:cNvPr>
          <p:cNvSpPr/>
          <p:nvPr/>
        </p:nvSpPr>
        <p:spPr>
          <a:xfrm>
            <a:off x="8916086" y="3275391"/>
            <a:ext cx="1111453" cy="780249"/>
          </a:xfrm>
          <a:prstGeom prst="downArrow">
            <a:avLst>
              <a:gd name="adj1" fmla="val 54069"/>
              <a:gd name="adj2" fmla="val 44354"/>
            </a:avLst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26"/>
            <a:endParaRPr lang="en-US" sz="1799">
              <a:solidFill>
                <a:srgbClr val="404040"/>
              </a:solidFill>
              <a:latin typeface="Segoe UI"/>
            </a:endParaRPr>
          </a:p>
        </p:txBody>
      </p:sp>
      <p:pic>
        <p:nvPicPr>
          <p:cNvPr id="1236" name="Picture 1235">
            <a:extLst>
              <a:ext uri="{FF2B5EF4-FFF2-40B4-BE49-F238E27FC236}">
                <a16:creationId xmlns:a16="http://schemas.microsoft.com/office/drawing/2014/main" id="{157EE181-A6B5-459B-9322-884F5E25B06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176754" y="3093095"/>
            <a:ext cx="637808" cy="481673"/>
          </a:xfrm>
          <a:prstGeom prst="rect">
            <a:avLst/>
          </a:prstGeom>
        </p:spPr>
      </p:pic>
      <p:cxnSp>
        <p:nvCxnSpPr>
          <p:cNvPr id="1240" name="Connector: Elbow 1239">
            <a:extLst>
              <a:ext uri="{FF2B5EF4-FFF2-40B4-BE49-F238E27FC236}">
                <a16:creationId xmlns:a16="http://schemas.microsoft.com/office/drawing/2014/main" id="{5233E171-9FF9-43AD-9C85-39FACB74F364}"/>
              </a:ext>
            </a:extLst>
          </p:cNvPr>
          <p:cNvCxnSpPr>
            <a:cxnSpLocks/>
            <a:stCxn id="28" idx="3"/>
            <a:endCxn id="1235" idx="2"/>
          </p:cNvCxnSpPr>
          <p:nvPr/>
        </p:nvCxnSpPr>
        <p:spPr>
          <a:xfrm flipV="1">
            <a:off x="8702836" y="4055639"/>
            <a:ext cx="768976" cy="221824"/>
          </a:xfrm>
          <a:prstGeom prst="bentConnector2">
            <a:avLst/>
          </a:prstGeom>
          <a:ln w="15875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44" name="Picture 1243">
            <a:extLst>
              <a:ext uri="{FF2B5EF4-FFF2-40B4-BE49-F238E27FC236}">
                <a16:creationId xmlns:a16="http://schemas.microsoft.com/office/drawing/2014/main" id="{0C5F139B-5BFC-44E8-B8FD-068E03E9DC3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978819" y="4619907"/>
            <a:ext cx="405457" cy="405894"/>
          </a:xfrm>
          <a:prstGeom prst="rect">
            <a:avLst/>
          </a:prstGeom>
        </p:spPr>
      </p:pic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2206370D-C168-4006-A5DE-37D45605287E}"/>
              </a:ext>
            </a:extLst>
          </p:cNvPr>
          <p:cNvCxnSpPr>
            <a:cxnSpLocks/>
            <a:stCxn id="249" idx="2"/>
            <a:endCxn id="28" idx="1"/>
          </p:cNvCxnSpPr>
          <p:nvPr/>
        </p:nvCxnSpPr>
        <p:spPr>
          <a:xfrm rot="16200000" flipH="1">
            <a:off x="6926977" y="3170609"/>
            <a:ext cx="1088380" cy="1125329"/>
          </a:xfrm>
          <a:prstGeom prst="bentConnector2">
            <a:avLst/>
          </a:prstGeom>
          <a:ln w="15875"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4B4BB159-5761-47BD-B813-61FF7FB5FBDB}"/>
              </a:ext>
            </a:extLst>
          </p:cNvPr>
          <p:cNvCxnSpPr>
            <a:cxnSpLocks/>
            <a:endCxn id="31" idx="0"/>
          </p:cNvCxnSpPr>
          <p:nvPr/>
        </p:nvCxnSpPr>
        <p:spPr>
          <a:xfrm rot="10800000" flipV="1">
            <a:off x="7278192" y="4412270"/>
            <a:ext cx="719030" cy="473092"/>
          </a:xfrm>
          <a:prstGeom prst="bentConnector2">
            <a:avLst/>
          </a:prstGeom>
          <a:ln w="15875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41D10C5E-EC3C-424B-A6A3-4D4BD48303DA}"/>
              </a:ext>
            </a:extLst>
          </p:cNvPr>
          <p:cNvCxnSpPr>
            <a:cxnSpLocks/>
            <a:stCxn id="29" idx="3"/>
            <a:endCxn id="49" idx="0"/>
          </p:cNvCxnSpPr>
          <p:nvPr/>
        </p:nvCxnSpPr>
        <p:spPr>
          <a:xfrm>
            <a:off x="8913474" y="4504961"/>
            <a:ext cx="535992" cy="353212"/>
          </a:xfrm>
          <a:prstGeom prst="bentConnector2">
            <a:avLst/>
          </a:prstGeom>
          <a:ln w="15875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Picture 58">
            <a:extLst>
              <a:ext uri="{FF2B5EF4-FFF2-40B4-BE49-F238E27FC236}">
                <a16:creationId xmlns:a16="http://schemas.microsoft.com/office/drawing/2014/main" id="{8BEB9CB1-2A52-4403-8494-2C1E01F1636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744357" y="4619907"/>
            <a:ext cx="405457" cy="405894"/>
          </a:xfrm>
          <a:prstGeom prst="rect">
            <a:avLst/>
          </a:prstGeom>
        </p:spPr>
      </p:pic>
      <p:cxnSp>
        <p:nvCxnSpPr>
          <p:cNvPr id="225" name="Straight Arrow Connector 224">
            <a:extLst>
              <a:ext uri="{FF2B5EF4-FFF2-40B4-BE49-F238E27FC236}">
                <a16:creationId xmlns:a16="http://schemas.microsoft.com/office/drawing/2014/main" id="{FA65D759-D749-4330-AC9E-A1C61564C84B}"/>
              </a:ext>
            </a:extLst>
          </p:cNvPr>
          <p:cNvCxnSpPr>
            <a:stCxn id="59" idx="3"/>
            <a:endCxn id="1244" idx="1"/>
          </p:cNvCxnSpPr>
          <p:nvPr/>
        </p:nvCxnSpPr>
        <p:spPr>
          <a:xfrm>
            <a:off x="4149814" y="4822854"/>
            <a:ext cx="1829005" cy="0"/>
          </a:xfrm>
          <a:prstGeom prst="straightConnector1">
            <a:avLst/>
          </a:prstGeom>
          <a:ln w="158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26D153DB-99C5-4789-BE0D-DF112E7DEF87}"/>
              </a:ext>
            </a:extLst>
          </p:cNvPr>
          <p:cNvSpPr txBox="1"/>
          <p:nvPr/>
        </p:nvSpPr>
        <p:spPr>
          <a:xfrm>
            <a:off x="4506456" y="4827618"/>
            <a:ext cx="128738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126"/>
            <a:r>
              <a:rPr lang="en-US" sz="1100">
                <a:solidFill>
                  <a:srgbClr val="00188F"/>
                </a:solidFill>
                <a:latin typeface="Segoe UI"/>
              </a:rPr>
              <a:t>Express Route</a:t>
            </a:r>
          </a:p>
          <a:p>
            <a:pPr defTabSz="914126"/>
            <a:r>
              <a:rPr lang="en-US" sz="1100">
                <a:solidFill>
                  <a:srgbClr val="00188F"/>
                </a:solidFill>
                <a:latin typeface="Segoe UI"/>
              </a:rPr>
              <a:t>(private peering)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643394F-0D18-44C6-AA5C-3989AB862FF6}"/>
              </a:ext>
            </a:extLst>
          </p:cNvPr>
          <p:cNvSpPr txBox="1"/>
          <p:nvPr/>
        </p:nvSpPr>
        <p:spPr>
          <a:xfrm>
            <a:off x="9087323" y="3295264"/>
            <a:ext cx="768976" cy="7692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126"/>
            <a:r>
              <a:rPr lang="en-US" sz="1100">
                <a:solidFill>
                  <a:srgbClr val="FFFFFF"/>
                </a:solidFill>
                <a:latin typeface="Segoe UI"/>
              </a:rPr>
              <a:t>VNet service endpoints</a:t>
            </a:r>
          </a:p>
        </p:txBody>
      </p:sp>
      <p:sp>
        <p:nvSpPr>
          <p:cNvPr id="48" name="Title 1">
            <a:extLst>
              <a:ext uri="{FF2B5EF4-FFF2-40B4-BE49-F238E27FC236}">
                <a16:creationId xmlns:a16="http://schemas.microsoft.com/office/drawing/2014/main" id="{B741FB1B-6E81-4256-94A6-C8FA5E0DCAE0}"/>
              </a:ext>
            </a:extLst>
          </p:cNvPr>
          <p:cNvSpPr txBox="1">
            <a:spLocks/>
          </p:cNvSpPr>
          <p:nvPr/>
        </p:nvSpPr>
        <p:spPr>
          <a:xfrm>
            <a:off x="196561" y="155050"/>
            <a:ext cx="11521327" cy="1307418"/>
          </a:xfrm>
          <a:prstGeom prst="rect">
            <a:avLst/>
          </a:prstGeom>
        </p:spPr>
        <p:txBody>
          <a:bodyPr>
            <a:normAutofit fontScale="70000" lnSpcReduction="20000"/>
          </a:bodyPr>
          <a:lstStyle>
            <a:lvl1pPr algn="l" defTabSz="91409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04" b="0" kern="1200" cap="none" spc="-10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913918">
              <a:lnSpc>
                <a:spcPct val="110000"/>
              </a:lnSpc>
            </a:pPr>
            <a:r>
              <a:rPr lang="en-US" sz="5600" b="1">
                <a:solidFill>
                  <a:srgbClr val="0078D7"/>
                </a:solidFill>
                <a:latin typeface="Segoe UI Light (Headings)"/>
              </a:rPr>
              <a:t>Hybrid Integration Between On-prem and VNet</a:t>
            </a:r>
          </a:p>
          <a:p>
            <a:endParaRPr lang="en-US" sz="4000" b="1">
              <a:solidFill>
                <a:srgbClr val="0078D7"/>
              </a:solidFill>
              <a:latin typeface="Segoe UI Light"/>
            </a:endParaRPr>
          </a:p>
          <a:p>
            <a:r>
              <a:rPr lang="en-US" sz="4000">
                <a:gradFill>
                  <a:gsLst>
                    <a:gs pos="1250">
                      <a:srgbClr val="404040"/>
                    </a:gs>
                    <a:gs pos="100000">
                      <a:srgbClr val="404040"/>
                    </a:gs>
                  </a:gsLst>
                  <a:lin ang="5400000" scaled="0"/>
                </a:gradFill>
                <a:latin typeface="Segoe UI Light"/>
              </a:rPr>
              <a:t>Self-hosted IR deployed on VM inside VNet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BF9A0605-EEDF-4AB4-A486-794E50CA724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972723" y="4846505"/>
            <a:ext cx="710383" cy="608265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48FA5D63-2B19-407E-A923-828BCD51326B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943565" y="4858173"/>
            <a:ext cx="1011801" cy="650069"/>
          </a:xfrm>
          <a:prstGeom prst="rect">
            <a:avLst/>
          </a:prstGeom>
        </p:spPr>
      </p:pic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0E8A8E38-D337-429D-B384-89D33E1A769B}"/>
              </a:ext>
            </a:extLst>
          </p:cNvPr>
          <p:cNvCxnSpPr>
            <a:cxnSpLocks/>
            <a:stCxn id="29" idx="3"/>
            <a:endCxn id="45" idx="0"/>
          </p:cNvCxnSpPr>
          <p:nvPr/>
        </p:nvCxnSpPr>
        <p:spPr>
          <a:xfrm>
            <a:off x="8913474" y="4504961"/>
            <a:ext cx="1414441" cy="341544"/>
          </a:xfrm>
          <a:prstGeom prst="bentConnector2">
            <a:avLst/>
          </a:prstGeom>
          <a:ln w="15875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32CCC090-6471-4AED-9EC6-45535F711CB6}"/>
              </a:ext>
            </a:extLst>
          </p:cNvPr>
          <p:cNvSpPr txBox="1"/>
          <p:nvPr/>
        </p:nvSpPr>
        <p:spPr>
          <a:xfrm>
            <a:off x="9946090" y="5477259"/>
            <a:ext cx="84874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126"/>
            <a:r>
              <a:rPr lang="en-US" sz="1100">
                <a:solidFill>
                  <a:srgbClr val="00188F"/>
                </a:solidFill>
                <a:latin typeface="Segoe UI"/>
              </a:rPr>
              <a:t>Databricks</a:t>
            </a:r>
          </a:p>
        </p:txBody>
      </p:sp>
    </p:spTree>
    <p:extLst>
      <p:ext uri="{BB962C8B-B14F-4D97-AF65-F5344CB8AC3E}">
        <p14:creationId xmlns:p14="http://schemas.microsoft.com/office/powerpoint/2010/main" val="4286145922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Title 1">
            <a:extLst>
              <a:ext uri="{FF2B5EF4-FFF2-40B4-BE49-F238E27FC236}">
                <a16:creationId xmlns:a16="http://schemas.microsoft.com/office/drawing/2014/main" id="{84835B3A-DD8E-43CC-93E1-30DC898654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900" b="1" dirty="0">
                <a:solidFill>
                  <a:srgbClr val="0078D7"/>
                </a:solidFill>
                <a:latin typeface="Segoe UI Light (Headings)"/>
              </a:rPr>
              <a:t>Ingestion Patterns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9AE982C-1ED2-4F3F-B8A0-ADC970D0D2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0716" y="910748"/>
            <a:ext cx="11652043" cy="6001643"/>
          </a:xfrm>
        </p:spPr>
        <p:txBody>
          <a:bodyPr/>
          <a:lstStyle/>
          <a:p>
            <a:pPr marL="556750" indent="-457200"/>
            <a:r>
              <a:rPr lang="en-US" sz="2400" b="1"/>
              <a:t>Incremental loading</a:t>
            </a:r>
          </a:p>
          <a:p>
            <a:pPr marL="1004586" lvl="2" indent="-457063">
              <a:buFont typeface="+mj-lt"/>
              <a:buAutoNum type="arabicParenR"/>
            </a:pPr>
            <a:r>
              <a:rPr lang="en-US" sz="1800"/>
              <a:t>Use trigger system variables:</a:t>
            </a:r>
          </a:p>
          <a:p>
            <a:pPr marL="1004586" lvl="2" indent="-457063">
              <a:buFont typeface="+mj-lt"/>
              <a:buAutoNum type="arabicParenR"/>
            </a:pPr>
            <a:endParaRPr lang="en-US" sz="1800"/>
          </a:p>
          <a:p>
            <a:pPr marL="1004586" lvl="2" indent="-457063">
              <a:buFont typeface="+mj-lt"/>
              <a:buAutoNum type="arabicParenR"/>
            </a:pPr>
            <a:endParaRPr lang="en-US" sz="1800"/>
          </a:p>
          <a:p>
            <a:pPr marL="1004586" lvl="2" indent="-457063">
              <a:buFont typeface="+mj-lt"/>
              <a:buAutoNum type="arabicParenR"/>
            </a:pPr>
            <a:endParaRPr lang="en-US" sz="1800"/>
          </a:p>
          <a:p>
            <a:pPr marL="1004586" lvl="2" indent="-457063">
              <a:buFont typeface="+mj-lt"/>
              <a:buAutoNum type="arabicParenR"/>
            </a:pPr>
            <a:r>
              <a:rPr lang="en-US" sz="1800"/>
              <a:t>Use watermark column:</a:t>
            </a:r>
          </a:p>
          <a:p>
            <a:pPr lvl="2"/>
            <a:endParaRPr lang="en-US" sz="1800"/>
          </a:p>
          <a:p>
            <a:pPr lvl="2"/>
            <a:endParaRPr lang="en-US" sz="1800"/>
          </a:p>
          <a:p>
            <a:pPr marL="547523" lvl="2" indent="0">
              <a:buNone/>
            </a:pPr>
            <a:endParaRPr lang="en-US" sz="1800"/>
          </a:p>
          <a:p>
            <a:pPr marL="1004586" lvl="2" indent="-457063">
              <a:buFont typeface="+mj-lt"/>
              <a:buAutoNum type="arabicParenR" startAt="3"/>
            </a:pPr>
            <a:endParaRPr lang="en-US" sz="1800" b="1"/>
          </a:p>
          <a:p>
            <a:pPr marL="1004586" lvl="2" indent="-457063">
              <a:buFont typeface="+mj-lt"/>
              <a:buAutoNum type="arabicParenR" startAt="3"/>
            </a:pPr>
            <a:r>
              <a:rPr lang="en-US" sz="1800"/>
              <a:t>Using Change Tracking (Azure SQL DB, SQL Server</a:t>
            </a:r>
            <a:r>
              <a:rPr lang="en-US" sz="1408"/>
              <a:t>)</a:t>
            </a:r>
          </a:p>
          <a:p>
            <a:endParaRPr lang="en-US" sz="2400" b="1"/>
          </a:p>
          <a:p>
            <a:r>
              <a:rPr lang="en-US" sz="2400" b="1"/>
              <a:t>Delete/archive after load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800"/>
              <a:t>For Azure Blob Storage and ADLS: use Web activity to call REST API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800"/>
              <a:t>For other data sources: use custom activity</a:t>
            </a:r>
          </a:p>
          <a:p>
            <a:r>
              <a:rPr lang="en-US" sz="2400" b="1"/>
              <a:t>Insert/update/delete on destination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800"/>
              <a:t>For SQL Server/Azure SQL: use </a:t>
            </a:r>
            <a:r>
              <a:rPr lang="en-US" sz="1800" err="1"/>
              <a:t>sproc</a:t>
            </a:r>
            <a:r>
              <a:rPr lang="en-US" sz="1800"/>
              <a:t> for </a:t>
            </a:r>
            <a:r>
              <a:rPr lang="en-US" sz="1800" err="1"/>
              <a:t>upsert</a:t>
            </a:r>
            <a:endParaRPr lang="en-US" sz="180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800"/>
              <a:t>For other connectors: use custom activity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6BD3FD-93DB-4E03-9253-0A00491CCD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2161" y="2385751"/>
            <a:ext cx="5801118" cy="159917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89A9178-F233-4162-A58E-95D61A841663}"/>
              </a:ext>
            </a:extLst>
          </p:cNvPr>
          <p:cNvSpPr/>
          <p:nvPr/>
        </p:nvSpPr>
        <p:spPr>
          <a:xfrm>
            <a:off x="4302161" y="1287337"/>
            <a:ext cx="6709968" cy="64633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indent="-600091"/>
            <a:r>
              <a:rPr lang="en-US" sz="1200"/>
              <a:t>SELECT </a:t>
            </a:r>
            <a:r>
              <a:rPr lang="en-US" sz="1200" err="1"/>
              <a:t>Id,IsDeleted,CreatedData</a:t>
            </a:r>
            <a:r>
              <a:rPr lang="en-US" sz="1200"/>
              <a:t> FROM Customers </a:t>
            </a:r>
          </a:p>
          <a:p>
            <a:pPr indent="-600091"/>
            <a:r>
              <a:rPr lang="en-US" sz="1200"/>
              <a:t>WHERE </a:t>
            </a:r>
            <a:r>
              <a:rPr lang="en-US" sz="1200" err="1"/>
              <a:t>CreatedDate</a:t>
            </a:r>
            <a:r>
              <a:rPr lang="en-US" sz="1200"/>
              <a:t> &gt;= </a:t>
            </a:r>
            <a:r>
              <a:rPr lang="fi-FI" sz="1200">
                <a:solidFill>
                  <a:srgbClr val="C00000"/>
                </a:solidFill>
              </a:rPr>
              <a:t>@{formatDateTime(pipeline().parameters.windowStartTime, 'yyyy/MM/dd’) </a:t>
            </a:r>
          </a:p>
          <a:p>
            <a:pPr indent="-600091"/>
            <a:r>
              <a:rPr lang="en-US" sz="1200"/>
              <a:t>AND </a:t>
            </a:r>
            <a:r>
              <a:rPr lang="en-US" sz="1200" err="1"/>
              <a:t>CreatedDate</a:t>
            </a:r>
            <a:r>
              <a:rPr lang="en-US" sz="1200"/>
              <a:t> &lt; </a:t>
            </a:r>
            <a:r>
              <a:rPr lang="fi-FI" sz="1200">
                <a:solidFill>
                  <a:srgbClr val="C00000"/>
                </a:solidFill>
              </a:rPr>
              <a:t>@{formatDateTime(pipeline().parameters.windowEndTime, 'yyyy/MM/dd’) </a:t>
            </a:r>
            <a:endParaRPr lang="en-US" sz="120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478964"/>
      </p:ext>
    </p:extLst>
  </p:cSld>
  <p:clrMapOvr>
    <a:masterClrMapping/>
  </p:clrMapOvr>
  <p:transition spd="med"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791F8B3-23E6-4F65-AAF4-03EB7DB539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061" b="4203"/>
          <a:stretch/>
        </p:blipFill>
        <p:spPr>
          <a:xfrm>
            <a:off x="5818739" y="759360"/>
            <a:ext cx="6031442" cy="29765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6849C7C-9EB9-462B-838E-D6F8B5BC0A2C}"/>
              </a:ext>
            </a:extLst>
          </p:cNvPr>
          <p:cNvSpPr txBox="1"/>
          <p:nvPr/>
        </p:nvSpPr>
        <p:spPr>
          <a:xfrm>
            <a:off x="5818740" y="175887"/>
            <a:ext cx="6248215" cy="584775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Drag-n-drop visual authoring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Live debug mode with breakpoints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C9BFA41-CDBF-40CF-97CB-FB0903940FE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367" t="17770" r="34371" b="48888"/>
          <a:stretch/>
        </p:blipFill>
        <p:spPr>
          <a:xfrm>
            <a:off x="609600" y="4432952"/>
            <a:ext cx="5638800" cy="22860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4FDD5E10-3B64-47B2-9B29-CDD90C211086}"/>
              </a:ext>
            </a:extLst>
          </p:cNvPr>
          <p:cNvSpPr/>
          <p:nvPr/>
        </p:nvSpPr>
        <p:spPr bwMode="auto">
          <a:xfrm>
            <a:off x="4305485" y="4508679"/>
            <a:ext cx="1447800" cy="838200"/>
          </a:xfrm>
          <a:prstGeom prst="roundRect">
            <a:avLst>
              <a:gd name="adj" fmla="val 10875"/>
            </a:avLst>
          </a:prstGeom>
          <a:noFill/>
          <a:ln w="12700">
            <a:solidFill>
              <a:srgbClr val="A8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B3E09AB-DD6E-4788-8C54-6F621AC6624C}"/>
              </a:ext>
            </a:extLst>
          </p:cNvPr>
          <p:cNvSpPr txBox="1"/>
          <p:nvPr/>
        </p:nvSpPr>
        <p:spPr>
          <a:xfrm>
            <a:off x="559982" y="3991994"/>
            <a:ext cx="5638800" cy="338554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Export ARM template from DEV env &amp; deploy to QA/PROD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08E6BC2-019B-4BD3-839A-B31F0BAE71D6}"/>
              </a:ext>
            </a:extLst>
          </p:cNvPr>
          <p:cNvSpPr txBox="1"/>
          <p:nvPr/>
        </p:nvSpPr>
        <p:spPr>
          <a:xfrm>
            <a:off x="7162800" y="3991994"/>
            <a:ext cx="5180498" cy="338554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Integration w/ Azure DevOps Git and GitHub</a:t>
            </a:r>
          </a:p>
        </p:txBody>
      </p:sp>
      <p:pic>
        <p:nvPicPr>
          <p:cNvPr id="13" name="Picture 2" descr="Machine generated alternative text:&#10;Repository Settings &#10;Enter Git repository information to be associated with your &#10;Data Factory: shwangDemoParam &#10;Repository Type * &#10;Select... &#10;Azure DevOps Git &#10;o &#10;G i tHub &#10;x &#10;O ">
            <a:extLst>
              <a:ext uri="{FF2B5EF4-FFF2-40B4-BE49-F238E27FC236}">
                <a16:creationId xmlns:a16="http://schemas.microsoft.com/office/drawing/2014/main" id="{3CADB832-C260-4A46-925A-2D46098852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377438"/>
            <a:ext cx="4651540" cy="23639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8E4FB164-35E9-4ECB-B60A-53E118E2B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41" y="289514"/>
            <a:ext cx="11655840" cy="899665"/>
          </a:xfrm>
        </p:spPr>
        <p:txBody>
          <a:bodyPr>
            <a:normAutofit/>
          </a:bodyPr>
          <a:lstStyle/>
          <a:p>
            <a:r>
              <a:rPr lang="en-US" sz="3900" b="1" dirty="0">
                <a:solidFill>
                  <a:srgbClr val="0078D7"/>
                </a:solidFill>
                <a:latin typeface="Segoe UI Light (Headings)"/>
              </a:rPr>
              <a:t>Authoring and CICD</a:t>
            </a:r>
          </a:p>
        </p:txBody>
      </p:sp>
    </p:spTree>
    <p:extLst>
      <p:ext uri="{BB962C8B-B14F-4D97-AF65-F5344CB8AC3E}">
        <p14:creationId xmlns:p14="http://schemas.microsoft.com/office/powerpoint/2010/main" val="10513891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1">
            <a:extLst>
              <a:ext uri="{FF2B5EF4-FFF2-40B4-BE49-F238E27FC236}">
                <a16:creationId xmlns:a16="http://schemas.microsoft.com/office/drawing/2014/main" id="{B741FB1B-6E81-4256-94A6-C8FA5E0DCAE0}"/>
              </a:ext>
            </a:extLst>
          </p:cNvPr>
          <p:cNvSpPr txBox="1">
            <a:spLocks/>
          </p:cNvSpPr>
          <p:nvPr/>
        </p:nvSpPr>
        <p:spPr>
          <a:xfrm>
            <a:off x="196561" y="155051"/>
            <a:ext cx="10511370" cy="115064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09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04" b="0" kern="1200" cap="none" spc="-10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defTabSz="913951" fontAlgn="auto">
              <a:spcAft>
                <a:spcPts val="0"/>
              </a:spcAft>
              <a:buClrTx/>
              <a:buSzTx/>
              <a:tabLst/>
              <a:defRPr/>
            </a:pPr>
            <a:r>
              <a:rPr lang="en-US" sz="3900" b="1" dirty="0">
                <a:solidFill>
                  <a:srgbClr val="0078D7"/>
                </a:solidFill>
                <a:latin typeface="Segoe UI Light (Headings)"/>
              </a:rPr>
              <a:t>Monitoring &amp; Mgmt.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C86EF5-E8B8-4F92-83AC-61E0D88AE62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754" b="4348"/>
          <a:stretch/>
        </p:blipFill>
        <p:spPr>
          <a:xfrm>
            <a:off x="240154" y="1502887"/>
            <a:ext cx="6035040" cy="28141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E28CFD2-30C4-4B1B-A40A-C29600752398}"/>
              </a:ext>
            </a:extLst>
          </p:cNvPr>
          <p:cNvSpPr txBox="1"/>
          <p:nvPr/>
        </p:nvSpPr>
        <p:spPr>
          <a:xfrm>
            <a:off x="163954" y="1066800"/>
            <a:ext cx="5638800" cy="338554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Single-factory monitoring through ADF dashboard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0A8922-2465-49BE-ABF0-B9A5EF1363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0" y="3438442"/>
            <a:ext cx="6200788" cy="31480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C4DFEF4-287B-4410-95F0-AE84D8EBBEC2}"/>
              </a:ext>
            </a:extLst>
          </p:cNvPr>
          <p:cNvSpPr txBox="1"/>
          <p:nvPr/>
        </p:nvSpPr>
        <p:spPr>
          <a:xfrm>
            <a:off x="6593342" y="2743201"/>
            <a:ext cx="5246247" cy="584775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Multi-factory, multi-service monitoring through Azure Monitor and OMS (Operations Management Suite)</a:t>
            </a:r>
          </a:p>
        </p:txBody>
      </p:sp>
    </p:spTree>
    <p:extLst>
      <p:ext uri="{BB962C8B-B14F-4D97-AF65-F5344CB8AC3E}">
        <p14:creationId xmlns:p14="http://schemas.microsoft.com/office/powerpoint/2010/main" val="866132113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Title 1">
            <a:extLst>
              <a:ext uri="{FF2B5EF4-FFF2-40B4-BE49-F238E27FC236}">
                <a16:creationId xmlns:a16="http://schemas.microsoft.com/office/drawing/2014/main" id="{84835B3A-DD8E-43CC-93E1-30DC898654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defTabSz="913918"/>
            <a:r>
              <a:rPr lang="en-US" sz="3920" b="1" dirty="0">
                <a:solidFill>
                  <a:srgbClr val="0078D7"/>
                </a:solidFill>
                <a:latin typeface="Segoe UI Light (Headings)"/>
              </a:rPr>
              <a:t>Data Ingestion using ADF</a:t>
            </a:r>
          </a:p>
        </p:txBody>
      </p:sp>
      <p:pic>
        <p:nvPicPr>
          <p:cNvPr id="7" name="Picture 6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17299403-CF40-483C-9419-28867C7EAC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841" y="3587503"/>
            <a:ext cx="9608144" cy="225190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3C76A3A-F29C-4A63-84AF-8A67FE470241}"/>
              </a:ext>
            </a:extLst>
          </p:cNvPr>
          <p:cNvSpPr/>
          <p:nvPr/>
        </p:nvSpPr>
        <p:spPr>
          <a:xfrm>
            <a:off x="1142841" y="1315090"/>
            <a:ext cx="776262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 Semilight" panose="020B0402040204020203" pitchFamily="34" charset="0"/>
              </a:rPr>
              <a:t>Fully managed PaaS service with monitoring &amp; mgmt.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 Semilight" panose="020B0402040204020203" pitchFamily="34" charset="0"/>
              </a:rPr>
              <a:t>Rich out-of-the-box connectivity for hybrid integration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 Semilight" panose="020B0402040204020203" pitchFamily="34" charset="0"/>
              </a:rPr>
              <a:t>Scalable and secure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 Semilight" panose="020B0402040204020203" pitchFamily="34" charset="0"/>
              </a:rPr>
              <a:t>Operationalized for historical and incremental loading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 Semilight" panose="020B0402040204020203" pitchFamily="34" charset="0"/>
              </a:rPr>
              <a:t>Chaining with rest of analytics workflow</a:t>
            </a:r>
          </a:p>
        </p:txBody>
      </p:sp>
    </p:spTree>
    <p:extLst>
      <p:ext uri="{BB962C8B-B14F-4D97-AF65-F5344CB8AC3E}">
        <p14:creationId xmlns:p14="http://schemas.microsoft.com/office/powerpoint/2010/main" val="2095270077"/>
      </p:ext>
    </p:extLst>
  </p:cSld>
  <p:clrMapOvr>
    <a:masterClrMapping/>
  </p:clrMapOvr>
  <p:transition spd="med"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screenshot&#10;&#10;Description generated with very high confidence">
            <a:extLst>
              <a:ext uri="{FF2B5EF4-FFF2-40B4-BE49-F238E27FC236}">
                <a16:creationId xmlns:a16="http://schemas.microsoft.com/office/drawing/2014/main" id="{59C52407-C5EC-42E0-9581-FC8CCF8BC1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871" t="1" r="13712" b="86757"/>
          <a:stretch/>
        </p:blipFill>
        <p:spPr>
          <a:xfrm>
            <a:off x="1" y="487"/>
            <a:ext cx="12549947" cy="6865374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CC51A34-56B7-4C98-B6E0-BA35E17CDDE5}"/>
              </a:ext>
            </a:extLst>
          </p:cNvPr>
          <p:cNvCxnSpPr>
            <a:cxnSpLocks/>
          </p:cNvCxnSpPr>
          <p:nvPr/>
        </p:nvCxnSpPr>
        <p:spPr>
          <a:xfrm>
            <a:off x="5826762" y="4848339"/>
            <a:ext cx="896425" cy="0"/>
          </a:xfrm>
          <a:prstGeom prst="line">
            <a:avLst/>
          </a:prstGeom>
          <a:ln w="28575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235632FD-723D-4B36-B5A6-F82AC7701F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861"/>
            <a:ext cx="12549947" cy="7707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989469"/>
      </p:ext>
    </p:extLst>
  </p:cSld>
  <p:clrMapOvr>
    <a:masterClrMapping/>
  </p:clrMapOvr>
  <p:transition spd="med"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69303" y="2084378"/>
            <a:ext cx="5724454" cy="1792836"/>
          </a:xfrm>
        </p:spPr>
        <p:txBody>
          <a:bodyPr/>
          <a:lstStyle/>
          <a:p>
            <a:r>
              <a:rPr lang="en-US" dirty="0"/>
              <a:t>Putting the “T” in “ETL”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Session code here</a:t>
            </a:r>
          </a:p>
        </p:txBody>
      </p:sp>
    </p:spTree>
    <p:extLst>
      <p:ext uri="{BB962C8B-B14F-4D97-AF65-F5344CB8AC3E}">
        <p14:creationId xmlns:p14="http://schemas.microsoft.com/office/powerpoint/2010/main" val="1762249117"/>
      </p:ext>
    </p:extLst>
  </p:cSld>
  <p:clrMapOvr>
    <a:masterClrMapping/>
  </p:clrMapOvr>
  <p:transition spd="slow">
    <p:push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Title 1">
            <a:extLst>
              <a:ext uri="{FF2B5EF4-FFF2-40B4-BE49-F238E27FC236}">
                <a16:creationId xmlns:a16="http://schemas.microsoft.com/office/drawing/2014/main" id="{84835B3A-DD8E-43CC-93E1-30DC898654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920" b="1" dirty="0">
                <a:solidFill>
                  <a:srgbClr val="0078D7"/>
                </a:solidFill>
                <a:latin typeface="Segoe UI Light (Headings)"/>
              </a:rPr>
              <a:t>No-code Data Transformation At Scale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39CADE-83B5-44A8-8429-50F1E11541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0821" y="1431369"/>
            <a:ext cx="11311580" cy="4825937"/>
          </a:xfrm>
        </p:spPr>
        <p:txBody>
          <a:bodyPr/>
          <a:lstStyle/>
          <a:p>
            <a:r>
              <a:rPr lang="en-US" sz="3200" dirty="0"/>
              <a:t>Transform data at scale in the cloud with zero-code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400" dirty="0"/>
              <a:t>Cloud-first, scale-out ELT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400" dirty="0"/>
              <a:t>Code-free dataflow pipelines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400" dirty="0"/>
              <a:t>Serverless scale-out transformation execution engine</a:t>
            </a:r>
          </a:p>
          <a:p>
            <a:endParaRPr lang="en-US" sz="3200" dirty="0"/>
          </a:p>
          <a:p>
            <a:r>
              <a:rPr lang="en-US" sz="3200" dirty="0"/>
              <a:t>Maximum Productivity for Data Engineers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400" dirty="0"/>
              <a:t>Does NOT require understanding of Spark / Scala / Python / Java</a:t>
            </a:r>
          </a:p>
          <a:p>
            <a:endParaRPr lang="en-US" sz="3200" dirty="0"/>
          </a:p>
          <a:p>
            <a:r>
              <a:rPr lang="en-US" sz="3200" dirty="0"/>
              <a:t>Native handling of Schema Drift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400" dirty="0"/>
              <a:t>Built for big data scenarios with unstructured data requirements</a:t>
            </a:r>
          </a:p>
        </p:txBody>
      </p:sp>
    </p:spTree>
    <p:extLst>
      <p:ext uri="{BB962C8B-B14F-4D97-AF65-F5344CB8AC3E}">
        <p14:creationId xmlns:p14="http://schemas.microsoft.com/office/powerpoint/2010/main" val="1811837224"/>
      </p:ext>
    </p:extLst>
  </p:cSld>
  <p:clrMapOvr>
    <a:masterClrMapping/>
  </p:clrMapOvr>
  <p:transition spd="med"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278D23-9E2D-4241-A471-B379AFFBA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913918"/>
            <a:r>
              <a:rPr lang="en-US" sz="3920" b="1" dirty="0">
                <a:solidFill>
                  <a:srgbClr val="0078D7"/>
                </a:solidFill>
                <a:latin typeface="Segoe UI Light (Headings)"/>
              </a:rPr>
              <a:t>Code-free Data Transformation At Scale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053DB4-3B4F-47F1-9518-9E527BBCFF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091321" y="1447800"/>
            <a:ext cx="3769463" cy="3623556"/>
          </a:xfrm>
        </p:spPr>
        <p:txBody>
          <a:bodyPr/>
          <a:lstStyle/>
          <a:p>
            <a:pPr marL="0" indent="0">
              <a:buNone/>
            </a:pPr>
            <a:r>
              <a:rPr lang="en-US" sz="2352" dirty="0"/>
              <a:t>Types of transformation:</a:t>
            </a:r>
          </a:p>
          <a:p>
            <a:pPr>
              <a:buFontTx/>
              <a:buChar char="-"/>
            </a:pPr>
            <a:r>
              <a:rPr lang="en-US" sz="2352" dirty="0"/>
              <a:t>Join</a:t>
            </a:r>
          </a:p>
          <a:p>
            <a:pPr>
              <a:buFontTx/>
              <a:buChar char="-"/>
            </a:pPr>
            <a:r>
              <a:rPr lang="en-US" sz="2352" dirty="0"/>
              <a:t>Split</a:t>
            </a:r>
          </a:p>
          <a:p>
            <a:pPr>
              <a:buFontTx/>
              <a:buChar char="-"/>
            </a:pPr>
            <a:r>
              <a:rPr lang="en-US" sz="2352" dirty="0"/>
              <a:t>Union</a:t>
            </a:r>
          </a:p>
          <a:p>
            <a:pPr>
              <a:buFontTx/>
              <a:buChar char="-"/>
            </a:pPr>
            <a:r>
              <a:rPr lang="en-US" sz="2352" dirty="0"/>
              <a:t>Lookup</a:t>
            </a:r>
          </a:p>
          <a:p>
            <a:pPr>
              <a:buFontTx/>
              <a:buChar char="-"/>
            </a:pPr>
            <a:r>
              <a:rPr lang="en-US" sz="2352" dirty="0"/>
              <a:t>Aggregate</a:t>
            </a:r>
          </a:p>
          <a:p>
            <a:pPr>
              <a:buFontTx/>
              <a:buChar char="-"/>
            </a:pPr>
            <a:r>
              <a:rPr lang="en-US" sz="2352" dirty="0"/>
              <a:t>Derived column</a:t>
            </a:r>
          </a:p>
          <a:p>
            <a:pPr>
              <a:buFontTx/>
              <a:buChar char="-"/>
            </a:pPr>
            <a:r>
              <a:rPr lang="en-US" sz="2352" dirty="0"/>
              <a:t>(and many more to come)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17F55DC-E0FC-4ED1-9756-E956067139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219" y="1447801"/>
            <a:ext cx="7567165" cy="43586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22458321"/>
      </p:ext>
    </p:extLst>
  </p:cSld>
  <p:clrMapOvr>
    <a:masterClrMapping/>
  </p:clrMapOvr>
  <p:transition spd="med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589" y="175258"/>
            <a:ext cx="11023275" cy="643969"/>
          </a:xfrm>
        </p:spPr>
        <p:txBody>
          <a:bodyPr>
            <a:noAutofit/>
          </a:bodyPr>
          <a:lstStyle/>
          <a:p>
            <a:r>
              <a:rPr lang="en-US" sz="3920" b="1" spc="0" dirty="0">
                <a:solidFill>
                  <a:srgbClr val="0086AC"/>
                </a:solidFill>
                <a:latin typeface="Segoe UI Light (Headings)"/>
                <a:cs typeface="Segoe UI Semilight" panose="020B0402040204020203" pitchFamily="34" charset="0"/>
              </a:rPr>
              <a:t>Tell us what you think!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269303" y="1187644"/>
            <a:ext cx="11655078" cy="700448"/>
          </a:xfrm>
        </p:spPr>
        <p:txBody>
          <a:bodyPr/>
          <a:lstStyle/>
          <a:p>
            <a:r>
              <a:rPr lang="en-US" sz="3600" dirty="0"/>
              <a:t>Help us improve by filling out the </a:t>
            </a:r>
            <a:r>
              <a:rPr lang="en-US" sz="3600" u="sng" dirty="0">
                <a:hlinkClick r:id="rId3"/>
              </a:rPr>
              <a:t>feedback survey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656396372"/>
      </p:ext>
    </p:extLst>
  </p:cSld>
  <p:clrMapOvr>
    <a:masterClrMapping/>
  </p:clrMapOvr>
  <p:transition spd="med"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04909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589" y="175258"/>
            <a:ext cx="11023275" cy="643969"/>
          </a:xfrm>
        </p:spPr>
        <p:txBody>
          <a:bodyPr>
            <a:noAutofit/>
          </a:bodyPr>
          <a:lstStyle/>
          <a:p>
            <a:r>
              <a:rPr lang="en-US" sz="3920" b="1" spc="0">
                <a:solidFill>
                  <a:srgbClr val="0086AC"/>
                </a:solidFill>
                <a:latin typeface="Segoe UI Light (Headings)"/>
                <a:cs typeface="Segoe UI Semilight" panose="020B0402040204020203" pitchFamily="34" charset="0"/>
              </a:rPr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269303" y="1187644"/>
            <a:ext cx="11655078" cy="3120854"/>
          </a:xfrm>
        </p:spPr>
        <p:txBody>
          <a:bodyPr/>
          <a:lstStyle/>
          <a:p>
            <a:r>
              <a:rPr lang="en-US" sz="3600" dirty="0"/>
              <a:t>MDW scenarios</a:t>
            </a:r>
          </a:p>
          <a:p>
            <a:r>
              <a:rPr lang="en-US" sz="3600" dirty="0"/>
              <a:t>ADF overview</a:t>
            </a:r>
          </a:p>
          <a:p>
            <a:r>
              <a:rPr lang="en-US" sz="3600" dirty="0"/>
              <a:t>Loading data using ADF</a:t>
            </a:r>
          </a:p>
          <a:p>
            <a:r>
              <a:rPr lang="en-US" sz="3600" dirty="0"/>
              <a:t>Interactive demo</a:t>
            </a:r>
            <a:endParaRPr lang="en-US" sz="2424" dirty="0"/>
          </a:p>
          <a:p>
            <a:r>
              <a:rPr lang="en-US" sz="3600" dirty="0"/>
              <a:t>Q&amp;A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120213947"/>
      </p:ext>
    </p:extLst>
  </p:cSld>
  <p:clrMapOvr>
    <a:masterClrMapping/>
  </p:clrMapOvr>
  <p:transition spd="med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Arrow: Left-Right 156">
            <a:extLst>
              <a:ext uri="{FF2B5EF4-FFF2-40B4-BE49-F238E27FC236}">
                <a16:creationId xmlns:a16="http://schemas.microsoft.com/office/drawing/2014/main" id="{0F3FB124-4C3B-4C58-87FC-C9D777D71D3F}"/>
              </a:ext>
            </a:extLst>
          </p:cNvPr>
          <p:cNvSpPr/>
          <p:nvPr/>
        </p:nvSpPr>
        <p:spPr>
          <a:xfrm>
            <a:off x="235594" y="5779071"/>
            <a:ext cx="11180492" cy="888992"/>
          </a:xfrm>
          <a:prstGeom prst="leftRightArrow">
            <a:avLst/>
          </a:prstGeom>
          <a:solidFill>
            <a:srgbClr val="0078D7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093">
              <a:defRPr/>
            </a:pPr>
            <a:endParaRPr lang="en-US" sz="1764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83E0CDEC-3FF4-4C6D-A38F-41B2F9DFD677}"/>
              </a:ext>
            </a:extLst>
          </p:cNvPr>
          <p:cNvSpPr txBox="1"/>
          <p:nvPr/>
        </p:nvSpPr>
        <p:spPr>
          <a:xfrm>
            <a:off x="1820167" y="5910079"/>
            <a:ext cx="8790108" cy="502242"/>
          </a:xfrm>
          <a:prstGeom prst="rect">
            <a:avLst/>
          </a:prstGeom>
          <a:noFill/>
        </p:spPr>
        <p:txBody>
          <a:bodyPr wrap="square" lIns="274210" tIns="182806" rIns="182806" rtlCol="0">
            <a:spAutoFit/>
          </a:bodyPr>
          <a:lstStyle/>
          <a:p>
            <a:pPr defTabSz="914093">
              <a:defRPr/>
            </a:pPr>
            <a:r>
              <a:rPr lang="en-US" sz="1764" b="1">
                <a:solidFill>
                  <a:schemeClr val="bg1"/>
                </a:solidFill>
                <a:latin typeface="Segoe UI"/>
              </a:rPr>
              <a:t>Azure Data Factory orchestrates and operationalizes data pipeline workflow</a:t>
            </a:r>
          </a:p>
        </p:txBody>
      </p:sp>
      <p:sp>
        <p:nvSpPr>
          <p:cNvPr id="159" name="Title 1">
            <a:extLst>
              <a:ext uri="{FF2B5EF4-FFF2-40B4-BE49-F238E27FC236}">
                <a16:creationId xmlns:a16="http://schemas.microsoft.com/office/drawing/2014/main" id="{2D38ADE1-09D7-46ED-B830-3122B0EDF1CA}"/>
              </a:ext>
            </a:extLst>
          </p:cNvPr>
          <p:cNvSpPr txBox="1">
            <a:spLocks/>
          </p:cNvSpPr>
          <p:nvPr/>
        </p:nvSpPr>
        <p:spPr>
          <a:xfrm>
            <a:off x="196561" y="155051"/>
            <a:ext cx="10511370" cy="115064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rmAutofit/>
          </a:bodyPr>
          <a:lstStyle>
            <a:lvl1pPr algn="l" defTabSz="91391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03" b="0" kern="1200" cap="none" spc="-10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>
              <a:defRPr/>
            </a:pPr>
            <a:r>
              <a:rPr lang="en-US" sz="3920" b="1">
                <a:solidFill>
                  <a:srgbClr val="0078D7"/>
                </a:solidFill>
                <a:latin typeface="Segoe UI Light (Headings)"/>
              </a:rPr>
              <a:t>Modern DW for BI</a:t>
            </a:r>
          </a:p>
        </p:txBody>
      </p:sp>
      <p:sp>
        <p:nvSpPr>
          <p:cNvPr id="155" name="Right Bracket 154">
            <a:extLst>
              <a:ext uri="{FF2B5EF4-FFF2-40B4-BE49-F238E27FC236}">
                <a16:creationId xmlns:a16="http://schemas.microsoft.com/office/drawing/2014/main" id="{95F3FD24-C680-420A-A9F6-7D50A86978C7}"/>
              </a:ext>
            </a:extLst>
          </p:cNvPr>
          <p:cNvSpPr/>
          <p:nvPr/>
        </p:nvSpPr>
        <p:spPr>
          <a:xfrm>
            <a:off x="2215617" y="2358243"/>
            <a:ext cx="100766" cy="2681121"/>
          </a:xfrm>
          <a:prstGeom prst="rightBracket">
            <a:avLst>
              <a:gd name="adj" fmla="val 0"/>
            </a:avLst>
          </a:prstGeom>
          <a:solidFill>
            <a:schemeClr val="bg1"/>
          </a:solidFill>
          <a:ln w="12700"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82365424-865D-457D-9BBF-DD5CC4A6F528}"/>
              </a:ext>
            </a:extLst>
          </p:cNvPr>
          <p:cNvSpPr txBox="1"/>
          <p:nvPr/>
        </p:nvSpPr>
        <p:spPr>
          <a:xfrm>
            <a:off x="290776" y="5118264"/>
            <a:ext cx="1632135" cy="415498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>
            <a:defPPr>
              <a:defRPr lang="en-US"/>
            </a:defPPr>
            <a:lvl1pPr marR="0" lvl="0" indent="0" defTabSz="932597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050" b="0" i="0" u="none" strike="noStrike" kern="0" cap="none" spc="0" normalizeH="0" baseline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marL="0" marR="0" lvl="0" indent="0" algn="ctr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Business / custom apps</a:t>
            </a:r>
          </a:p>
          <a:p>
            <a:pPr marL="0" marR="0" lvl="0" indent="0" algn="ctr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(Structured)</a:t>
            </a: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4F338A48-243F-463B-931C-CF225EE50FDF}"/>
              </a:ext>
            </a:extLst>
          </p:cNvPr>
          <p:cNvSpPr txBox="1"/>
          <p:nvPr/>
        </p:nvSpPr>
        <p:spPr>
          <a:xfrm>
            <a:off x="308035" y="2531672"/>
            <a:ext cx="1475072" cy="415498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>
            <a:defPPr>
              <a:defRPr lang="en-US"/>
            </a:defPPr>
            <a:lvl1pPr marR="0" lvl="0" indent="0" defTabSz="932597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050" b="0" i="0" u="none" strike="noStrike" kern="0" cap="none" spc="0" normalizeH="0" baseline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marL="0" marR="0" lvl="0" indent="0" algn="ctr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Logs, files and media</a:t>
            </a:r>
            <a:br>
              <a:rPr kumimoji="0" lang="en-US" sz="105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</a:br>
            <a:r>
              <a:rPr kumimoji="0" lang="en-US" sz="105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(unstructured)</a:t>
            </a:r>
          </a:p>
        </p:txBody>
      </p:sp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15B46A04-3621-4310-B0E1-0D52B0713858}"/>
              </a:ext>
            </a:extLst>
          </p:cNvPr>
          <p:cNvCxnSpPr>
            <a:cxnSpLocks/>
          </p:cNvCxnSpPr>
          <p:nvPr/>
        </p:nvCxnSpPr>
        <p:spPr>
          <a:xfrm>
            <a:off x="5529431" y="2815789"/>
            <a:ext cx="1237066" cy="9756"/>
          </a:xfrm>
          <a:prstGeom prst="straightConnector1">
            <a:avLst/>
          </a:prstGeom>
          <a:ln w="12700">
            <a:solidFill>
              <a:schemeClr val="tx2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Arrow Connector 168">
            <a:extLst>
              <a:ext uri="{FF2B5EF4-FFF2-40B4-BE49-F238E27FC236}">
                <a16:creationId xmlns:a16="http://schemas.microsoft.com/office/drawing/2014/main" id="{6847B7D1-2BA7-41ED-9F83-F48A45D15BA7}"/>
              </a:ext>
            </a:extLst>
          </p:cNvPr>
          <p:cNvCxnSpPr>
            <a:cxnSpLocks/>
          </p:cNvCxnSpPr>
          <p:nvPr/>
        </p:nvCxnSpPr>
        <p:spPr>
          <a:xfrm>
            <a:off x="9923284" y="4914098"/>
            <a:ext cx="717007" cy="0"/>
          </a:xfrm>
          <a:prstGeom prst="straightConnector1">
            <a:avLst/>
          </a:prstGeom>
          <a:ln w="12700">
            <a:solidFill>
              <a:schemeClr val="tx2"/>
            </a:solidFill>
            <a:prstDash val="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Rectangle 169">
            <a:extLst>
              <a:ext uri="{FF2B5EF4-FFF2-40B4-BE49-F238E27FC236}">
                <a16:creationId xmlns:a16="http://schemas.microsoft.com/office/drawing/2014/main" id="{91785FF7-4C9D-4F76-BA08-59E5249D4295}"/>
              </a:ext>
            </a:extLst>
          </p:cNvPr>
          <p:cNvSpPr/>
          <p:nvPr/>
        </p:nvSpPr>
        <p:spPr>
          <a:xfrm>
            <a:off x="4474006" y="3117106"/>
            <a:ext cx="1392554" cy="415498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marL="0" marR="0" lvl="0" indent="0" algn="ctr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Azure Data Lake Storage Gen2</a:t>
            </a:r>
          </a:p>
        </p:txBody>
      </p:sp>
      <p:sp>
        <p:nvSpPr>
          <p:cNvPr id="171" name="Rectangle 170">
            <a:extLst>
              <a:ext uri="{FF2B5EF4-FFF2-40B4-BE49-F238E27FC236}">
                <a16:creationId xmlns:a16="http://schemas.microsoft.com/office/drawing/2014/main" id="{06D57630-0B04-4ADA-909E-78036BF6193E}"/>
              </a:ext>
            </a:extLst>
          </p:cNvPr>
          <p:cNvSpPr/>
          <p:nvPr/>
        </p:nvSpPr>
        <p:spPr>
          <a:xfrm>
            <a:off x="4592872" y="4833081"/>
            <a:ext cx="733188" cy="253916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marL="0" marR="0" lvl="0" indent="0" algn="ctr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Polybase</a:t>
            </a:r>
          </a:p>
        </p:txBody>
      </p:sp>
      <p:sp>
        <p:nvSpPr>
          <p:cNvPr id="172" name="Rectangle 171">
            <a:extLst>
              <a:ext uri="{FF2B5EF4-FFF2-40B4-BE49-F238E27FC236}">
                <a16:creationId xmlns:a16="http://schemas.microsoft.com/office/drawing/2014/main" id="{E2F53166-5CE6-49E9-9730-A4DE18B6D47F}"/>
              </a:ext>
            </a:extLst>
          </p:cNvPr>
          <p:cNvSpPr/>
          <p:nvPr/>
        </p:nvSpPr>
        <p:spPr>
          <a:xfrm>
            <a:off x="8424579" y="5240013"/>
            <a:ext cx="1929128" cy="253916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marL="0" marR="0" lvl="0" indent="0" algn="ctr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Azure SQL Data Warehouse</a:t>
            </a:r>
          </a:p>
        </p:txBody>
      </p:sp>
      <p:sp>
        <p:nvSpPr>
          <p:cNvPr id="183" name="Rectangle 182">
            <a:extLst>
              <a:ext uri="{FF2B5EF4-FFF2-40B4-BE49-F238E27FC236}">
                <a16:creationId xmlns:a16="http://schemas.microsoft.com/office/drawing/2014/main" id="{38C76963-2A0A-45D0-8A4F-B79F1A37CBF7}"/>
              </a:ext>
            </a:extLst>
          </p:cNvPr>
          <p:cNvSpPr/>
          <p:nvPr/>
        </p:nvSpPr>
        <p:spPr>
          <a:xfrm>
            <a:off x="2672827" y="3117106"/>
            <a:ext cx="1047083" cy="253916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marL="0" marR="0" lvl="0" indent="0" algn="ctr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Data factory </a:t>
            </a:r>
          </a:p>
        </p:txBody>
      </p:sp>
      <p:sp>
        <p:nvSpPr>
          <p:cNvPr id="184" name="Rectangle 183">
            <a:extLst>
              <a:ext uri="{FF2B5EF4-FFF2-40B4-BE49-F238E27FC236}">
                <a16:creationId xmlns:a16="http://schemas.microsoft.com/office/drawing/2014/main" id="{AF3B98BB-4BAA-4E3D-9796-D3361C8CE332}"/>
              </a:ext>
            </a:extLst>
          </p:cNvPr>
          <p:cNvSpPr/>
          <p:nvPr/>
        </p:nvSpPr>
        <p:spPr>
          <a:xfrm>
            <a:off x="2672827" y="5057423"/>
            <a:ext cx="1047083" cy="253916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marL="0" marR="0" lvl="0" indent="0" algn="ctr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Data factory </a:t>
            </a:r>
          </a:p>
        </p:txBody>
      </p:sp>
      <p:cxnSp>
        <p:nvCxnSpPr>
          <p:cNvPr id="185" name="Connector: Elbow 184">
            <a:extLst>
              <a:ext uri="{FF2B5EF4-FFF2-40B4-BE49-F238E27FC236}">
                <a16:creationId xmlns:a16="http://schemas.microsoft.com/office/drawing/2014/main" id="{98AC8C0D-DC4E-418F-9835-4D75115E487A}"/>
              </a:ext>
            </a:extLst>
          </p:cNvPr>
          <p:cNvCxnSpPr>
            <a:cxnSpLocks/>
            <a:endCxn id="256" idx="0"/>
          </p:cNvCxnSpPr>
          <p:nvPr/>
        </p:nvCxnSpPr>
        <p:spPr>
          <a:xfrm>
            <a:off x="7634177" y="2849402"/>
            <a:ext cx="3634614" cy="1043940"/>
          </a:xfrm>
          <a:prstGeom prst="bentConnector2">
            <a:avLst/>
          </a:prstGeom>
          <a:ln w="12700">
            <a:solidFill>
              <a:schemeClr val="tx2"/>
            </a:solidFill>
            <a:prstDash val="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6" name="Rectangle 185">
            <a:extLst>
              <a:ext uri="{FF2B5EF4-FFF2-40B4-BE49-F238E27FC236}">
                <a16:creationId xmlns:a16="http://schemas.microsoft.com/office/drawing/2014/main" id="{FA88C94D-ABDC-4822-9D1A-75F59D8B6C01}"/>
              </a:ext>
            </a:extLst>
          </p:cNvPr>
          <p:cNvSpPr/>
          <p:nvPr/>
        </p:nvSpPr>
        <p:spPr>
          <a:xfrm>
            <a:off x="6502777" y="3117106"/>
            <a:ext cx="1428598" cy="415498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marL="0" marR="0" lvl="0" indent="0" algn="ctr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Azure Databricks</a:t>
            </a:r>
          </a:p>
          <a:p>
            <a:pPr marL="0" marR="0" lvl="0" indent="0" algn="ctr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(Spark)</a:t>
            </a:r>
          </a:p>
        </p:txBody>
      </p:sp>
      <p:grpSp>
        <p:nvGrpSpPr>
          <p:cNvPr id="187" name="Group 186">
            <a:extLst>
              <a:ext uri="{FF2B5EF4-FFF2-40B4-BE49-F238E27FC236}">
                <a16:creationId xmlns:a16="http://schemas.microsoft.com/office/drawing/2014/main" id="{0C4A4B8B-24E1-4722-86F0-491FE9D03192}"/>
              </a:ext>
            </a:extLst>
          </p:cNvPr>
          <p:cNvGrpSpPr/>
          <p:nvPr/>
        </p:nvGrpSpPr>
        <p:grpSpPr>
          <a:xfrm>
            <a:off x="553831" y="4618795"/>
            <a:ext cx="1064771" cy="406286"/>
            <a:chOff x="579957" y="1614888"/>
            <a:chExt cx="1064771" cy="406286"/>
          </a:xfrm>
        </p:grpSpPr>
        <p:grpSp>
          <p:nvGrpSpPr>
            <p:cNvPr id="188" name="Group 187">
              <a:extLst>
                <a:ext uri="{FF2B5EF4-FFF2-40B4-BE49-F238E27FC236}">
                  <a16:creationId xmlns:a16="http://schemas.microsoft.com/office/drawing/2014/main" id="{D3B1975D-4D05-4582-A9F5-50EAB55A42F0}"/>
                </a:ext>
              </a:extLst>
            </p:cNvPr>
            <p:cNvGrpSpPr/>
            <p:nvPr/>
          </p:nvGrpSpPr>
          <p:grpSpPr>
            <a:xfrm>
              <a:off x="1174991" y="1632049"/>
              <a:ext cx="469737" cy="385154"/>
              <a:chOff x="1778647" y="1301093"/>
              <a:chExt cx="307813" cy="252387"/>
            </a:xfrm>
            <a:noFill/>
          </p:grpSpPr>
          <p:grpSp>
            <p:nvGrpSpPr>
              <p:cNvPr id="194" name="Group 193">
                <a:extLst>
                  <a:ext uri="{FF2B5EF4-FFF2-40B4-BE49-F238E27FC236}">
                    <a16:creationId xmlns:a16="http://schemas.microsoft.com/office/drawing/2014/main" id="{F7663B88-AFEA-4DEB-B65E-2C46C4C8F208}"/>
                  </a:ext>
                </a:extLst>
              </p:cNvPr>
              <p:cNvGrpSpPr/>
              <p:nvPr/>
            </p:nvGrpSpPr>
            <p:grpSpPr>
              <a:xfrm>
                <a:off x="1778647" y="1301093"/>
                <a:ext cx="307813" cy="252387"/>
                <a:chOff x="2107086" y="1452805"/>
                <a:chExt cx="307813" cy="252387"/>
              </a:xfrm>
              <a:grpFill/>
            </p:grpSpPr>
            <p:sp>
              <p:nvSpPr>
                <p:cNvPr id="197" name="Rectangle 196">
                  <a:extLst>
                    <a:ext uri="{FF2B5EF4-FFF2-40B4-BE49-F238E27FC236}">
                      <a16:creationId xmlns:a16="http://schemas.microsoft.com/office/drawing/2014/main" id="{1AE0228F-EFBB-4164-AA70-CD0CEDBDEF01}"/>
                    </a:ext>
                  </a:extLst>
                </p:cNvPr>
                <p:cNvSpPr/>
                <p:nvPr/>
              </p:nvSpPr>
              <p:spPr bwMode="auto">
                <a:xfrm>
                  <a:off x="2107086" y="1596776"/>
                  <a:ext cx="108416" cy="108416"/>
                </a:xfrm>
                <a:prstGeom prst="rect">
                  <a:avLst/>
                </a:prstGeom>
                <a:grpFill/>
                <a:ln w="12700" cap="flat">
                  <a:solidFill>
                    <a:schemeClr val="tx1"/>
                  </a:solidFill>
                  <a:prstDash val="solid"/>
                  <a:miter lim="800000"/>
                  <a:headEnd/>
                  <a:tailEnd/>
                </a:ln>
                <a:extLst/>
              </p:spPr>
              <p:txBody>
                <a:bodyPr vert="horz" wrap="square" lIns="89630" tIns="44814" rIns="89630" bIns="44814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896214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0" cap="none" spc="0" normalizeH="0" baseline="0" noProof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98" name="Rectangle 197">
                  <a:extLst>
                    <a:ext uri="{FF2B5EF4-FFF2-40B4-BE49-F238E27FC236}">
                      <a16:creationId xmlns:a16="http://schemas.microsoft.com/office/drawing/2014/main" id="{F5208A2F-DA17-4BFA-9748-8E1D47F85C08}"/>
                    </a:ext>
                  </a:extLst>
                </p:cNvPr>
                <p:cNvSpPr/>
                <p:nvPr/>
              </p:nvSpPr>
              <p:spPr bwMode="auto">
                <a:xfrm>
                  <a:off x="2252041" y="1452805"/>
                  <a:ext cx="162858" cy="162858"/>
                </a:xfrm>
                <a:prstGeom prst="rect">
                  <a:avLst/>
                </a:prstGeom>
                <a:grpFill/>
                <a:ln w="12700" cap="flat">
                  <a:solidFill>
                    <a:schemeClr val="tx1"/>
                  </a:solidFill>
                  <a:prstDash val="solid"/>
                  <a:miter lim="800000"/>
                  <a:headEnd/>
                  <a:tailEnd/>
                </a:ln>
                <a:extLst/>
              </p:spPr>
              <p:txBody>
                <a:bodyPr vert="horz" wrap="square" lIns="89630" tIns="44814" rIns="89630" bIns="44814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896214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0" cap="none" spc="0" normalizeH="0" baseline="0" noProof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99" name="Rectangle 198">
                  <a:extLst>
                    <a:ext uri="{FF2B5EF4-FFF2-40B4-BE49-F238E27FC236}">
                      <a16:creationId xmlns:a16="http://schemas.microsoft.com/office/drawing/2014/main" id="{9AFA6CF7-665C-41BA-83E0-76748D4CA7A5}"/>
                    </a:ext>
                  </a:extLst>
                </p:cNvPr>
                <p:cNvSpPr/>
                <p:nvPr/>
              </p:nvSpPr>
              <p:spPr bwMode="auto">
                <a:xfrm>
                  <a:off x="2107086" y="1453330"/>
                  <a:ext cx="108416" cy="108416"/>
                </a:xfrm>
                <a:prstGeom prst="rect">
                  <a:avLst/>
                </a:prstGeom>
                <a:grpFill/>
                <a:ln w="12700" cap="flat">
                  <a:solidFill>
                    <a:schemeClr val="tx1"/>
                  </a:solidFill>
                  <a:prstDash val="solid"/>
                  <a:miter lim="800000"/>
                  <a:headEnd/>
                  <a:tailEnd/>
                </a:ln>
                <a:extLst/>
              </p:spPr>
              <p:txBody>
                <a:bodyPr vert="horz" wrap="square" lIns="89630" tIns="44814" rIns="89630" bIns="44814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896214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0" cap="none" spc="0" normalizeH="0" baseline="0" noProof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200" name="Rectangle 199">
                  <a:extLst>
                    <a:ext uri="{FF2B5EF4-FFF2-40B4-BE49-F238E27FC236}">
                      <a16:creationId xmlns:a16="http://schemas.microsoft.com/office/drawing/2014/main" id="{BD6E494A-F711-4376-B43A-385746CB906A}"/>
                    </a:ext>
                  </a:extLst>
                </p:cNvPr>
                <p:cNvSpPr/>
                <p:nvPr/>
              </p:nvSpPr>
              <p:spPr bwMode="auto">
                <a:xfrm>
                  <a:off x="2253489" y="1652588"/>
                  <a:ext cx="159337" cy="51699"/>
                </a:xfrm>
                <a:prstGeom prst="rect">
                  <a:avLst/>
                </a:prstGeom>
                <a:grpFill/>
                <a:ln w="12700" cap="flat">
                  <a:solidFill>
                    <a:schemeClr val="tx1"/>
                  </a:solidFill>
                  <a:prstDash val="solid"/>
                  <a:miter lim="800000"/>
                  <a:headEnd/>
                  <a:tailEnd/>
                </a:ln>
                <a:extLst/>
              </p:spPr>
              <p:txBody>
                <a:bodyPr vert="horz" wrap="square" lIns="89630" tIns="44814" rIns="89630" bIns="44814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896214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0" cap="none" spc="0" normalizeH="0" baseline="0" noProof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  <p:cxnSp>
            <p:nvCxnSpPr>
              <p:cNvPr id="195" name="Straight Connector 194">
                <a:extLst>
                  <a:ext uri="{FF2B5EF4-FFF2-40B4-BE49-F238E27FC236}">
                    <a16:creationId xmlns:a16="http://schemas.microsoft.com/office/drawing/2014/main" id="{BF58D211-B331-456E-B2B3-68B93271F0DD}"/>
                  </a:ext>
                </a:extLst>
              </p:cNvPr>
              <p:cNvCxnSpPr/>
              <p:nvPr/>
            </p:nvCxnSpPr>
            <p:spPr>
              <a:xfrm>
                <a:off x="1979319" y="1500876"/>
                <a:ext cx="0" cy="51699"/>
              </a:xfrm>
              <a:prstGeom prst="line">
                <a:avLst/>
              </a:prstGeom>
              <a:grpFill/>
              <a:ln w="1270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/>
            </p:spPr>
          </p:cxnSp>
          <p:cxnSp>
            <p:nvCxnSpPr>
              <p:cNvPr id="196" name="Straight Connector 195">
                <a:extLst>
                  <a:ext uri="{FF2B5EF4-FFF2-40B4-BE49-F238E27FC236}">
                    <a16:creationId xmlns:a16="http://schemas.microsoft.com/office/drawing/2014/main" id="{C15CF9C2-DC6E-478B-AC1F-B273292C322F}"/>
                  </a:ext>
                </a:extLst>
              </p:cNvPr>
              <p:cNvCxnSpPr/>
              <p:nvPr/>
            </p:nvCxnSpPr>
            <p:spPr>
              <a:xfrm>
                <a:off x="2031707" y="1500876"/>
                <a:ext cx="0" cy="51699"/>
              </a:xfrm>
              <a:prstGeom prst="line">
                <a:avLst/>
              </a:prstGeom>
              <a:grpFill/>
              <a:ln w="1270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/>
            </p:spPr>
          </p:cxnSp>
        </p:grpSp>
        <p:grpSp>
          <p:nvGrpSpPr>
            <p:cNvPr id="189" name="Group 188">
              <a:extLst>
                <a:ext uri="{FF2B5EF4-FFF2-40B4-BE49-F238E27FC236}">
                  <a16:creationId xmlns:a16="http://schemas.microsoft.com/office/drawing/2014/main" id="{4CC16D52-C5B7-4264-BFE1-2F2C545798B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79957" y="1614888"/>
              <a:ext cx="416196" cy="406286"/>
              <a:chOff x="1759" y="236"/>
              <a:chExt cx="252" cy="246"/>
            </a:xfrm>
            <a:noFill/>
          </p:grpSpPr>
          <p:sp>
            <p:nvSpPr>
              <p:cNvPr id="190" name="Freeform 106">
                <a:extLst>
                  <a:ext uri="{FF2B5EF4-FFF2-40B4-BE49-F238E27FC236}">
                    <a16:creationId xmlns:a16="http://schemas.microsoft.com/office/drawing/2014/main" id="{2AE81E74-B11E-4CA4-A6F3-3B908609E5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9" y="236"/>
                <a:ext cx="252" cy="246"/>
              </a:xfrm>
              <a:custGeom>
                <a:avLst/>
                <a:gdLst>
                  <a:gd name="T0" fmla="*/ 0 w 252"/>
                  <a:gd name="T1" fmla="*/ 0 h 246"/>
                  <a:gd name="T2" fmla="*/ 0 w 252"/>
                  <a:gd name="T3" fmla="*/ 246 h 246"/>
                  <a:gd name="T4" fmla="*/ 252 w 252"/>
                  <a:gd name="T5" fmla="*/ 246 h 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52" h="246">
                    <a:moveTo>
                      <a:pt x="0" y="0"/>
                    </a:moveTo>
                    <a:lnTo>
                      <a:pt x="0" y="246"/>
                    </a:lnTo>
                    <a:lnTo>
                      <a:pt x="252" y="246"/>
                    </a:lnTo>
                  </a:path>
                </a:pathLst>
              </a:custGeom>
              <a:grpFill/>
              <a:ln w="1270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72411" tIns="36206" rIns="72411" bIns="36206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43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191" name="Rectangle 190">
                <a:extLst>
                  <a:ext uri="{FF2B5EF4-FFF2-40B4-BE49-F238E27FC236}">
                    <a16:creationId xmlns:a16="http://schemas.microsoft.com/office/drawing/2014/main" id="{852978AC-5339-4296-8EE2-3AA9C4D2EB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99" y="376"/>
                <a:ext cx="32" cy="106"/>
              </a:xfrm>
              <a:prstGeom prst="rect">
                <a:avLst/>
              </a:prstGeom>
              <a:grpFill/>
              <a:ln w="1270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72411" tIns="36206" rIns="72411" bIns="36206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43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192" name="Rectangle 191">
                <a:extLst>
                  <a:ext uri="{FF2B5EF4-FFF2-40B4-BE49-F238E27FC236}">
                    <a16:creationId xmlns:a16="http://schemas.microsoft.com/office/drawing/2014/main" id="{1B9DF657-6398-4E06-BBB3-D7AC39590F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62" y="283"/>
                <a:ext cx="33" cy="199"/>
              </a:xfrm>
              <a:prstGeom prst="rect">
                <a:avLst/>
              </a:prstGeom>
              <a:grpFill/>
              <a:ln w="1270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72411" tIns="36206" rIns="72411" bIns="36206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43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193" name="Rectangle 192">
                <a:extLst>
                  <a:ext uri="{FF2B5EF4-FFF2-40B4-BE49-F238E27FC236}">
                    <a16:creationId xmlns:a16="http://schemas.microsoft.com/office/drawing/2014/main" id="{D123D044-536D-4A29-A34E-6DDDDDC560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26" y="324"/>
                <a:ext cx="33" cy="158"/>
              </a:xfrm>
              <a:prstGeom prst="rect">
                <a:avLst/>
              </a:prstGeom>
              <a:grpFill/>
              <a:ln w="1270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72411" tIns="36206" rIns="72411" bIns="36206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43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201" name="Group 200">
            <a:extLst>
              <a:ext uri="{FF2B5EF4-FFF2-40B4-BE49-F238E27FC236}">
                <a16:creationId xmlns:a16="http://schemas.microsoft.com/office/drawing/2014/main" id="{BA85707F-839A-424A-B2A0-D1E98FBDC69A}"/>
              </a:ext>
            </a:extLst>
          </p:cNvPr>
          <p:cNvGrpSpPr/>
          <p:nvPr/>
        </p:nvGrpSpPr>
        <p:grpSpPr>
          <a:xfrm>
            <a:off x="511757" y="2106315"/>
            <a:ext cx="1167152" cy="348720"/>
            <a:chOff x="1555307" y="5853300"/>
            <a:chExt cx="1271350" cy="379852"/>
          </a:xfrm>
        </p:grpSpPr>
        <p:grpSp>
          <p:nvGrpSpPr>
            <p:cNvPr id="202" name="Group 4">
              <a:extLst>
                <a:ext uri="{FF2B5EF4-FFF2-40B4-BE49-F238E27FC236}">
                  <a16:creationId xmlns:a16="http://schemas.microsoft.com/office/drawing/2014/main" id="{A180F936-1DCF-4DBC-95C5-36179228A57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555307" y="5853300"/>
              <a:ext cx="259568" cy="379852"/>
              <a:chOff x="3526" y="3353"/>
              <a:chExt cx="164" cy="240"/>
            </a:xfrm>
          </p:grpSpPr>
          <p:sp>
            <p:nvSpPr>
              <p:cNvPr id="214" name="Freeform 5">
                <a:extLst>
                  <a:ext uri="{FF2B5EF4-FFF2-40B4-BE49-F238E27FC236}">
                    <a16:creationId xmlns:a16="http://schemas.microsoft.com/office/drawing/2014/main" id="{9D582CFB-74A3-4DED-ADE3-47E392C0D8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26" y="3353"/>
                <a:ext cx="164" cy="215"/>
              </a:xfrm>
              <a:custGeom>
                <a:avLst/>
                <a:gdLst>
                  <a:gd name="T0" fmla="*/ 204 w 226"/>
                  <a:gd name="T1" fmla="*/ 289 h 296"/>
                  <a:gd name="T2" fmla="*/ 226 w 226"/>
                  <a:gd name="T3" fmla="*/ 296 h 296"/>
                  <a:gd name="T4" fmla="*/ 226 w 226"/>
                  <a:gd name="T5" fmla="*/ 55 h 296"/>
                  <a:gd name="T6" fmla="*/ 39 w 226"/>
                  <a:gd name="T7" fmla="*/ 0 h 296"/>
                  <a:gd name="T8" fmla="*/ 0 w 226"/>
                  <a:gd name="T9" fmla="*/ 34 h 2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6" h="296">
                    <a:moveTo>
                      <a:pt x="204" y="289"/>
                    </a:moveTo>
                    <a:cubicBezTo>
                      <a:pt x="226" y="296"/>
                      <a:pt x="226" y="296"/>
                      <a:pt x="226" y="296"/>
                    </a:cubicBezTo>
                    <a:cubicBezTo>
                      <a:pt x="226" y="55"/>
                      <a:pt x="226" y="55"/>
                      <a:pt x="226" y="55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39" y="0"/>
                      <a:pt x="12" y="0"/>
                      <a:pt x="0" y="34"/>
                    </a:cubicBezTo>
                  </a:path>
                </a:pathLst>
              </a:custGeom>
              <a:noFill/>
              <a:ln w="12700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0" spcFirstLastPara="0" vertOverflow="overflow" horzOverflow="overflow" vert="horz" wrap="square" lIns="0" tIns="45713" rIns="0" bIns="45713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568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5439">
                        <a:srgbClr val="F8F8F8"/>
                      </a:gs>
                      <a:gs pos="10000">
                        <a:srgbClr val="F8F8F8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215" name="Freeform 6">
                <a:extLst>
                  <a:ext uri="{FF2B5EF4-FFF2-40B4-BE49-F238E27FC236}">
                    <a16:creationId xmlns:a16="http://schemas.microsoft.com/office/drawing/2014/main" id="{C08DE5EA-D647-4173-97F6-B69160EDC7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54" y="3370"/>
                <a:ext cx="120" cy="211"/>
              </a:xfrm>
              <a:custGeom>
                <a:avLst/>
                <a:gdLst>
                  <a:gd name="T0" fmla="*/ 0 w 120"/>
                  <a:gd name="T1" fmla="*/ 0 h 211"/>
                  <a:gd name="T2" fmla="*/ 120 w 120"/>
                  <a:gd name="T3" fmla="*/ 37 h 211"/>
                  <a:gd name="T4" fmla="*/ 120 w 120"/>
                  <a:gd name="T5" fmla="*/ 211 h 211"/>
                  <a:gd name="T6" fmla="*/ 104 w 120"/>
                  <a:gd name="T7" fmla="*/ 206 h 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0" h="211">
                    <a:moveTo>
                      <a:pt x="0" y="0"/>
                    </a:moveTo>
                    <a:lnTo>
                      <a:pt x="120" y="37"/>
                    </a:lnTo>
                    <a:lnTo>
                      <a:pt x="120" y="211"/>
                    </a:lnTo>
                    <a:lnTo>
                      <a:pt x="104" y="206"/>
                    </a:lnTo>
                  </a:path>
                </a:pathLst>
              </a:custGeom>
              <a:noFill/>
              <a:ln w="12700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0" spcFirstLastPara="0" vertOverflow="overflow" horzOverflow="overflow" vert="horz" wrap="square" lIns="0" tIns="45713" rIns="0" bIns="45713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568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5439">
                        <a:srgbClr val="F8F8F8"/>
                      </a:gs>
                      <a:gs pos="10000">
                        <a:srgbClr val="F8F8F8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216" name="Freeform 7">
                <a:extLst>
                  <a:ext uri="{FF2B5EF4-FFF2-40B4-BE49-F238E27FC236}">
                    <a16:creationId xmlns:a16="http://schemas.microsoft.com/office/drawing/2014/main" id="{5F4ABE3C-0A13-4A26-8BF3-E8E44E5EC2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27" y="3382"/>
                <a:ext cx="131" cy="211"/>
              </a:xfrm>
              <a:custGeom>
                <a:avLst/>
                <a:gdLst>
                  <a:gd name="T0" fmla="*/ 131 w 131"/>
                  <a:gd name="T1" fmla="*/ 38 h 211"/>
                  <a:gd name="T2" fmla="*/ 131 w 131"/>
                  <a:gd name="T3" fmla="*/ 211 h 211"/>
                  <a:gd name="T4" fmla="*/ 0 w 131"/>
                  <a:gd name="T5" fmla="*/ 173 h 211"/>
                  <a:gd name="T6" fmla="*/ 0 w 131"/>
                  <a:gd name="T7" fmla="*/ 0 h 211"/>
                  <a:gd name="T8" fmla="*/ 131 w 131"/>
                  <a:gd name="T9" fmla="*/ 38 h 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1" h="211">
                    <a:moveTo>
                      <a:pt x="131" y="38"/>
                    </a:moveTo>
                    <a:lnTo>
                      <a:pt x="131" y="211"/>
                    </a:lnTo>
                    <a:lnTo>
                      <a:pt x="0" y="173"/>
                    </a:lnTo>
                    <a:lnTo>
                      <a:pt x="0" y="0"/>
                    </a:lnTo>
                    <a:lnTo>
                      <a:pt x="131" y="38"/>
                    </a:lnTo>
                    <a:close/>
                  </a:path>
                </a:pathLst>
              </a:custGeom>
              <a:noFill/>
              <a:ln w="12700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0" spcFirstLastPara="0" vertOverflow="overflow" horzOverflow="overflow" vert="horz" wrap="square" lIns="0" tIns="45713" rIns="0" bIns="45713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568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5439">
                        <a:srgbClr val="F8F8F8"/>
                      </a:gs>
                      <a:gs pos="10000">
                        <a:srgbClr val="F8F8F8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endParaRPr>
              </a:p>
            </p:txBody>
          </p:sp>
        </p:grpSp>
        <p:grpSp>
          <p:nvGrpSpPr>
            <p:cNvPr id="203" name="Group 202">
              <a:extLst>
                <a:ext uri="{FF2B5EF4-FFF2-40B4-BE49-F238E27FC236}">
                  <a16:creationId xmlns:a16="http://schemas.microsoft.com/office/drawing/2014/main" id="{03D9BD7B-E9BB-43FE-9446-BC231A2CD89A}"/>
                </a:ext>
              </a:extLst>
            </p:cNvPr>
            <p:cNvGrpSpPr/>
            <p:nvPr/>
          </p:nvGrpSpPr>
          <p:grpSpPr>
            <a:xfrm>
              <a:off x="1984596" y="5863452"/>
              <a:ext cx="293717" cy="359549"/>
              <a:chOff x="965200" y="3436897"/>
              <a:chExt cx="528881" cy="647424"/>
            </a:xfrm>
          </p:grpSpPr>
          <p:grpSp>
            <p:nvGrpSpPr>
              <p:cNvPr id="207" name="Group 206">
                <a:extLst>
                  <a:ext uri="{FF2B5EF4-FFF2-40B4-BE49-F238E27FC236}">
                    <a16:creationId xmlns:a16="http://schemas.microsoft.com/office/drawing/2014/main" id="{9AC42740-5F08-4653-9338-1EA9E5E64ABD}"/>
                  </a:ext>
                </a:extLst>
              </p:cNvPr>
              <p:cNvGrpSpPr/>
              <p:nvPr/>
            </p:nvGrpSpPr>
            <p:grpSpPr>
              <a:xfrm flipH="1">
                <a:off x="965200" y="3436897"/>
                <a:ext cx="528881" cy="647424"/>
                <a:chOff x="3003960" y="3685414"/>
                <a:chExt cx="403310" cy="493707"/>
              </a:xfrm>
            </p:grpSpPr>
            <p:sp>
              <p:nvSpPr>
                <p:cNvPr id="212" name="Snip Single Corner Rectangle 26">
                  <a:extLst>
                    <a:ext uri="{FF2B5EF4-FFF2-40B4-BE49-F238E27FC236}">
                      <a16:creationId xmlns:a16="http://schemas.microsoft.com/office/drawing/2014/main" id="{D81CE06F-5C18-480A-91C6-BCFB954F2226}"/>
                    </a:ext>
                  </a:extLst>
                </p:cNvPr>
                <p:cNvSpPr/>
                <p:nvPr/>
              </p:nvSpPr>
              <p:spPr bwMode="auto">
                <a:xfrm flipH="1">
                  <a:off x="3003960" y="3685414"/>
                  <a:ext cx="403310" cy="493707"/>
                </a:xfrm>
                <a:prstGeom prst="snip1Rect">
                  <a:avLst>
                    <a:gd name="adj" fmla="val 28736"/>
                  </a:avLst>
                </a:prstGeom>
                <a:noFill/>
                <a:ln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3247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120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light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13" name="Triangle 27">
                  <a:extLst>
                    <a:ext uri="{FF2B5EF4-FFF2-40B4-BE49-F238E27FC236}">
                      <a16:creationId xmlns:a16="http://schemas.microsoft.com/office/drawing/2014/main" id="{AF1A1921-DF5A-4C0F-ABA9-1B1A6C336659}"/>
                    </a:ext>
                  </a:extLst>
                </p:cNvPr>
                <p:cNvSpPr/>
                <p:nvPr/>
              </p:nvSpPr>
              <p:spPr bwMode="auto">
                <a:xfrm rot="8100000">
                  <a:off x="3012552" y="3733609"/>
                  <a:ext cx="160049" cy="80930"/>
                </a:xfrm>
                <a:prstGeom prst="triangle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3247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120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light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cxnSp>
            <p:nvCxnSpPr>
              <p:cNvPr id="208" name="Straight Connector 207">
                <a:extLst>
                  <a:ext uri="{FF2B5EF4-FFF2-40B4-BE49-F238E27FC236}">
                    <a16:creationId xmlns:a16="http://schemas.microsoft.com/office/drawing/2014/main" id="{E6817B1A-0E65-4BDA-AD96-C7B1510BC6AE}"/>
                  </a:ext>
                </a:extLst>
              </p:cNvPr>
              <p:cNvCxnSpPr/>
              <p:nvPr/>
            </p:nvCxnSpPr>
            <p:spPr>
              <a:xfrm>
                <a:off x="1047750" y="3578225"/>
                <a:ext cx="215900" cy="0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miter lim="800000"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Straight Connector 208">
                <a:extLst>
                  <a:ext uri="{FF2B5EF4-FFF2-40B4-BE49-F238E27FC236}">
                    <a16:creationId xmlns:a16="http://schemas.microsoft.com/office/drawing/2014/main" id="{35C9C49A-7AF7-416E-85C1-7CBF80EA475D}"/>
                  </a:ext>
                </a:extLst>
              </p:cNvPr>
              <p:cNvCxnSpPr/>
              <p:nvPr/>
            </p:nvCxnSpPr>
            <p:spPr>
              <a:xfrm>
                <a:off x="1047750" y="3697817"/>
                <a:ext cx="368300" cy="0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miter lim="800000"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Straight Connector 209">
                <a:extLst>
                  <a:ext uri="{FF2B5EF4-FFF2-40B4-BE49-F238E27FC236}">
                    <a16:creationId xmlns:a16="http://schemas.microsoft.com/office/drawing/2014/main" id="{DDAEF2F5-4938-4DAA-99FC-92E2FCC9B4F7}"/>
                  </a:ext>
                </a:extLst>
              </p:cNvPr>
              <p:cNvCxnSpPr/>
              <p:nvPr/>
            </p:nvCxnSpPr>
            <p:spPr>
              <a:xfrm>
                <a:off x="1047750" y="3817409"/>
                <a:ext cx="368300" cy="0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miter lim="800000"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Straight Connector 210">
                <a:extLst>
                  <a:ext uri="{FF2B5EF4-FFF2-40B4-BE49-F238E27FC236}">
                    <a16:creationId xmlns:a16="http://schemas.microsoft.com/office/drawing/2014/main" id="{AEA2B76E-2C65-4D73-B1A0-12F6BEFA8F4E}"/>
                  </a:ext>
                </a:extLst>
              </p:cNvPr>
              <p:cNvCxnSpPr/>
              <p:nvPr/>
            </p:nvCxnSpPr>
            <p:spPr>
              <a:xfrm>
                <a:off x="1047750" y="3937000"/>
                <a:ext cx="368300" cy="0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miter lim="800000"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4" name="Group 203">
              <a:extLst>
                <a:ext uri="{FF2B5EF4-FFF2-40B4-BE49-F238E27FC236}">
                  <a16:creationId xmlns:a16="http://schemas.microsoft.com/office/drawing/2014/main" id="{08356157-CBED-409B-A8D1-82D785DED3F9}"/>
                </a:ext>
              </a:extLst>
            </p:cNvPr>
            <p:cNvGrpSpPr/>
            <p:nvPr/>
          </p:nvGrpSpPr>
          <p:grpSpPr>
            <a:xfrm>
              <a:off x="2448035" y="5853915"/>
              <a:ext cx="378622" cy="378622"/>
              <a:chOff x="1658620" y="1705294"/>
              <a:chExt cx="326376" cy="326376"/>
            </a:xfrm>
          </p:grpSpPr>
          <p:sp>
            <p:nvSpPr>
              <p:cNvPr id="205" name="Oval 204">
                <a:extLst>
                  <a:ext uri="{FF2B5EF4-FFF2-40B4-BE49-F238E27FC236}">
                    <a16:creationId xmlns:a16="http://schemas.microsoft.com/office/drawing/2014/main" id="{F51EC649-710F-49C7-89D4-41C05E1471BA}"/>
                  </a:ext>
                </a:extLst>
              </p:cNvPr>
              <p:cNvSpPr/>
              <p:nvPr/>
            </p:nvSpPr>
            <p:spPr bwMode="auto">
              <a:xfrm>
                <a:off x="1658620" y="1705294"/>
                <a:ext cx="326376" cy="32637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06" name="Isosceles Triangle 205">
                <a:extLst>
                  <a:ext uri="{FF2B5EF4-FFF2-40B4-BE49-F238E27FC236}">
                    <a16:creationId xmlns:a16="http://schemas.microsoft.com/office/drawing/2014/main" id="{B6C9DB49-2305-4BDB-B50C-583D0CD563E1}"/>
                  </a:ext>
                </a:extLst>
              </p:cNvPr>
              <p:cNvSpPr/>
              <p:nvPr/>
            </p:nvSpPr>
            <p:spPr bwMode="auto">
              <a:xfrm rot="5400000">
                <a:off x="1759612" y="1802351"/>
                <a:ext cx="153423" cy="132260"/>
              </a:xfrm>
              <a:prstGeom prst="triangle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</p:grpSp>
      </p:grpSp>
      <p:grpSp>
        <p:nvGrpSpPr>
          <p:cNvPr id="217" name="Group 216">
            <a:extLst>
              <a:ext uri="{FF2B5EF4-FFF2-40B4-BE49-F238E27FC236}">
                <a16:creationId xmlns:a16="http://schemas.microsoft.com/office/drawing/2014/main" id="{ACFD76B3-52C3-4957-8C9A-9BEAD33F2D21}"/>
              </a:ext>
            </a:extLst>
          </p:cNvPr>
          <p:cNvGrpSpPr/>
          <p:nvPr/>
        </p:nvGrpSpPr>
        <p:grpSpPr>
          <a:xfrm>
            <a:off x="4878110" y="2594469"/>
            <a:ext cx="554226" cy="494220"/>
            <a:chOff x="2488012" y="1320237"/>
            <a:chExt cx="4696415" cy="4187934"/>
          </a:xfrm>
        </p:grpSpPr>
        <p:sp>
          <p:nvSpPr>
            <p:cNvPr id="218" name="Hexagon 217">
              <a:extLst>
                <a:ext uri="{FF2B5EF4-FFF2-40B4-BE49-F238E27FC236}">
                  <a16:creationId xmlns:a16="http://schemas.microsoft.com/office/drawing/2014/main" id="{2A91B5B0-D88F-45CF-AE59-737DBF1B2680}"/>
                </a:ext>
              </a:extLst>
            </p:cNvPr>
            <p:cNvSpPr/>
            <p:nvPr/>
          </p:nvSpPr>
          <p:spPr bwMode="auto">
            <a:xfrm>
              <a:off x="2488012" y="1320237"/>
              <a:ext cx="4696415" cy="4187934"/>
            </a:xfrm>
            <a:prstGeom prst="hexagon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5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19" name="Snip Single Corner Rectangle 26">
              <a:extLst>
                <a:ext uri="{FF2B5EF4-FFF2-40B4-BE49-F238E27FC236}">
                  <a16:creationId xmlns:a16="http://schemas.microsoft.com/office/drawing/2014/main" id="{1F4D6FFD-7F2E-49D4-AEDE-48C2882BA2F5}"/>
                </a:ext>
              </a:extLst>
            </p:cNvPr>
            <p:cNvSpPr/>
            <p:nvPr/>
          </p:nvSpPr>
          <p:spPr bwMode="auto">
            <a:xfrm>
              <a:off x="3677764" y="2189582"/>
              <a:ext cx="2316905" cy="2449244"/>
            </a:xfrm>
            <a:prstGeom prst="snip1Rect">
              <a:avLst>
                <a:gd name="adj" fmla="val 28736"/>
              </a:avLst>
            </a:prstGeom>
            <a:noFill/>
            <a:ln w="12700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91440" rIns="0" bIns="91440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220" name="Group 219">
              <a:extLst>
                <a:ext uri="{FF2B5EF4-FFF2-40B4-BE49-F238E27FC236}">
                  <a16:creationId xmlns:a16="http://schemas.microsoft.com/office/drawing/2014/main" id="{6BF05F4B-9F37-4930-A1BB-00AFDB4176D4}"/>
                </a:ext>
              </a:extLst>
            </p:cNvPr>
            <p:cNvGrpSpPr/>
            <p:nvPr/>
          </p:nvGrpSpPr>
          <p:grpSpPr>
            <a:xfrm>
              <a:off x="4271145" y="2716507"/>
              <a:ext cx="790235" cy="1472560"/>
              <a:chOff x="4917030" y="1019829"/>
              <a:chExt cx="123056" cy="229308"/>
            </a:xfrm>
          </p:grpSpPr>
          <p:sp>
            <p:nvSpPr>
              <p:cNvPr id="222" name="Freeform: Shape 221">
                <a:extLst>
                  <a:ext uri="{FF2B5EF4-FFF2-40B4-BE49-F238E27FC236}">
                    <a16:creationId xmlns:a16="http://schemas.microsoft.com/office/drawing/2014/main" id="{2CB26C17-7F70-4A2E-A066-67C17C8DB648}"/>
                  </a:ext>
                </a:extLst>
              </p:cNvPr>
              <p:cNvSpPr/>
              <p:nvPr/>
            </p:nvSpPr>
            <p:spPr bwMode="auto">
              <a:xfrm>
                <a:off x="4981844" y="1019829"/>
                <a:ext cx="58242" cy="92477"/>
              </a:xfrm>
              <a:custGeom>
                <a:avLst/>
                <a:gdLst>
                  <a:gd name="connsiteX0" fmla="*/ 31450 w 60815"/>
                  <a:gd name="connsiteY0" fmla="*/ 0 h 96562"/>
                  <a:gd name="connsiteX1" fmla="*/ 60815 w 60815"/>
                  <a:gd name="connsiteY1" fmla="*/ 47858 h 96562"/>
                  <a:gd name="connsiteX2" fmla="*/ 58699 w 60815"/>
                  <a:gd name="connsiteY2" fmla="*/ 68629 h 96562"/>
                  <a:gd name="connsiteX3" fmla="*/ 52579 w 60815"/>
                  <a:gd name="connsiteY3" fmla="*/ 83898 h 96562"/>
                  <a:gd name="connsiteX4" fmla="*/ 42747 w 60815"/>
                  <a:gd name="connsiteY4" fmla="*/ 93339 h 96562"/>
                  <a:gd name="connsiteX5" fmla="*/ 29496 w 60815"/>
                  <a:gd name="connsiteY5" fmla="*/ 96562 h 96562"/>
                  <a:gd name="connsiteX6" fmla="*/ 16962 w 60815"/>
                  <a:gd name="connsiteY6" fmla="*/ 93469 h 96562"/>
                  <a:gd name="connsiteX7" fmla="*/ 7684 w 60815"/>
                  <a:gd name="connsiteY7" fmla="*/ 84451 h 96562"/>
                  <a:gd name="connsiteX8" fmla="*/ 1954 w 60815"/>
                  <a:gd name="connsiteY8" fmla="*/ 69898 h 96562"/>
                  <a:gd name="connsiteX9" fmla="*/ 0 w 60815"/>
                  <a:gd name="connsiteY9" fmla="*/ 50137 h 96562"/>
                  <a:gd name="connsiteX10" fmla="*/ 2051 w 60815"/>
                  <a:gd name="connsiteY10" fmla="*/ 28520 h 96562"/>
                  <a:gd name="connsiteX11" fmla="*/ 8074 w 60815"/>
                  <a:gd name="connsiteY11" fmla="*/ 12795 h 96562"/>
                  <a:gd name="connsiteX12" fmla="*/ 17939 w 60815"/>
                  <a:gd name="connsiteY12" fmla="*/ 3223 h 96562"/>
                  <a:gd name="connsiteX13" fmla="*/ 31450 w 60815"/>
                  <a:gd name="connsiteY13" fmla="*/ 0 h 96562"/>
                  <a:gd name="connsiteX14" fmla="*/ 30929 w 60815"/>
                  <a:gd name="connsiteY14" fmla="*/ 9051 h 96562"/>
                  <a:gd name="connsiteX15" fmla="*/ 10939 w 60815"/>
                  <a:gd name="connsiteY15" fmla="*/ 49616 h 96562"/>
                  <a:gd name="connsiteX16" fmla="*/ 49876 w 60815"/>
                  <a:gd name="connsiteY16" fmla="*/ 48900 h 96562"/>
                  <a:gd name="connsiteX17" fmla="*/ 30929 w 60815"/>
                  <a:gd name="connsiteY17" fmla="*/ 9051 h 96562"/>
                  <a:gd name="connsiteX0" fmla="*/ 31450 w 60815"/>
                  <a:gd name="connsiteY0" fmla="*/ 0 h 96562"/>
                  <a:gd name="connsiteX1" fmla="*/ 60815 w 60815"/>
                  <a:gd name="connsiteY1" fmla="*/ 47858 h 96562"/>
                  <a:gd name="connsiteX2" fmla="*/ 58699 w 60815"/>
                  <a:gd name="connsiteY2" fmla="*/ 68629 h 96562"/>
                  <a:gd name="connsiteX3" fmla="*/ 52579 w 60815"/>
                  <a:gd name="connsiteY3" fmla="*/ 83898 h 96562"/>
                  <a:gd name="connsiteX4" fmla="*/ 42747 w 60815"/>
                  <a:gd name="connsiteY4" fmla="*/ 93339 h 96562"/>
                  <a:gd name="connsiteX5" fmla="*/ 29496 w 60815"/>
                  <a:gd name="connsiteY5" fmla="*/ 96562 h 96562"/>
                  <a:gd name="connsiteX6" fmla="*/ 16962 w 60815"/>
                  <a:gd name="connsiteY6" fmla="*/ 93469 h 96562"/>
                  <a:gd name="connsiteX7" fmla="*/ 7684 w 60815"/>
                  <a:gd name="connsiteY7" fmla="*/ 84451 h 96562"/>
                  <a:gd name="connsiteX8" fmla="*/ 1954 w 60815"/>
                  <a:gd name="connsiteY8" fmla="*/ 69898 h 96562"/>
                  <a:gd name="connsiteX9" fmla="*/ 0 w 60815"/>
                  <a:gd name="connsiteY9" fmla="*/ 50137 h 96562"/>
                  <a:gd name="connsiteX10" fmla="*/ 2051 w 60815"/>
                  <a:gd name="connsiteY10" fmla="*/ 28520 h 96562"/>
                  <a:gd name="connsiteX11" fmla="*/ 8074 w 60815"/>
                  <a:gd name="connsiteY11" fmla="*/ 12795 h 96562"/>
                  <a:gd name="connsiteX12" fmla="*/ 17939 w 60815"/>
                  <a:gd name="connsiteY12" fmla="*/ 3223 h 96562"/>
                  <a:gd name="connsiteX13" fmla="*/ 31450 w 60815"/>
                  <a:gd name="connsiteY13" fmla="*/ 0 h 96562"/>
                  <a:gd name="connsiteX14" fmla="*/ 30929 w 60815"/>
                  <a:gd name="connsiteY14" fmla="*/ 9051 h 96562"/>
                  <a:gd name="connsiteX15" fmla="*/ 49876 w 60815"/>
                  <a:gd name="connsiteY15" fmla="*/ 48900 h 96562"/>
                  <a:gd name="connsiteX16" fmla="*/ 30929 w 60815"/>
                  <a:gd name="connsiteY16" fmla="*/ 9051 h 96562"/>
                  <a:gd name="connsiteX0" fmla="*/ 31450 w 60815"/>
                  <a:gd name="connsiteY0" fmla="*/ 0 h 96562"/>
                  <a:gd name="connsiteX1" fmla="*/ 60815 w 60815"/>
                  <a:gd name="connsiteY1" fmla="*/ 47858 h 96562"/>
                  <a:gd name="connsiteX2" fmla="*/ 58699 w 60815"/>
                  <a:gd name="connsiteY2" fmla="*/ 68629 h 96562"/>
                  <a:gd name="connsiteX3" fmla="*/ 52579 w 60815"/>
                  <a:gd name="connsiteY3" fmla="*/ 83898 h 96562"/>
                  <a:gd name="connsiteX4" fmla="*/ 42747 w 60815"/>
                  <a:gd name="connsiteY4" fmla="*/ 93339 h 96562"/>
                  <a:gd name="connsiteX5" fmla="*/ 29496 w 60815"/>
                  <a:gd name="connsiteY5" fmla="*/ 96562 h 96562"/>
                  <a:gd name="connsiteX6" fmla="*/ 16962 w 60815"/>
                  <a:gd name="connsiteY6" fmla="*/ 93469 h 96562"/>
                  <a:gd name="connsiteX7" fmla="*/ 7684 w 60815"/>
                  <a:gd name="connsiteY7" fmla="*/ 84451 h 96562"/>
                  <a:gd name="connsiteX8" fmla="*/ 1954 w 60815"/>
                  <a:gd name="connsiteY8" fmla="*/ 69898 h 96562"/>
                  <a:gd name="connsiteX9" fmla="*/ 0 w 60815"/>
                  <a:gd name="connsiteY9" fmla="*/ 50137 h 96562"/>
                  <a:gd name="connsiteX10" fmla="*/ 2051 w 60815"/>
                  <a:gd name="connsiteY10" fmla="*/ 28520 h 96562"/>
                  <a:gd name="connsiteX11" fmla="*/ 8074 w 60815"/>
                  <a:gd name="connsiteY11" fmla="*/ 12795 h 96562"/>
                  <a:gd name="connsiteX12" fmla="*/ 17939 w 60815"/>
                  <a:gd name="connsiteY12" fmla="*/ 3223 h 96562"/>
                  <a:gd name="connsiteX13" fmla="*/ 31450 w 60815"/>
                  <a:gd name="connsiteY13" fmla="*/ 0 h 96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0815" h="96562">
                    <a:moveTo>
                      <a:pt x="31450" y="0"/>
                    </a:moveTo>
                    <a:cubicBezTo>
                      <a:pt x="51027" y="0"/>
                      <a:pt x="60815" y="15953"/>
                      <a:pt x="60815" y="47858"/>
                    </a:cubicBezTo>
                    <a:cubicBezTo>
                      <a:pt x="60815" y="55671"/>
                      <a:pt x="60110" y="62595"/>
                      <a:pt x="58699" y="68629"/>
                    </a:cubicBezTo>
                    <a:cubicBezTo>
                      <a:pt x="57288" y="74662"/>
                      <a:pt x="55248" y="79752"/>
                      <a:pt x="52579" y="83898"/>
                    </a:cubicBezTo>
                    <a:cubicBezTo>
                      <a:pt x="49909" y="88043"/>
                      <a:pt x="46632" y="91190"/>
                      <a:pt x="42747" y="93339"/>
                    </a:cubicBezTo>
                    <a:cubicBezTo>
                      <a:pt x="38862" y="95488"/>
                      <a:pt x="34445" y="96562"/>
                      <a:pt x="29496" y="96562"/>
                    </a:cubicBezTo>
                    <a:cubicBezTo>
                      <a:pt x="24808" y="96562"/>
                      <a:pt x="20630" y="95531"/>
                      <a:pt x="16962" y="93469"/>
                    </a:cubicBezTo>
                    <a:cubicBezTo>
                      <a:pt x="13294" y="91407"/>
                      <a:pt x="10201" y="88401"/>
                      <a:pt x="7684" y="84451"/>
                    </a:cubicBezTo>
                    <a:cubicBezTo>
                      <a:pt x="5166" y="80501"/>
                      <a:pt x="3256" y="75650"/>
                      <a:pt x="1954" y="69898"/>
                    </a:cubicBezTo>
                    <a:cubicBezTo>
                      <a:pt x="652" y="64147"/>
                      <a:pt x="0" y="57560"/>
                      <a:pt x="0" y="50137"/>
                    </a:cubicBezTo>
                    <a:cubicBezTo>
                      <a:pt x="0" y="41976"/>
                      <a:pt x="684" y="34770"/>
                      <a:pt x="2051" y="28520"/>
                    </a:cubicBezTo>
                    <a:cubicBezTo>
                      <a:pt x="3419" y="22269"/>
                      <a:pt x="5426" y="17027"/>
                      <a:pt x="8074" y="12795"/>
                    </a:cubicBezTo>
                    <a:cubicBezTo>
                      <a:pt x="10722" y="8563"/>
                      <a:pt x="14010" y="5372"/>
                      <a:pt x="17939" y="3223"/>
                    </a:cubicBezTo>
                    <a:cubicBezTo>
                      <a:pt x="21867" y="1075"/>
                      <a:pt x="26371" y="0"/>
                      <a:pt x="31450" y="0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  <a:beve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23" name="Freeform: Shape 222">
                <a:extLst>
                  <a:ext uri="{FF2B5EF4-FFF2-40B4-BE49-F238E27FC236}">
                    <a16:creationId xmlns:a16="http://schemas.microsoft.com/office/drawing/2014/main" id="{1189FCDD-E8DF-40ED-B5AB-3D6BE95F1FF6}"/>
                  </a:ext>
                </a:extLst>
              </p:cNvPr>
              <p:cNvSpPr/>
              <p:nvPr/>
            </p:nvSpPr>
            <p:spPr bwMode="auto">
              <a:xfrm>
                <a:off x="4929274" y="1019829"/>
                <a:ext cx="17428" cy="92477"/>
              </a:xfrm>
              <a:custGeom>
                <a:avLst/>
                <a:gdLst>
                  <a:gd name="connsiteX0" fmla="*/ 28259 w 32296"/>
                  <a:gd name="connsiteY0" fmla="*/ 0 h 95455"/>
                  <a:gd name="connsiteX1" fmla="*/ 32296 w 32296"/>
                  <a:gd name="connsiteY1" fmla="*/ 0 h 95455"/>
                  <a:gd name="connsiteX2" fmla="*/ 32296 w 32296"/>
                  <a:gd name="connsiteY2" fmla="*/ 95455 h 95455"/>
                  <a:gd name="connsiteX3" fmla="*/ 21618 w 32296"/>
                  <a:gd name="connsiteY3" fmla="*/ 95455 h 95455"/>
                  <a:gd name="connsiteX4" fmla="*/ 21618 w 32296"/>
                  <a:gd name="connsiteY4" fmla="*/ 14781 h 95455"/>
                  <a:gd name="connsiteX5" fmla="*/ 18004 w 32296"/>
                  <a:gd name="connsiteY5" fmla="*/ 17613 h 95455"/>
                  <a:gd name="connsiteX6" fmla="*/ 12665 w 32296"/>
                  <a:gd name="connsiteY6" fmla="*/ 20771 h 95455"/>
                  <a:gd name="connsiteX7" fmla="*/ 6414 w 32296"/>
                  <a:gd name="connsiteY7" fmla="*/ 23701 h 95455"/>
                  <a:gd name="connsiteX8" fmla="*/ 0 w 32296"/>
                  <a:gd name="connsiteY8" fmla="*/ 25850 h 95455"/>
                  <a:gd name="connsiteX9" fmla="*/ 7456 w 32296"/>
                  <a:gd name="connsiteY9" fmla="*/ 12404 h 95455"/>
                  <a:gd name="connsiteX10" fmla="*/ 15204 w 32296"/>
                  <a:gd name="connsiteY10" fmla="*/ 8693 h 95455"/>
                  <a:gd name="connsiteX11" fmla="*/ 22399 w 32296"/>
                  <a:gd name="connsiteY11" fmla="*/ 4396 h 95455"/>
                  <a:gd name="connsiteX12" fmla="*/ 28259 w 32296"/>
                  <a:gd name="connsiteY12" fmla="*/ 0 h 95455"/>
                  <a:gd name="connsiteX0" fmla="*/ 28259 w 32296"/>
                  <a:gd name="connsiteY0" fmla="*/ 0 h 95455"/>
                  <a:gd name="connsiteX1" fmla="*/ 32296 w 32296"/>
                  <a:gd name="connsiteY1" fmla="*/ 0 h 95455"/>
                  <a:gd name="connsiteX2" fmla="*/ 32296 w 32296"/>
                  <a:gd name="connsiteY2" fmla="*/ 95455 h 95455"/>
                  <a:gd name="connsiteX3" fmla="*/ 21618 w 32296"/>
                  <a:gd name="connsiteY3" fmla="*/ 95455 h 95455"/>
                  <a:gd name="connsiteX4" fmla="*/ 21618 w 32296"/>
                  <a:gd name="connsiteY4" fmla="*/ 14781 h 95455"/>
                  <a:gd name="connsiteX5" fmla="*/ 18004 w 32296"/>
                  <a:gd name="connsiteY5" fmla="*/ 17613 h 95455"/>
                  <a:gd name="connsiteX6" fmla="*/ 12665 w 32296"/>
                  <a:gd name="connsiteY6" fmla="*/ 20771 h 95455"/>
                  <a:gd name="connsiteX7" fmla="*/ 6414 w 32296"/>
                  <a:gd name="connsiteY7" fmla="*/ 23701 h 95455"/>
                  <a:gd name="connsiteX8" fmla="*/ 0 w 32296"/>
                  <a:gd name="connsiteY8" fmla="*/ 25850 h 95455"/>
                  <a:gd name="connsiteX9" fmla="*/ 15204 w 32296"/>
                  <a:gd name="connsiteY9" fmla="*/ 8693 h 95455"/>
                  <a:gd name="connsiteX10" fmla="*/ 22399 w 32296"/>
                  <a:gd name="connsiteY10" fmla="*/ 4396 h 95455"/>
                  <a:gd name="connsiteX11" fmla="*/ 28259 w 32296"/>
                  <a:gd name="connsiteY11" fmla="*/ 0 h 95455"/>
                  <a:gd name="connsiteX0" fmla="*/ 28259 w 32296"/>
                  <a:gd name="connsiteY0" fmla="*/ 0 h 95455"/>
                  <a:gd name="connsiteX1" fmla="*/ 32296 w 32296"/>
                  <a:gd name="connsiteY1" fmla="*/ 0 h 95455"/>
                  <a:gd name="connsiteX2" fmla="*/ 32296 w 32296"/>
                  <a:gd name="connsiteY2" fmla="*/ 95455 h 95455"/>
                  <a:gd name="connsiteX3" fmla="*/ 21618 w 32296"/>
                  <a:gd name="connsiteY3" fmla="*/ 95455 h 95455"/>
                  <a:gd name="connsiteX4" fmla="*/ 21618 w 32296"/>
                  <a:gd name="connsiteY4" fmla="*/ 14781 h 95455"/>
                  <a:gd name="connsiteX5" fmla="*/ 18004 w 32296"/>
                  <a:gd name="connsiteY5" fmla="*/ 17613 h 95455"/>
                  <a:gd name="connsiteX6" fmla="*/ 12665 w 32296"/>
                  <a:gd name="connsiteY6" fmla="*/ 20771 h 95455"/>
                  <a:gd name="connsiteX7" fmla="*/ 6414 w 32296"/>
                  <a:gd name="connsiteY7" fmla="*/ 23701 h 95455"/>
                  <a:gd name="connsiteX8" fmla="*/ 0 w 32296"/>
                  <a:gd name="connsiteY8" fmla="*/ 25850 h 95455"/>
                  <a:gd name="connsiteX9" fmla="*/ 22399 w 32296"/>
                  <a:gd name="connsiteY9" fmla="*/ 4396 h 95455"/>
                  <a:gd name="connsiteX10" fmla="*/ 28259 w 32296"/>
                  <a:gd name="connsiteY10" fmla="*/ 0 h 95455"/>
                  <a:gd name="connsiteX0" fmla="*/ 28259 w 32296"/>
                  <a:gd name="connsiteY0" fmla="*/ 0 h 95455"/>
                  <a:gd name="connsiteX1" fmla="*/ 32296 w 32296"/>
                  <a:gd name="connsiteY1" fmla="*/ 0 h 95455"/>
                  <a:gd name="connsiteX2" fmla="*/ 32296 w 32296"/>
                  <a:gd name="connsiteY2" fmla="*/ 95455 h 95455"/>
                  <a:gd name="connsiteX3" fmla="*/ 21618 w 32296"/>
                  <a:gd name="connsiteY3" fmla="*/ 95455 h 95455"/>
                  <a:gd name="connsiteX4" fmla="*/ 21618 w 32296"/>
                  <a:gd name="connsiteY4" fmla="*/ 14781 h 95455"/>
                  <a:gd name="connsiteX5" fmla="*/ 18004 w 32296"/>
                  <a:gd name="connsiteY5" fmla="*/ 17613 h 95455"/>
                  <a:gd name="connsiteX6" fmla="*/ 12665 w 32296"/>
                  <a:gd name="connsiteY6" fmla="*/ 20771 h 95455"/>
                  <a:gd name="connsiteX7" fmla="*/ 6414 w 32296"/>
                  <a:gd name="connsiteY7" fmla="*/ 23701 h 95455"/>
                  <a:gd name="connsiteX8" fmla="*/ 0 w 32296"/>
                  <a:gd name="connsiteY8" fmla="*/ 25850 h 95455"/>
                  <a:gd name="connsiteX9" fmla="*/ 28259 w 32296"/>
                  <a:gd name="connsiteY9" fmla="*/ 0 h 95455"/>
                  <a:gd name="connsiteX0" fmla="*/ 0 w 32296"/>
                  <a:gd name="connsiteY0" fmla="*/ 25850 h 95455"/>
                  <a:gd name="connsiteX1" fmla="*/ 32296 w 32296"/>
                  <a:gd name="connsiteY1" fmla="*/ 0 h 95455"/>
                  <a:gd name="connsiteX2" fmla="*/ 32296 w 32296"/>
                  <a:gd name="connsiteY2" fmla="*/ 95455 h 95455"/>
                  <a:gd name="connsiteX3" fmla="*/ 21618 w 32296"/>
                  <a:gd name="connsiteY3" fmla="*/ 95455 h 95455"/>
                  <a:gd name="connsiteX4" fmla="*/ 21618 w 32296"/>
                  <a:gd name="connsiteY4" fmla="*/ 14781 h 95455"/>
                  <a:gd name="connsiteX5" fmla="*/ 18004 w 32296"/>
                  <a:gd name="connsiteY5" fmla="*/ 17613 h 95455"/>
                  <a:gd name="connsiteX6" fmla="*/ 12665 w 32296"/>
                  <a:gd name="connsiteY6" fmla="*/ 20771 h 95455"/>
                  <a:gd name="connsiteX7" fmla="*/ 6414 w 32296"/>
                  <a:gd name="connsiteY7" fmla="*/ 23701 h 95455"/>
                  <a:gd name="connsiteX8" fmla="*/ 0 w 32296"/>
                  <a:gd name="connsiteY8" fmla="*/ 25850 h 95455"/>
                  <a:gd name="connsiteX0" fmla="*/ 32296 w 37457"/>
                  <a:gd name="connsiteY0" fmla="*/ 0 h 95455"/>
                  <a:gd name="connsiteX1" fmla="*/ 32296 w 37457"/>
                  <a:gd name="connsiteY1" fmla="*/ 95455 h 95455"/>
                  <a:gd name="connsiteX2" fmla="*/ 21618 w 37457"/>
                  <a:gd name="connsiteY2" fmla="*/ 95455 h 95455"/>
                  <a:gd name="connsiteX3" fmla="*/ 21618 w 37457"/>
                  <a:gd name="connsiteY3" fmla="*/ 14781 h 95455"/>
                  <a:gd name="connsiteX4" fmla="*/ 18004 w 37457"/>
                  <a:gd name="connsiteY4" fmla="*/ 17613 h 95455"/>
                  <a:gd name="connsiteX5" fmla="*/ 12665 w 37457"/>
                  <a:gd name="connsiteY5" fmla="*/ 20771 h 95455"/>
                  <a:gd name="connsiteX6" fmla="*/ 6414 w 37457"/>
                  <a:gd name="connsiteY6" fmla="*/ 23701 h 95455"/>
                  <a:gd name="connsiteX7" fmla="*/ 0 w 37457"/>
                  <a:gd name="connsiteY7" fmla="*/ 25850 h 95455"/>
                  <a:gd name="connsiteX8" fmla="*/ 37457 w 37457"/>
                  <a:gd name="connsiteY8" fmla="*/ 5161 h 95455"/>
                  <a:gd name="connsiteX0" fmla="*/ 32296 w 37457"/>
                  <a:gd name="connsiteY0" fmla="*/ 90294 h 90294"/>
                  <a:gd name="connsiteX1" fmla="*/ 21618 w 37457"/>
                  <a:gd name="connsiteY1" fmla="*/ 90294 h 90294"/>
                  <a:gd name="connsiteX2" fmla="*/ 21618 w 37457"/>
                  <a:gd name="connsiteY2" fmla="*/ 9620 h 90294"/>
                  <a:gd name="connsiteX3" fmla="*/ 18004 w 37457"/>
                  <a:gd name="connsiteY3" fmla="*/ 12452 h 90294"/>
                  <a:gd name="connsiteX4" fmla="*/ 12665 w 37457"/>
                  <a:gd name="connsiteY4" fmla="*/ 15610 h 90294"/>
                  <a:gd name="connsiteX5" fmla="*/ 6414 w 37457"/>
                  <a:gd name="connsiteY5" fmla="*/ 18540 h 90294"/>
                  <a:gd name="connsiteX6" fmla="*/ 0 w 37457"/>
                  <a:gd name="connsiteY6" fmla="*/ 20689 h 90294"/>
                  <a:gd name="connsiteX7" fmla="*/ 37457 w 37457"/>
                  <a:gd name="connsiteY7" fmla="*/ 0 h 90294"/>
                  <a:gd name="connsiteX0" fmla="*/ 32296 w 32296"/>
                  <a:gd name="connsiteY0" fmla="*/ 80674 h 80674"/>
                  <a:gd name="connsiteX1" fmla="*/ 21618 w 32296"/>
                  <a:gd name="connsiteY1" fmla="*/ 80674 h 80674"/>
                  <a:gd name="connsiteX2" fmla="*/ 21618 w 32296"/>
                  <a:gd name="connsiteY2" fmla="*/ 0 h 80674"/>
                  <a:gd name="connsiteX3" fmla="*/ 18004 w 32296"/>
                  <a:gd name="connsiteY3" fmla="*/ 2832 h 80674"/>
                  <a:gd name="connsiteX4" fmla="*/ 12665 w 32296"/>
                  <a:gd name="connsiteY4" fmla="*/ 5990 h 80674"/>
                  <a:gd name="connsiteX5" fmla="*/ 6414 w 32296"/>
                  <a:gd name="connsiteY5" fmla="*/ 8920 h 80674"/>
                  <a:gd name="connsiteX6" fmla="*/ 0 w 32296"/>
                  <a:gd name="connsiteY6" fmla="*/ 11069 h 80674"/>
                  <a:gd name="connsiteX0" fmla="*/ 21618 w 21618"/>
                  <a:gd name="connsiteY0" fmla="*/ 80674 h 80674"/>
                  <a:gd name="connsiteX1" fmla="*/ 21618 w 21618"/>
                  <a:gd name="connsiteY1" fmla="*/ 0 h 80674"/>
                  <a:gd name="connsiteX2" fmla="*/ 18004 w 21618"/>
                  <a:gd name="connsiteY2" fmla="*/ 2832 h 80674"/>
                  <a:gd name="connsiteX3" fmla="*/ 12665 w 21618"/>
                  <a:gd name="connsiteY3" fmla="*/ 5990 h 80674"/>
                  <a:gd name="connsiteX4" fmla="*/ 6414 w 21618"/>
                  <a:gd name="connsiteY4" fmla="*/ 8920 h 80674"/>
                  <a:gd name="connsiteX5" fmla="*/ 0 w 21618"/>
                  <a:gd name="connsiteY5" fmla="*/ 11069 h 80674"/>
                  <a:gd name="connsiteX0" fmla="*/ 15204 w 15204"/>
                  <a:gd name="connsiteY0" fmla="*/ 80674 h 80674"/>
                  <a:gd name="connsiteX1" fmla="*/ 15204 w 15204"/>
                  <a:gd name="connsiteY1" fmla="*/ 0 h 80674"/>
                  <a:gd name="connsiteX2" fmla="*/ 11590 w 15204"/>
                  <a:gd name="connsiteY2" fmla="*/ 2832 h 80674"/>
                  <a:gd name="connsiteX3" fmla="*/ 6251 w 15204"/>
                  <a:gd name="connsiteY3" fmla="*/ 5990 h 80674"/>
                  <a:gd name="connsiteX4" fmla="*/ 0 w 15204"/>
                  <a:gd name="connsiteY4" fmla="*/ 8920 h 806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04" h="80674">
                    <a:moveTo>
                      <a:pt x="15204" y="80674"/>
                    </a:moveTo>
                    <a:lnTo>
                      <a:pt x="15204" y="0"/>
                    </a:lnTo>
                    <a:cubicBezTo>
                      <a:pt x="14379" y="825"/>
                      <a:pt x="13174" y="1769"/>
                      <a:pt x="11590" y="2832"/>
                    </a:cubicBezTo>
                    <a:cubicBezTo>
                      <a:pt x="10006" y="3896"/>
                      <a:pt x="8226" y="4948"/>
                      <a:pt x="6251" y="5990"/>
                    </a:cubicBezTo>
                    <a:cubicBezTo>
                      <a:pt x="4276" y="7032"/>
                      <a:pt x="2192" y="8009"/>
                      <a:pt x="0" y="8920"/>
                    </a:cubicBezTo>
                  </a:path>
                </a:pathLst>
              </a:custGeom>
              <a:noFill/>
              <a:ln w="12700">
                <a:solidFill>
                  <a:schemeClr val="tx1"/>
                </a:solidFill>
                <a:beve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24" name="Freeform: Shape 223">
                <a:extLst>
                  <a:ext uri="{FF2B5EF4-FFF2-40B4-BE49-F238E27FC236}">
                    <a16:creationId xmlns:a16="http://schemas.microsoft.com/office/drawing/2014/main" id="{0144BAA4-01C9-46CC-A1FE-41F39834867B}"/>
                  </a:ext>
                </a:extLst>
              </p:cNvPr>
              <p:cNvSpPr/>
              <p:nvPr/>
            </p:nvSpPr>
            <p:spPr bwMode="auto">
              <a:xfrm>
                <a:off x="4917030" y="1156660"/>
                <a:ext cx="58242" cy="92477"/>
              </a:xfrm>
              <a:custGeom>
                <a:avLst/>
                <a:gdLst>
                  <a:gd name="connsiteX0" fmla="*/ 31450 w 60815"/>
                  <a:gd name="connsiteY0" fmla="*/ 0 h 96562"/>
                  <a:gd name="connsiteX1" fmla="*/ 60815 w 60815"/>
                  <a:gd name="connsiteY1" fmla="*/ 47858 h 96562"/>
                  <a:gd name="connsiteX2" fmla="*/ 58699 w 60815"/>
                  <a:gd name="connsiteY2" fmla="*/ 68629 h 96562"/>
                  <a:gd name="connsiteX3" fmla="*/ 52579 w 60815"/>
                  <a:gd name="connsiteY3" fmla="*/ 83898 h 96562"/>
                  <a:gd name="connsiteX4" fmla="*/ 42747 w 60815"/>
                  <a:gd name="connsiteY4" fmla="*/ 93339 h 96562"/>
                  <a:gd name="connsiteX5" fmla="*/ 29496 w 60815"/>
                  <a:gd name="connsiteY5" fmla="*/ 96562 h 96562"/>
                  <a:gd name="connsiteX6" fmla="*/ 16962 w 60815"/>
                  <a:gd name="connsiteY6" fmla="*/ 93469 h 96562"/>
                  <a:gd name="connsiteX7" fmla="*/ 7684 w 60815"/>
                  <a:gd name="connsiteY7" fmla="*/ 84451 h 96562"/>
                  <a:gd name="connsiteX8" fmla="*/ 1954 w 60815"/>
                  <a:gd name="connsiteY8" fmla="*/ 69898 h 96562"/>
                  <a:gd name="connsiteX9" fmla="*/ 0 w 60815"/>
                  <a:gd name="connsiteY9" fmla="*/ 50137 h 96562"/>
                  <a:gd name="connsiteX10" fmla="*/ 2051 w 60815"/>
                  <a:gd name="connsiteY10" fmla="*/ 28520 h 96562"/>
                  <a:gd name="connsiteX11" fmla="*/ 8074 w 60815"/>
                  <a:gd name="connsiteY11" fmla="*/ 12795 h 96562"/>
                  <a:gd name="connsiteX12" fmla="*/ 17939 w 60815"/>
                  <a:gd name="connsiteY12" fmla="*/ 3223 h 96562"/>
                  <a:gd name="connsiteX13" fmla="*/ 31450 w 60815"/>
                  <a:gd name="connsiteY13" fmla="*/ 0 h 96562"/>
                  <a:gd name="connsiteX14" fmla="*/ 30929 w 60815"/>
                  <a:gd name="connsiteY14" fmla="*/ 9051 h 96562"/>
                  <a:gd name="connsiteX15" fmla="*/ 10939 w 60815"/>
                  <a:gd name="connsiteY15" fmla="*/ 49616 h 96562"/>
                  <a:gd name="connsiteX16" fmla="*/ 49876 w 60815"/>
                  <a:gd name="connsiteY16" fmla="*/ 48900 h 96562"/>
                  <a:gd name="connsiteX17" fmla="*/ 30929 w 60815"/>
                  <a:gd name="connsiteY17" fmla="*/ 9051 h 96562"/>
                  <a:gd name="connsiteX0" fmla="*/ 31450 w 60815"/>
                  <a:gd name="connsiteY0" fmla="*/ 0 h 96562"/>
                  <a:gd name="connsiteX1" fmla="*/ 60815 w 60815"/>
                  <a:gd name="connsiteY1" fmla="*/ 47858 h 96562"/>
                  <a:gd name="connsiteX2" fmla="*/ 58699 w 60815"/>
                  <a:gd name="connsiteY2" fmla="*/ 68629 h 96562"/>
                  <a:gd name="connsiteX3" fmla="*/ 52579 w 60815"/>
                  <a:gd name="connsiteY3" fmla="*/ 83898 h 96562"/>
                  <a:gd name="connsiteX4" fmla="*/ 42747 w 60815"/>
                  <a:gd name="connsiteY4" fmla="*/ 93339 h 96562"/>
                  <a:gd name="connsiteX5" fmla="*/ 29496 w 60815"/>
                  <a:gd name="connsiteY5" fmla="*/ 96562 h 96562"/>
                  <a:gd name="connsiteX6" fmla="*/ 16962 w 60815"/>
                  <a:gd name="connsiteY6" fmla="*/ 93469 h 96562"/>
                  <a:gd name="connsiteX7" fmla="*/ 7684 w 60815"/>
                  <a:gd name="connsiteY7" fmla="*/ 84451 h 96562"/>
                  <a:gd name="connsiteX8" fmla="*/ 1954 w 60815"/>
                  <a:gd name="connsiteY8" fmla="*/ 69898 h 96562"/>
                  <a:gd name="connsiteX9" fmla="*/ 0 w 60815"/>
                  <a:gd name="connsiteY9" fmla="*/ 50137 h 96562"/>
                  <a:gd name="connsiteX10" fmla="*/ 2051 w 60815"/>
                  <a:gd name="connsiteY10" fmla="*/ 28520 h 96562"/>
                  <a:gd name="connsiteX11" fmla="*/ 8074 w 60815"/>
                  <a:gd name="connsiteY11" fmla="*/ 12795 h 96562"/>
                  <a:gd name="connsiteX12" fmla="*/ 17939 w 60815"/>
                  <a:gd name="connsiteY12" fmla="*/ 3223 h 96562"/>
                  <a:gd name="connsiteX13" fmla="*/ 31450 w 60815"/>
                  <a:gd name="connsiteY13" fmla="*/ 0 h 96562"/>
                  <a:gd name="connsiteX14" fmla="*/ 30929 w 60815"/>
                  <a:gd name="connsiteY14" fmla="*/ 9051 h 96562"/>
                  <a:gd name="connsiteX15" fmla="*/ 49876 w 60815"/>
                  <a:gd name="connsiteY15" fmla="*/ 48900 h 96562"/>
                  <a:gd name="connsiteX16" fmla="*/ 30929 w 60815"/>
                  <a:gd name="connsiteY16" fmla="*/ 9051 h 96562"/>
                  <a:gd name="connsiteX0" fmla="*/ 31450 w 60815"/>
                  <a:gd name="connsiteY0" fmla="*/ 0 h 96562"/>
                  <a:gd name="connsiteX1" fmla="*/ 60815 w 60815"/>
                  <a:gd name="connsiteY1" fmla="*/ 47858 h 96562"/>
                  <a:gd name="connsiteX2" fmla="*/ 58699 w 60815"/>
                  <a:gd name="connsiteY2" fmla="*/ 68629 h 96562"/>
                  <a:gd name="connsiteX3" fmla="*/ 52579 w 60815"/>
                  <a:gd name="connsiteY3" fmla="*/ 83898 h 96562"/>
                  <a:gd name="connsiteX4" fmla="*/ 42747 w 60815"/>
                  <a:gd name="connsiteY4" fmla="*/ 93339 h 96562"/>
                  <a:gd name="connsiteX5" fmla="*/ 29496 w 60815"/>
                  <a:gd name="connsiteY5" fmla="*/ 96562 h 96562"/>
                  <a:gd name="connsiteX6" fmla="*/ 16962 w 60815"/>
                  <a:gd name="connsiteY6" fmla="*/ 93469 h 96562"/>
                  <a:gd name="connsiteX7" fmla="*/ 7684 w 60815"/>
                  <a:gd name="connsiteY7" fmla="*/ 84451 h 96562"/>
                  <a:gd name="connsiteX8" fmla="*/ 1954 w 60815"/>
                  <a:gd name="connsiteY8" fmla="*/ 69898 h 96562"/>
                  <a:gd name="connsiteX9" fmla="*/ 0 w 60815"/>
                  <a:gd name="connsiteY9" fmla="*/ 50137 h 96562"/>
                  <a:gd name="connsiteX10" fmla="*/ 2051 w 60815"/>
                  <a:gd name="connsiteY10" fmla="*/ 28520 h 96562"/>
                  <a:gd name="connsiteX11" fmla="*/ 8074 w 60815"/>
                  <a:gd name="connsiteY11" fmla="*/ 12795 h 96562"/>
                  <a:gd name="connsiteX12" fmla="*/ 17939 w 60815"/>
                  <a:gd name="connsiteY12" fmla="*/ 3223 h 96562"/>
                  <a:gd name="connsiteX13" fmla="*/ 31450 w 60815"/>
                  <a:gd name="connsiteY13" fmla="*/ 0 h 96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0815" h="96562">
                    <a:moveTo>
                      <a:pt x="31450" y="0"/>
                    </a:moveTo>
                    <a:cubicBezTo>
                      <a:pt x="51027" y="0"/>
                      <a:pt x="60815" y="15953"/>
                      <a:pt x="60815" y="47858"/>
                    </a:cubicBezTo>
                    <a:cubicBezTo>
                      <a:pt x="60815" y="55671"/>
                      <a:pt x="60110" y="62595"/>
                      <a:pt x="58699" y="68629"/>
                    </a:cubicBezTo>
                    <a:cubicBezTo>
                      <a:pt x="57288" y="74662"/>
                      <a:pt x="55248" y="79752"/>
                      <a:pt x="52579" y="83898"/>
                    </a:cubicBezTo>
                    <a:cubicBezTo>
                      <a:pt x="49909" y="88043"/>
                      <a:pt x="46632" y="91190"/>
                      <a:pt x="42747" y="93339"/>
                    </a:cubicBezTo>
                    <a:cubicBezTo>
                      <a:pt x="38862" y="95488"/>
                      <a:pt x="34445" y="96562"/>
                      <a:pt x="29496" y="96562"/>
                    </a:cubicBezTo>
                    <a:cubicBezTo>
                      <a:pt x="24808" y="96562"/>
                      <a:pt x="20630" y="95531"/>
                      <a:pt x="16962" y="93469"/>
                    </a:cubicBezTo>
                    <a:cubicBezTo>
                      <a:pt x="13294" y="91407"/>
                      <a:pt x="10201" y="88401"/>
                      <a:pt x="7684" y="84451"/>
                    </a:cubicBezTo>
                    <a:cubicBezTo>
                      <a:pt x="5166" y="80501"/>
                      <a:pt x="3256" y="75650"/>
                      <a:pt x="1954" y="69898"/>
                    </a:cubicBezTo>
                    <a:cubicBezTo>
                      <a:pt x="652" y="64147"/>
                      <a:pt x="0" y="57560"/>
                      <a:pt x="0" y="50137"/>
                    </a:cubicBezTo>
                    <a:cubicBezTo>
                      <a:pt x="0" y="41976"/>
                      <a:pt x="684" y="34770"/>
                      <a:pt x="2051" y="28520"/>
                    </a:cubicBezTo>
                    <a:cubicBezTo>
                      <a:pt x="3419" y="22269"/>
                      <a:pt x="5426" y="17027"/>
                      <a:pt x="8074" y="12795"/>
                    </a:cubicBezTo>
                    <a:cubicBezTo>
                      <a:pt x="10722" y="8563"/>
                      <a:pt x="14010" y="5372"/>
                      <a:pt x="17939" y="3223"/>
                    </a:cubicBezTo>
                    <a:cubicBezTo>
                      <a:pt x="21867" y="1075"/>
                      <a:pt x="26371" y="0"/>
                      <a:pt x="31450" y="0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  <a:beve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25" name="Freeform: Shape 224">
                <a:extLst>
                  <a:ext uri="{FF2B5EF4-FFF2-40B4-BE49-F238E27FC236}">
                    <a16:creationId xmlns:a16="http://schemas.microsoft.com/office/drawing/2014/main" id="{9EEABC8C-9F5F-4921-B8D0-0D1AF521D512}"/>
                  </a:ext>
                </a:extLst>
              </p:cNvPr>
              <p:cNvSpPr/>
              <p:nvPr/>
            </p:nvSpPr>
            <p:spPr bwMode="auto">
              <a:xfrm>
                <a:off x="5010414" y="1156660"/>
                <a:ext cx="17428" cy="92477"/>
              </a:xfrm>
              <a:custGeom>
                <a:avLst/>
                <a:gdLst>
                  <a:gd name="connsiteX0" fmla="*/ 28259 w 32296"/>
                  <a:gd name="connsiteY0" fmla="*/ 0 h 95455"/>
                  <a:gd name="connsiteX1" fmla="*/ 32296 w 32296"/>
                  <a:gd name="connsiteY1" fmla="*/ 0 h 95455"/>
                  <a:gd name="connsiteX2" fmla="*/ 32296 w 32296"/>
                  <a:gd name="connsiteY2" fmla="*/ 95455 h 95455"/>
                  <a:gd name="connsiteX3" fmla="*/ 21618 w 32296"/>
                  <a:gd name="connsiteY3" fmla="*/ 95455 h 95455"/>
                  <a:gd name="connsiteX4" fmla="*/ 21618 w 32296"/>
                  <a:gd name="connsiteY4" fmla="*/ 14781 h 95455"/>
                  <a:gd name="connsiteX5" fmla="*/ 18004 w 32296"/>
                  <a:gd name="connsiteY5" fmla="*/ 17613 h 95455"/>
                  <a:gd name="connsiteX6" fmla="*/ 12665 w 32296"/>
                  <a:gd name="connsiteY6" fmla="*/ 20771 h 95455"/>
                  <a:gd name="connsiteX7" fmla="*/ 6414 w 32296"/>
                  <a:gd name="connsiteY7" fmla="*/ 23701 h 95455"/>
                  <a:gd name="connsiteX8" fmla="*/ 0 w 32296"/>
                  <a:gd name="connsiteY8" fmla="*/ 25850 h 95455"/>
                  <a:gd name="connsiteX9" fmla="*/ 7456 w 32296"/>
                  <a:gd name="connsiteY9" fmla="*/ 12404 h 95455"/>
                  <a:gd name="connsiteX10" fmla="*/ 15204 w 32296"/>
                  <a:gd name="connsiteY10" fmla="*/ 8693 h 95455"/>
                  <a:gd name="connsiteX11" fmla="*/ 22399 w 32296"/>
                  <a:gd name="connsiteY11" fmla="*/ 4396 h 95455"/>
                  <a:gd name="connsiteX12" fmla="*/ 28259 w 32296"/>
                  <a:gd name="connsiteY12" fmla="*/ 0 h 95455"/>
                  <a:gd name="connsiteX0" fmla="*/ 28259 w 32296"/>
                  <a:gd name="connsiteY0" fmla="*/ 0 h 95455"/>
                  <a:gd name="connsiteX1" fmla="*/ 32296 w 32296"/>
                  <a:gd name="connsiteY1" fmla="*/ 0 h 95455"/>
                  <a:gd name="connsiteX2" fmla="*/ 32296 w 32296"/>
                  <a:gd name="connsiteY2" fmla="*/ 95455 h 95455"/>
                  <a:gd name="connsiteX3" fmla="*/ 21618 w 32296"/>
                  <a:gd name="connsiteY3" fmla="*/ 95455 h 95455"/>
                  <a:gd name="connsiteX4" fmla="*/ 21618 w 32296"/>
                  <a:gd name="connsiteY4" fmla="*/ 14781 h 95455"/>
                  <a:gd name="connsiteX5" fmla="*/ 18004 w 32296"/>
                  <a:gd name="connsiteY5" fmla="*/ 17613 h 95455"/>
                  <a:gd name="connsiteX6" fmla="*/ 12665 w 32296"/>
                  <a:gd name="connsiteY6" fmla="*/ 20771 h 95455"/>
                  <a:gd name="connsiteX7" fmla="*/ 6414 w 32296"/>
                  <a:gd name="connsiteY7" fmla="*/ 23701 h 95455"/>
                  <a:gd name="connsiteX8" fmla="*/ 0 w 32296"/>
                  <a:gd name="connsiteY8" fmla="*/ 25850 h 95455"/>
                  <a:gd name="connsiteX9" fmla="*/ 15204 w 32296"/>
                  <a:gd name="connsiteY9" fmla="*/ 8693 h 95455"/>
                  <a:gd name="connsiteX10" fmla="*/ 22399 w 32296"/>
                  <a:gd name="connsiteY10" fmla="*/ 4396 h 95455"/>
                  <a:gd name="connsiteX11" fmla="*/ 28259 w 32296"/>
                  <a:gd name="connsiteY11" fmla="*/ 0 h 95455"/>
                  <a:gd name="connsiteX0" fmla="*/ 28259 w 32296"/>
                  <a:gd name="connsiteY0" fmla="*/ 0 h 95455"/>
                  <a:gd name="connsiteX1" fmla="*/ 32296 w 32296"/>
                  <a:gd name="connsiteY1" fmla="*/ 0 h 95455"/>
                  <a:gd name="connsiteX2" fmla="*/ 32296 w 32296"/>
                  <a:gd name="connsiteY2" fmla="*/ 95455 h 95455"/>
                  <a:gd name="connsiteX3" fmla="*/ 21618 w 32296"/>
                  <a:gd name="connsiteY3" fmla="*/ 95455 h 95455"/>
                  <a:gd name="connsiteX4" fmla="*/ 21618 w 32296"/>
                  <a:gd name="connsiteY4" fmla="*/ 14781 h 95455"/>
                  <a:gd name="connsiteX5" fmla="*/ 18004 w 32296"/>
                  <a:gd name="connsiteY5" fmla="*/ 17613 h 95455"/>
                  <a:gd name="connsiteX6" fmla="*/ 12665 w 32296"/>
                  <a:gd name="connsiteY6" fmla="*/ 20771 h 95455"/>
                  <a:gd name="connsiteX7" fmla="*/ 6414 w 32296"/>
                  <a:gd name="connsiteY7" fmla="*/ 23701 h 95455"/>
                  <a:gd name="connsiteX8" fmla="*/ 0 w 32296"/>
                  <a:gd name="connsiteY8" fmla="*/ 25850 h 95455"/>
                  <a:gd name="connsiteX9" fmla="*/ 22399 w 32296"/>
                  <a:gd name="connsiteY9" fmla="*/ 4396 h 95455"/>
                  <a:gd name="connsiteX10" fmla="*/ 28259 w 32296"/>
                  <a:gd name="connsiteY10" fmla="*/ 0 h 95455"/>
                  <a:gd name="connsiteX0" fmla="*/ 28259 w 32296"/>
                  <a:gd name="connsiteY0" fmla="*/ 0 h 95455"/>
                  <a:gd name="connsiteX1" fmla="*/ 32296 w 32296"/>
                  <a:gd name="connsiteY1" fmla="*/ 0 h 95455"/>
                  <a:gd name="connsiteX2" fmla="*/ 32296 w 32296"/>
                  <a:gd name="connsiteY2" fmla="*/ 95455 h 95455"/>
                  <a:gd name="connsiteX3" fmla="*/ 21618 w 32296"/>
                  <a:gd name="connsiteY3" fmla="*/ 95455 h 95455"/>
                  <a:gd name="connsiteX4" fmla="*/ 21618 w 32296"/>
                  <a:gd name="connsiteY4" fmla="*/ 14781 h 95455"/>
                  <a:gd name="connsiteX5" fmla="*/ 18004 w 32296"/>
                  <a:gd name="connsiteY5" fmla="*/ 17613 h 95455"/>
                  <a:gd name="connsiteX6" fmla="*/ 12665 w 32296"/>
                  <a:gd name="connsiteY6" fmla="*/ 20771 h 95455"/>
                  <a:gd name="connsiteX7" fmla="*/ 6414 w 32296"/>
                  <a:gd name="connsiteY7" fmla="*/ 23701 h 95455"/>
                  <a:gd name="connsiteX8" fmla="*/ 0 w 32296"/>
                  <a:gd name="connsiteY8" fmla="*/ 25850 h 95455"/>
                  <a:gd name="connsiteX9" fmla="*/ 28259 w 32296"/>
                  <a:gd name="connsiteY9" fmla="*/ 0 h 95455"/>
                  <a:gd name="connsiteX0" fmla="*/ 0 w 32296"/>
                  <a:gd name="connsiteY0" fmla="*/ 25850 h 95455"/>
                  <a:gd name="connsiteX1" fmla="*/ 32296 w 32296"/>
                  <a:gd name="connsiteY1" fmla="*/ 0 h 95455"/>
                  <a:gd name="connsiteX2" fmla="*/ 32296 w 32296"/>
                  <a:gd name="connsiteY2" fmla="*/ 95455 h 95455"/>
                  <a:gd name="connsiteX3" fmla="*/ 21618 w 32296"/>
                  <a:gd name="connsiteY3" fmla="*/ 95455 h 95455"/>
                  <a:gd name="connsiteX4" fmla="*/ 21618 w 32296"/>
                  <a:gd name="connsiteY4" fmla="*/ 14781 h 95455"/>
                  <a:gd name="connsiteX5" fmla="*/ 18004 w 32296"/>
                  <a:gd name="connsiteY5" fmla="*/ 17613 h 95455"/>
                  <a:gd name="connsiteX6" fmla="*/ 12665 w 32296"/>
                  <a:gd name="connsiteY6" fmla="*/ 20771 h 95455"/>
                  <a:gd name="connsiteX7" fmla="*/ 6414 w 32296"/>
                  <a:gd name="connsiteY7" fmla="*/ 23701 h 95455"/>
                  <a:gd name="connsiteX8" fmla="*/ 0 w 32296"/>
                  <a:gd name="connsiteY8" fmla="*/ 25850 h 95455"/>
                  <a:gd name="connsiteX0" fmla="*/ 32296 w 37457"/>
                  <a:gd name="connsiteY0" fmla="*/ 0 h 95455"/>
                  <a:gd name="connsiteX1" fmla="*/ 32296 w 37457"/>
                  <a:gd name="connsiteY1" fmla="*/ 95455 h 95455"/>
                  <a:gd name="connsiteX2" fmla="*/ 21618 w 37457"/>
                  <a:gd name="connsiteY2" fmla="*/ 95455 h 95455"/>
                  <a:gd name="connsiteX3" fmla="*/ 21618 w 37457"/>
                  <a:gd name="connsiteY3" fmla="*/ 14781 h 95455"/>
                  <a:gd name="connsiteX4" fmla="*/ 18004 w 37457"/>
                  <a:gd name="connsiteY4" fmla="*/ 17613 h 95455"/>
                  <a:gd name="connsiteX5" fmla="*/ 12665 w 37457"/>
                  <a:gd name="connsiteY5" fmla="*/ 20771 h 95455"/>
                  <a:gd name="connsiteX6" fmla="*/ 6414 w 37457"/>
                  <a:gd name="connsiteY6" fmla="*/ 23701 h 95455"/>
                  <a:gd name="connsiteX7" fmla="*/ 0 w 37457"/>
                  <a:gd name="connsiteY7" fmla="*/ 25850 h 95455"/>
                  <a:gd name="connsiteX8" fmla="*/ 37457 w 37457"/>
                  <a:gd name="connsiteY8" fmla="*/ 5161 h 95455"/>
                  <a:gd name="connsiteX0" fmla="*/ 32296 w 37457"/>
                  <a:gd name="connsiteY0" fmla="*/ 90294 h 90294"/>
                  <a:gd name="connsiteX1" fmla="*/ 21618 w 37457"/>
                  <a:gd name="connsiteY1" fmla="*/ 90294 h 90294"/>
                  <a:gd name="connsiteX2" fmla="*/ 21618 w 37457"/>
                  <a:gd name="connsiteY2" fmla="*/ 9620 h 90294"/>
                  <a:gd name="connsiteX3" fmla="*/ 18004 w 37457"/>
                  <a:gd name="connsiteY3" fmla="*/ 12452 h 90294"/>
                  <a:gd name="connsiteX4" fmla="*/ 12665 w 37457"/>
                  <a:gd name="connsiteY4" fmla="*/ 15610 h 90294"/>
                  <a:gd name="connsiteX5" fmla="*/ 6414 w 37457"/>
                  <a:gd name="connsiteY5" fmla="*/ 18540 h 90294"/>
                  <a:gd name="connsiteX6" fmla="*/ 0 w 37457"/>
                  <a:gd name="connsiteY6" fmla="*/ 20689 h 90294"/>
                  <a:gd name="connsiteX7" fmla="*/ 37457 w 37457"/>
                  <a:gd name="connsiteY7" fmla="*/ 0 h 90294"/>
                  <a:gd name="connsiteX0" fmla="*/ 32296 w 32296"/>
                  <a:gd name="connsiteY0" fmla="*/ 80674 h 80674"/>
                  <a:gd name="connsiteX1" fmla="*/ 21618 w 32296"/>
                  <a:gd name="connsiteY1" fmla="*/ 80674 h 80674"/>
                  <a:gd name="connsiteX2" fmla="*/ 21618 w 32296"/>
                  <a:gd name="connsiteY2" fmla="*/ 0 h 80674"/>
                  <a:gd name="connsiteX3" fmla="*/ 18004 w 32296"/>
                  <a:gd name="connsiteY3" fmla="*/ 2832 h 80674"/>
                  <a:gd name="connsiteX4" fmla="*/ 12665 w 32296"/>
                  <a:gd name="connsiteY4" fmla="*/ 5990 h 80674"/>
                  <a:gd name="connsiteX5" fmla="*/ 6414 w 32296"/>
                  <a:gd name="connsiteY5" fmla="*/ 8920 h 80674"/>
                  <a:gd name="connsiteX6" fmla="*/ 0 w 32296"/>
                  <a:gd name="connsiteY6" fmla="*/ 11069 h 80674"/>
                  <a:gd name="connsiteX0" fmla="*/ 21618 w 21618"/>
                  <a:gd name="connsiteY0" fmla="*/ 80674 h 80674"/>
                  <a:gd name="connsiteX1" fmla="*/ 21618 w 21618"/>
                  <a:gd name="connsiteY1" fmla="*/ 0 h 80674"/>
                  <a:gd name="connsiteX2" fmla="*/ 18004 w 21618"/>
                  <a:gd name="connsiteY2" fmla="*/ 2832 h 80674"/>
                  <a:gd name="connsiteX3" fmla="*/ 12665 w 21618"/>
                  <a:gd name="connsiteY3" fmla="*/ 5990 h 80674"/>
                  <a:gd name="connsiteX4" fmla="*/ 6414 w 21618"/>
                  <a:gd name="connsiteY4" fmla="*/ 8920 h 80674"/>
                  <a:gd name="connsiteX5" fmla="*/ 0 w 21618"/>
                  <a:gd name="connsiteY5" fmla="*/ 11069 h 80674"/>
                  <a:gd name="connsiteX0" fmla="*/ 15204 w 15204"/>
                  <a:gd name="connsiteY0" fmla="*/ 80674 h 80674"/>
                  <a:gd name="connsiteX1" fmla="*/ 15204 w 15204"/>
                  <a:gd name="connsiteY1" fmla="*/ 0 h 80674"/>
                  <a:gd name="connsiteX2" fmla="*/ 11590 w 15204"/>
                  <a:gd name="connsiteY2" fmla="*/ 2832 h 80674"/>
                  <a:gd name="connsiteX3" fmla="*/ 6251 w 15204"/>
                  <a:gd name="connsiteY3" fmla="*/ 5990 h 80674"/>
                  <a:gd name="connsiteX4" fmla="*/ 0 w 15204"/>
                  <a:gd name="connsiteY4" fmla="*/ 8920 h 806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04" h="80674">
                    <a:moveTo>
                      <a:pt x="15204" y="80674"/>
                    </a:moveTo>
                    <a:lnTo>
                      <a:pt x="15204" y="0"/>
                    </a:lnTo>
                    <a:cubicBezTo>
                      <a:pt x="14379" y="825"/>
                      <a:pt x="13174" y="1769"/>
                      <a:pt x="11590" y="2832"/>
                    </a:cubicBezTo>
                    <a:cubicBezTo>
                      <a:pt x="10006" y="3896"/>
                      <a:pt x="8226" y="4948"/>
                      <a:pt x="6251" y="5990"/>
                    </a:cubicBezTo>
                    <a:cubicBezTo>
                      <a:pt x="4276" y="7032"/>
                      <a:pt x="2192" y="8009"/>
                      <a:pt x="0" y="8920"/>
                    </a:cubicBezTo>
                  </a:path>
                </a:pathLst>
              </a:custGeom>
              <a:noFill/>
              <a:ln w="12700">
                <a:solidFill>
                  <a:schemeClr val="tx1"/>
                </a:solidFill>
                <a:beve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221" name="Right Triangle 220">
              <a:extLst>
                <a:ext uri="{FF2B5EF4-FFF2-40B4-BE49-F238E27FC236}">
                  <a16:creationId xmlns:a16="http://schemas.microsoft.com/office/drawing/2014/main" id="{0E7E8C24-3299-4341-969B-653A0D97635A}"/>
                </a:ext>
              </a:extLst>
            </p:cNvPr>
            <p:cNvSpPr/>
            <p:nvPr/>
          </p:nvSpPr>
          <p:spPr bwMode="auto">
            <a:xfrm>
              <a:off x="5326469" y="2189582"/>
              <a:ext cx="668200" cy="662475"/>
            </a:xfrm>
            <a:prstGeom prst="rtTriangle">
              <a:avLst/>
            </a:prstGeom>
            <a:noFill/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5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Segoe UI" pitchFamily="34" charset="0"/>
              </a:endParaRPr>
            </a:p>
          </p:txBody>
        </p:sp>
      </p:grpSp>
      <p:grpSp>
        <p:nvGrpSpPr>
          <p:cNvPr id="226" name="Group 225">
            <a:extLst>
              <a:ext uri="{FF2B5EF4-FFF2-40B4-BE49-F238E27FC236}">
                <a16:creationId xmlns:a16="http://schemas.microsoft.com/office/drawing/2014/main" id="{379BCE43-AECC-4A67-8CCD-78DA8DD5B336}"/>
              </a:ext>
            </a:extLst>
          </p:cNvPr>
          <p:cNvGrpSpPr/>
          <p:nvPr/>
        </p:nvGrpSpPr>
        <p:grpSpPr>
          <a:xfrm>
            <a:off x="9081256" y="4439748"/>
            <a:ext cx="732312" cy="719160"/>
            <a:chOff x="2549926" y="1227604"/>
            <a:chExt cx="5177116" cy="5084148"/>
          </a:xfrm>
        </p:grpSpPr>
        <p:sp>
          <p:nvSpPr>
            <p:cNvPr id="227" name="Freeform: Shape 821">
              <a:extLst>
                <a:ext uri="{FF2B5EF4-FFF2-40B4-BE49-F238E27FC236}">
                  <a16:creationId xmlns:a16="http://schemas.microsoft.com/office/drawing/2014/main" id="{644ADA88-6537-4CC5-92A0-2C0B29722B29}"/>
                </a:ext>
              </a:extLst>
            </p:cNvPr>
            <p:cNvSpPr/>
            <p:nvPr/>
          </p:nvSpPr>
          <p:spPr bwMode="auto">
            <a:xfrm>
              <a:off x="2549926" y="1227604"/>
              <a:ext cx="4001268" cy="3614059"/>
            </a:xfrm>
            <a:custGeom>
              <a:avLst/>
              <a:gdLst>
                <a:gd name="connsiteX0" fmla="*/ 2000634 w 4001268"/>
                <a:gd name="connsiteY0" fmla="*/ 0 h 3614059"/>
                <a:gd name="connsiteX1" fmla="*/ 4001268 w 4001268"/>
                <a:gd name="connsiteY1" fmla="*/ 1445188 h 3614059"/>
                <a:gd name="connsiteX2" fmla="*/ 3659101 w 4001268"/>
                <a:gd name="connsiteY2" fmla="*/ 1445188 h 3614059"/>
                <a:gd name="connsiteX3" fmla="*/ 3659101 w 4001268"/>
                <a:gd name="connsiteY3" fmla="*/ 3614059 h 3614059"/>
                <a:gd name="connsiteX4" fmla="*/ 3372234 w 4001268"/>
                <a:gd name="connsiteY4" fmla="*/ 3614059 h 3614059"/>
                <a:gd name="connsiteX5" fmla="*/ 3372234 w 4001268"/>
                <a:gd name="connsiteY5" fmla="*/ 1559139 h 3614059"/>
                <a:gd name="connsiteX6" fmla="*/ 629034 w 4001268"/>
                <a:gd name="connsiteY6" fmla="*/ 1559139 h 3614059"/>
                <a:gd name="connsiteX7" fmla="*/ 629034 w 4001268"/>
                <a:gd name="connsiteY7" fmla="*/ 3614059 h 3614059"/>
                <a:gd name="connsiteX8" fmla="*/ 342168 w 4001268"/>
                <a:gd name="connsiteY8" fmla="*/ 3614059 h 3614059"/>
                <a:gd name="connsiteX9" fmla="*/ 342168 w 4001268"/>
                <a:gd name="connsiteY9" fmla="*/ 1445188 h 3614059"/>
                <a:gd name="connsiteX10" fmla="*/ 0 w 4001268"/>
                <a:gd name="connsiteY10" fmla="*/ 1445188 h 3614059"/>
                <a:gd name="connsiteX11" fmla="*/ 2000634 w 4001268"/>
                <a:gd name="connsiteY11" fmla="*/ 0 h 3614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01268" h="3614059">
                  <a:moveTo>
                    <a:pt x="2000634" y="0"/>
                  </a:moveTo>
                  <a:lnTo>
                    <a:pt x="4001268" y="1445188"/>
                  </a:lnTo>
                  <a:lnTo>
                    <a:pt x="3659101" y="1445188"/>
                  </a:lnTo>
                  <a:lnTo>
                    <a:pt x="3659101" y="3614059"/>
                  </a:lnTo>
                  <a:lnTo>
                    <a:pt x="3372234" y="3614059"/>
                  </a:lnTo>
                  <a:lnTo>
                    <a:pt x="3372234" y="1559139"/>
                  </a:lnTo>
                  <a:lnTo>
                    <a:pt x="629034" y="1559139"/>
                  </a:lnTo>
                  <a:lnTo>
                    <a:pt x="629034" y="3614059"/>
                  </a:lnTo>
                  <a:lnTo>
                    <a:pt x="342168" y="3614059"/>
                  </a:lnTo>
                  <a:lnTo>
                    <a:pt x="342168" y="1445188"/>
                  </a:lnTo>
                  <a:lnTo>
                    <a:pt x="0" y="1445188"/>
                  </a:lnTo>
                  <a:lnTo>
                    <a:pt x="2000634" y="0"/>
                  </a:lnTo>
                  <a:close/>
                </a:path>
              </a:pathLst>
            </a:custGeom>
            <a:noFill/>
            <a:ln w="12700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28" name="Rectangle 227">
              <a:extLst>
                <a:ext uri="{FF2B5EF4-FFF2-40B4-BE49-F238E27FC236}">
                  <a16:creationId xmlns:a16="http://schemas.microsoft.com/office/drawing/2014/main" id="{836437FE-98E1-44E0-8F10-32F4E8E76744}"/>
                </a:ext>
              </a:extLst>
            </p:cNvPr>
            <p:cNvSpPr/>
            <p:nvPr/>
          </p:nvSpPr>
          <p:spPr bwMode="auto">
            <a:xfrm>
              <a:off x="3364798" y="4227868"/>
              <a:ext cx="603787" cy="603789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29" name="Rectangle 228">
              <a:extLst>
                <a:ext uri="{FF2B5EF4-FFF2-40B4-BE49-F238E27FC236}">
                  <a16:creationId xmlns:a16="http://schemas.microsoft.com/office/drawing/2014/main" id="{77FE236E-00BA-475C-925A-6F209F976764}"/>
                </a:ext>
              </a:extLst>
            </p:cNvPr>
            <p:cNvSpPr/>
            <p:nvPr/>
          </p:nvSpPr>
          <p:spPr bwMode="auto">
            <a:xfrm>
              <a:off x="3968585" y="4227868"/>
              <a:ext cx="603787" cy="603789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0" name="Rectangle 229">
              <a:extLst>
                <a:ext uri="{FF2B5EF4-FFF2-40B4-BE49-F238E27FC236}">
                  <a16:creationId xmlns:a16="http://schemas.microsoft.com/office/drawing/2014/main" id="{F94631E6-296F-416E-9BB6-209EEE29A9A7}"/>
                </a:ext>
              </a:extLst>
            </p:cNvPr>
            <p:cNvSpPr/>
            <p:nvPr/>
          </p:nvSpPr>
          <p:spPr bwMode="auto">
            <a:xfrm>
              <a:off x="4572371" y="4227868"/>
              <a:ext cx="603787" cy="603789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1" name="Rectangle 230">
              <a:extLst>
                <a:ext uri="{FF2B5EF4-FFF2-40B4-BE49-F238E27FC236}">
                  <a16:creationId xmlns:a16="http://schemas.microsoft.com/office/drawing/2014/main" id="{0D82F08C-0183-45AE-91EF-A0A05D07C50F}"/>
                </a:ext>
              </a:extLst>
            </p:cNvPr>
            <p:cNvSpPr/>
            <p:nvPr/>
          </p:nvSpPr>
          <p:spPr bwMode="auto">
            <a:xfrm>
              <a:off x="3364798" y="3624080"/>
              <a:ext cx="603787" cy="603789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2" name="Rectangle 231">
              <a:extLst>
                <a:ext uri="{FF2B5EF4-FFF2-40B4-BE49-F238E27FC236}">
                  <a16:creationId xmlns:a16="http://schemas.microsoft.com/office/drawing/2014/main" id="{3C328A51-1C3A-40C5-B74E-FF71A43AEC48}"/>
                </a:ext>
              </a:extLst>
            </p:cNvPr>
            <p:cNvSpPr/>
            <p:nvPr/>
          </p:nvSpPr>
          <p:spPr bwMode="auto">
            <a:xfrm>
              <a:off x="3968585" y="3624080"/>
              <a:ext cx="603787" cy="603789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3" name="Rectangle 232">
              <a:extLst>
                <a:ext uri="{FF2B5EF4-FFF2-40B4-BE49-F238E27FC236}">
                  <a16:creationId xmlns:a16="http://schemas.microsoft.com/office/drawing/2014/main" id="{01FEAE0E-8FD7-45C5-92CA-5F089DE50647}"/>
                </a:ext>
              </a:extLst>
            </p:cNvPr>
            <p:cNvSpPr/>
            <p:nvPr/>
          </p:nvSpPr>
          <p:spPr bwMode="auto">
            <a:xfrm>
              <a:off x="3777367" y="3020291"/>
              <a:ext cx="603787" cy="603789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4" name="Cylinder 828">
              <a:extLst>
                <a:ext uri="{FF2B5EF4-FFF2-40B4-BE49-F238E27FC236}">
                  <a16:creationId xmlns:a16="http://schemas.microsoft.com/office/drawing/2014/main" id="{3FC58174-45E2-44AD-A09E-0718C25DDF96}"/>
                </a:ext>
              </a:extLst>
            </p:cNvPr>
            <p:cNvSpPr/>
            <p:nvPr/>
          </p:nvSpPr>
          <p:spPr bwMode="auto">
            <a:xfrm>
              <a:off x="5335724" y="3170126"/>
              <a:ext cx="2391318" cy="3141626"/>
            </a:xfrm>
            <a:prstGeom prst="can">
              <a:avLst>
                <a:gd name="adj" fmla="val 39530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6304" rIns="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235" name="Group 234">
            <a:extLst>
              <a:ext uri="{FF2B5EF4-FFF2-40B4-BE49-F238E27FC236}">
                <a16:creationId xmlns:a16="http://schemas.microsoft.com/office/drawing/2014/main" id="{2C711776-E149-4F75-AFD3-59EB67F65E1E}"/>
              </a:ext>
            </a:extLst>
          </p:cNvPr>
          <p:cNvGrpSpPr/>
          <p:nvPr/>
        </p:nvGrpSpPr>
        <p:grpSpPr>
          <a:xfrm>
            <a:off x="2953700" y="2597853"/>
            <a:ext cx="485337" cy="487453"/>
            <a:chOff x="5279190" y="5401430"/>
            <a:chExt cx="1101836" cy="1106637"/>
          </a:xfrm>
        </p:grpSpPr>
        <p:sp>
          <p:nvSpPr>
            <p:cNvPr id="236" name="Freeform: Shape 815">
              <a:extLst>
                <a:ext uri="{FF2B5EF4-FFF2-40B4-BE49-F238E27FC236}">
                  <a16:creationId xmlns:a16="http://schemas.microsoft.com/office/drawing/2014/main" id="{2B8465E2-9D20-4AB2-A850-C964298268B2}"/>
                </a:ext>
              </a:extLst>
            </p:cNvPr>
            <p:cNvSpPr/>
            <p:nvPr/>
          </p:nvSpPr>
          <p:spPr bwMode="auto">
            <a:xfrm>
              <a:off x="5708249" y="6208019"/>
              <a:ext cx="122821" cy="122820"/>
            </a:xfrm>
            <a:custGeom>
              <a:avLst/>
              <a:gdLst>
                <a:gd name="connsiteX0" fmla="*/ 0 w 122821"/>
                <a:gd name="connsiteY0" fmla="*/ 0 h 122820"/>
                <a:gd name="connsiteX1" fmla="*/ 122821 w 122821"/>
                <a:gd name="connsiteY1" fmla="*/ 0 h 122820"/>
                <a:gd name="connsiteX2" fmla="*/ 122821 w 122821"/>
                <a:gd name="connsiteY2" fmla="*/ 122820 h 122820"/>
                <a:gd name="connsiteX3" fmla="*/ 0 w 122821"/>
                <a:gd name="connsiteY3" fmla="*/ 122820 h 122820"/>
                <a:gd name="connsiteX4" fmla="*/ 0 w 122821"/>
                <a:gd name="connsiteY4" fmla="*/ 0 h 122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821" h="122820">
                  <a:moveTo>
                    <a:pt x="0" y="0"/>
                  </a:moveTo>
                  <a:lnTo>
                    <a:pt x="122821" y="0"/>
                  </a:lnTo>
                  <a:lnTo>
                    <a:pt x="122821" y="122820"/>
                  </a:lnTo>
                  <a:lnTo>
                    <a:pt x="0" y="12282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7" name="Freeform: Shape 816">
              <a:extLst>
                <a:ext uri="{FF2B5EF4-FFF2-40B4-BE49-F238E27FC236}">
                  <a16:creationId xmlns:a16="http://schemas.microsoft.com/office/drawing/2014/main" id="{7DF0C52A-D030-4F44-8E2E-E013E51103A0}"/>
                </a:ext>
              </a:extLst>
            </p:cNvPr>
            <p:cNvSpPr/>
            <p:nvPr/>
          </p:nvSpPr>
          <p:spPr bwMode="auto">
            <a:xfrm>
              <a:off x="5921817" y="6208019"/>
              <a:ext cx="122821" cy="122820"/>
            </a:xfrm>
            <a:custGeom>
              <a:avLst/>
              <a:gdLst>
                <a:gd name="connsiteX0" fmla="*/ 0 w 122821"/>
                <a:gd name="connsiteY0" fmla="*/ 0 h 122820"/>
                <a:gd name="connsiteX1" fmla="*/ 122821 w 122821"/>
                <a:gd name="connsiteY1" fmla="*/ 0 h 122820"/>
                <a:gd name="connsiteX2" fmla="*/ 122821 w 122821"/>
                <a:gd name="connsiteY2" fmla="*/ 122820 h 122820"/>
                <a:gd name="connsiteX3" fmla="*/ 0 w 122821"/>
                <a:gd name="connsiteY3" fmla="*/ 122820 h 122820"/>
                <a:gd name="connsiteX4" fmla="*/ 0 w 122821"/>
                <a:gd name="connsiteY4" fmla="*/ 0 h 122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821" h="122820">
                  <a:moveTo>
                    <a:pt x="0" y="0"/>
                  </a:moveTo>
                  <a:lnTo>
                    <a:pt x="122821" y="0"/>
                  </a:lnTo>
                  <a:lnTo>
                    <a:pt x="122821" y="122820"/>
                  </a:lnTo>
                  <a:lnTo>
                    <a:pt x="0" y="12282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8" name="Freeform: Shape 817">
              <a:extLst>
                <a:ext uri="{FF2B5EF4-FFF2-40B4-BE49-F238E27FC236}">
                  <a16:creationId xmlns:a16="http://schemas.microsoft.com/office/drawing/2014/main" id="{EB43C86E-F81C-4379-91E7-4B081F3B8C08}"/>
                </a:ext>
              </a:extLst>
            </p:cNvPr>
            <p:cNvSpPr/>
            <p:nvPr/>
          </p:nvSpPr>
          <p:spPr bwMode="auto">
            <a:xfrm>
              <a:off x="6135385" y="6208019"/>
              <a:ext cx="122821" cy="122820"/>
            </a:xfrm>
            <a:custGeom>
              <a:avLst/>
              <a:gdLst>
                <a:gd name="connsiteX0" fmla="*/ 0 w 122821"/>
                <a:gd name="connsiteY0" fmla="*/ 0 h 122820"/>
                <a:gd name="connsiteX1" fmla="*/ 122821 w 122821"/>
                <a:gd name="connsiteY1" fmla="*/ 0 h 122820"/>
                <a:gd name="connsiteX2" fmla="*/ 122821 w 122821"/>
                <a:gd name="connsiteY2" fmla="*/ 122820 h 122820"/>
                <a:gd name="connsiteX3" fmla="*/ 0 w 122821"/>
                <a:gd name="connsiteY3" fmla="*/ 122820 h 122820"/>
                <a:gd name="connsiteX4" fmla="*/ 0 w 122821"/>
                <a:gd name="connsiteY4" fmla="*/ 0 h 122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821" h="122820">
                  <a:moveTo>
                    <a:pt x="0" y="0"/>
                  </a:moveTo>
                  <a:lnTo>
                    <a:pt x="122821" y="0"/>
                  </a:lnTo>
                  <a:lnTo>
                    <a:pt x="122821" y="122820"/>
                  </a:lnTo>
                  <a:lnTo>
                    <a:pt x="0" y="12282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9" name="Freeform: Shape 818">
              <a:extLst>
                <a:ext uri="{FF2B5EF4-FFF2-40B4-BE49-F238E27FC236}">
                  <a16:creationId xmlns:a16="http://schemas.microsoft.com/office/drawing/2014/main" id="{02A02B4F-40AC-420C-998D-28F31DE902FD}"/>
                </a:ext>
              </a:extLst>
            </p:cNvPr>
            <p:cNvSpPr/>
            <p:nvPr/>
          </p:nvSpPr>
          <p:spPr bwMode="auto">
            <a:xfrm>
              <a:off x="5279191" y="5499596"/>
              <a:ext cx="1101835" cy="1008471"/>
            </a:xfrm>
            <a:custGeom>
              <a:avLst/>
              <a:gdLst>
                <a:gd name="connsiteX0" fmla="*/ 245153 w 1101835"/>
                <a:gd name="connsiteY0" fmla="*/ 0 h 1098248"/>
                <a:gd name="connsiteX1" fmla="*/ 489041 w 1101835"/>
                <a:gd name="connsiteY1" fmla="*/ 89777 h 1098248"/>
                <a:gd name="connsiteX2" fmla="*/ 490307 w 1101835"/>
                <a:gd name="connsiteY2" fmla="*/ 641334 h 1098248"/>
                <a:gd name="connsiteX3" fmla="*/ 796071 w 1101835"/>
                <a:gd name="connsiteY3" fmla="*/ 374222 h 1098248"/>
                <a:gd name="connsiteX4" fmla="*/ 796071 w 1101835"/>
                <a:gd name="connsiteY4" fmla="*/ 641334 h 1098248"/>
                <a:gd name="connsiteX5" fmla="*/ 1101835 w 1101835"/>
                <a:gd name="connsiteY5" fmla="*/ 374222 h 1098248"/>
                <a:gd name="connsiteX6" fmla="*/ 1101835 w 1101835"/>
                <a:gd name="connsiteY6" fmla="*/ 1098248 h 1098248"/>
                <a:gd name="connsiteX7" fmla="*/ 0 w 1101835"/>
                <a:gd name="connsiteY7" fmla="*/ 1098248 h 1098248"/>
                <a:gd name="connsiteX8" fmla="*/ 1265 w 1101835"/>
                <a:gd name="connsiteY8" fmla="*/ 89777 h 1098248"/>
                <a:gd name="connsiteX9" fmla="*/ 245153 w 1101835"/>
                <a:gd name="connsiteY9" fmla="*/ 0 h 1098248"/>
                <a:gd name="connsiteX0" fmla="*/ 245153 w 1101835"/>
                <a:gd name="connsiteY0" fmla="*/ 0 h 1098248"/>
                <a:gd name="connsiteX1" fmla="*/ 489041 w 1101835"/>
                <a:gd name="connsiteY1" fmla="*/ 89777 h 1098248"/>
                <a:gd name="connsiteX2" fmla="*/ 490307 w 1101835"/>
                <a:gd name="connsiteY2" fmla="*/ 641334 h 1098248"/>
                <a:gd name="connsiteX3" fmla="*/ 796071 w 1101835"/>
                <a:gd name="connsiteY3" fmla="*/ 374222 h 1098248"/>
                <a:gd name="connsiteX4" fmla="*/ 796071 w 1101835"/>
                <a:gd name="connsiteY4" fmla="*/ 641334 h 1098248"/>
                <a:gd name="connsiteX5" fmla="*/ 1101835 w 1101835"/>
                <a:gd name="connsiteY5" fmla="*/ 374222 h 1098248"/>
                <a:gd name="connsiteX6" fmla="*/ 1101835 w 1101835"/>
                <a:gd name="connsiteY6" fmla="*/ 1098248 h 1098248"/>
                <a:gd name="connsiteX7" fmla="*/ 0 w 1101835"/>
                <a:gd name="connsiteY7" fmla="*/ 1098248 h 1098248"/>
                <a:gd name="connsiteX8" fmla="*/ 1265 w 1101835"/>
                <a:gd name="connsiteY8" fmla="*/ 89777 h 1098248"/>
                <a:gd name="connsiteX9" fmla="*/ 336593 w 1101835"/>
                <a:gd name="connsiteY9" fmla="*/ 91440 h 1098248"/>
                <a:gd name="connsiteX0" fmla="*/ 245153 w 1101835"/>
                <a:gd name="connsiteY0" fmla="*/ 0 h 1098248"/>
                <a:gd name="connsiteX1" fmla="*/ 489041 w 1101835"/>
                <a:gd name="connsiteY1" fmla="*/ 89777 h 1098248"/>
                <a:gd name="connsiteX2" fmla="*/ 490307 w 1101835"/>
                <a:gd name="connsiteY2" fmla="*/ 641334 h 1098248"/>
                <a:gd name="connsiteX3" fmla="*/ 796071 w 1101835"/>
                <a:gd name="connsiteY3" fmla="*/ 374222 h 1098248"/>
                <a:gd name="connsiteX4" fmla="*/ 796071 w 1101835"/>
                <a:gd name="connsiteY4" fmla="*/ 641334 h 1098248"/>
                <a:gd name="connsiteX5" fmla="*/ 1101835 w 1101835"/>
                <a:gd name="connsiteY5" fmla="*/ 374222 h 1098248"/>
                <a:gd name="connsiteX6" fmla="*/ 1101835 w 1101835"/>
                <a:gd name="connsiteY6" fmla="*/ 1098248 h 1098248"/>
                <a:gd name="connsiteX7" fmla="*/ 0 w 1101835"/>
                <a:gd name="connsiteY7" fmla="*/ 1098248 h 1098248"/>
                <a:gd name="connsiteX8" fmla="*/ 1265 w 1101835"/>
                <a:gd name="connsiteY8" fmla="*/ 89777 h 1098248"/>
                <a:gd name="connsiteX0" fmla="*/ 489041 w 1101835"/>
                <a:gd name="connsiteY0" fmla="*/ 0 h 1008471"/>
                <a:gd name="connsiteX1" fmla="*/ 490307 w 1101835"/>
                <a:gd name="connsiteY1" fmla="*/ 551557 h 1008471"/>
                <a:gd name="connsiteX2" fmla="*/ 796071 w 1101835"/>
                <a:gd name="connsiteY2" fmla="*/ 284445 h 1008471"/>
                <a:gd name="connsiteX3" fmla="*/ 796071 w 1101835"/>
                <a:gd name="connsiteY3" fmla="*/ 551557 h 1008471"/>
                <a:gd name="connsiteX4" fmla="*/ 1101835 w 1101835"/>
                <a:gd name="connsiteY4" fmla="*/ 284445 h 1008471"/>
                <a:gd name="connsiteX5" fmla="*/ 1101835 w 1101835"/>
                <a:gd name="connsiteY5" fmla="*/ 1008471 h 1008471"/>
                <a:gd name="connsiteX6" fmla="*/ 0 w 1101835"/>
                <a:gd name="connsiteY6" fmla="*/ 1008471 h 1008471"/>
                <a:gd name="connsiteX7" fmla="*/ 1265 w 1101835"/>
                <a:gd name="connsiteY7" fmla="*/ 0 h 1008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01835" h="1008471">
                  <a:moveTo>
                    <a:pt x="489041" y="0"/>
                  </a:moveTo>
                  <a:lnTo>
                    <a:pt x="490307" y="551557"/>
                  </a:lnTo>
                  <a:lnTo>
                    <a:pt x="796071" y="284445"/>
                  </a:lnTo>
                  <a:lnTo>
                    <a:pt x="796071" y="551557"/>
                  </a:lnTo>
                  <a:lnTo>
                    <a:pt x="1101835" y="284445"/>
                  </a:lnTo>
                  <a:lnTo>
                    <a:pt x="1101835" y="1008471"/>
                  </a:lnTo>
                  <a:lnTo>
                    <a:pt x="0" y="1008471"/>
                  </a:lnTo>
                  <a:cubicBezTo>
                    <a:pt x="422" y="672314"/>
                    <a:pt x="843" y="336157"/>
                    <a:pt x="1265" y="0"/>
                  </a:cubicBezTo>
                </a:path>
              </a:pathLst>
            </a:custGeom>
            <a:noFill/>
            <a:ln w="12700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 useBgFill="1">
          <p:nvSpPr>
            <p:cNvPr id="240" name="Freeform: Shape 819">
              <a:extLst>
                <a:ext uri="{FF2B5EF4-FFF2-40B4-BE49-F238E27FC236}">
                  <a16:creationId xmlns:a16="http://schemas.microsoft.com/office/drawing/2014/main" id="{250DDAA1-06F9-470C-B041-1F4DD77E409E}"/>
                </a:ext>
              </a:extLst>
            </p:cNvPr>
            <p:cNvSpPr/>
            <p:nvPr/>
          </p:nvSpPr>
          <p:spPr bwMode="auto">
            <a:xfrm>
              <a:off x="5279190" y="5401430"/>
              <a:ext cx="488333" cy="201776"/>
            </a:xfrm>
            <a:custGeom>
              <a:avLst/>
              <a:gdLst>
                <a:gd name="connsiteX0" fmla="*/ 246301 w 492602"/>
                <a:gd name="connsiteY0" fmla="*/ 0 h 201776"/>
                <a:gd name="connsiteX1" fmla="*/ 492602 w 492602"/>
                <a:gd name="connsiteY1" fmla="*/ 100888 h 201776"/>
                <a:gd name="connsiteX2" fmla="*/ 246301 w 492602"/>
                <a:gd name="connsiteY2" fmla="*/ 201776 h 201776"/>
                <a:gd name="connsiteX3" fmla="*/ 0 w 492602"/>
                <a:gd name="connsiteY3" fmla="*/ 100888 h 201776"/>
                <a:gd name="connsiteX4" fmla="*/ 246301 w 492602"/>
                <a:gd name="connsiteY4" fmla="*/ 0 h 201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2602" h="201776">
                  <a:moveTo>
                    <a:pt x="246301" y="0"/>
                  </a:moveTo>
                  <a:cubicBezTo>
                    <a:pt x="382329" y="0"/>
                    <a:pt x="492602" y="45169"/>
                    <a:pt x="492602" y="100888"/>
                  </a:cubicBezTo>
                  <a:cubicBezTo>
                    <a:pt x="492602" y="156607"/>
                    <a:pt x="382329" y="201776"/>
                    <a:pt x="246301" y="201776"/>
                  </a:cubicBezTo>
                  <a:cubicBezTo>
                    <a:pt x="110273" y="201776"/>
                    <a:pt x="0" y="156607"/>
                    <a:pt x="0" y="100888"/>
                  </a:cubicBezTo>
                  <a:cubicBezTo>
                    <a:pt x="0" y="45169"/>
                    <a:pt x="110273" y="0"/>
                    <a:pt x="246301" y="0"/>
                  </a:cubicBezTo>
                  <a:close/>
                </a:path>
              </a:pathLst>
            </a:custGeom>
            <a:ln w="12700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</p:grpSp>
      <p:cxnSp>
        <p:nvCxnSpPr>
          <p:cNvPr id="241" name="Connector: Elbow 240">
            <a:extLst>
              <a:ext uri="{FF2B5EF4-FFF2-40B4-BE49-F238E27FC236}">
                <a16:creationId xmlns:a16="http://schemas.microsoft.com/office/drawing/2014/main" id="{DE4C24EB-DCCD-46F8-8A4C-B194A923741D}"/>
              </a:ext>
            </a:extLst>
          </p:cNvPr>
          <p:cNvCxnSpPr>
            <a:cxnSpLocks/>
            <a:stCxn id="170" idx="2"/>
          </p:cNvCxnSpPr>
          <p:nvPr/>
        </p:nvCxnSpPr>
        <p:spPr>
          <a:xfrm rot="16200000" flipH="1">
            <a:off x="6425813" y="2277074"/>
            <a:ext cx="1129678" cy="3640738"/>
          </a:xfrm>
          <a:prstGeom prst="bentConnector2">
            <a:avLst/>
          </a:prstGeom>
          <a:ln w="12700">
            <a:solidFill>
              <a:schemeClr val="tx2"/>
            </a:solidFill>
            <a:prstDash val="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Arrow Connector 241">
            <a:extLst>
              <a:ext uri="{FF2B5EF4-FFF2-40B4-BE49-F238E27FC236}">
                <a16:creationId xmlns:a16="http://schemas.microsoft.com/office/drawing/2014/main" id="{AA7B7D6F-3B7E-46B1-9686-48E2509D6352}"/>
              </a:ext>
            </a:extLst>
          </p:cNvPr>
          <p:cNvCxnSpPr>
            <a:cxnSpLocks/>
          </p:cNvCxnSpPr>
          <p:nvPr/>
        </p:nvCxnSpPr>
        <p:spPr>
          <a:xfrm>
            <a:off x="3572438" y="4836624"/>
            <a:ext cx="5238582" cy="0"/>
          </a:xfrm>
          <a:prstGeom prst="straightConnector1">
            <a:avLst/>
          </a:prstGeom>
          <a:ln w="12700">
            <a:solidFill>
              <a:schemeClr val="tx2"/>
            </a:solidFill>
            <a:prstDash val="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Arrow Connector 242">
            <a:extLst>
              <a:ext uri="{FF2B5EF4-FFF2-40B4-BE49-F238E27FC236}">
                <a16:creationId xmlns:a16="http://schemas.microsoft.com/office/drawing/2014/main" id="{303E9029-72B0-4A9D-8810-3A09B49E9137}"/>
              </a:ext>
            </a:extLst>
          </p:cNvPr>
          <p:cNvCxnSpPr>
            <a:cxnSpLocks/>
          </p:cNvCxnSpPr>
          <p:nvPr/>
        </p:nvCxnSpPr>
        <p:spPr>
          <a:xfrm>
            <a:off x="3572437" y="2828043"/>
            <a:ext cx="1187822" cy="0"/>
          </a:xfrm>
          <a:prstGeom prst="straightConnector1">
            <a:avLst/>
          </a:prstGeom>
          <a:ln w="12700">
            <a:solidFill>
              <a:schemeClr val="tx2"/>
            </a:solidFill>
            <a:prstDash val="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Arrow Connector 243">
            <a:extLst>
              <a:ext uri="{FF2B5EF4-FFF2-40B4-BE49-F238E27FC236}">
                <a16:creationId xmlns:a16="http://schemas.microsoft.com/office/drawing/2014/main" id="{0831E5F1-BF93-47A7-9FCA-355022A895B3}"/>
              </a:ext>
            </a:extLst>
          </p:cNvPr>
          <p:cNvCxnSpPr>
            <a:cxnSpLocks/>
          </p:cNvCxnSpPr>
          <p:nvPr/>
        </p:nvCxnSpPr>
        <p:spPr>
          <a:xfrm>
            <a:off x="2316994" y="2828043"/>
            <a:ext cx="448119" cy="1665"/>
          </a:xfrm>
          <a:prstGeom prst="straightConnector1">
            <a:avLst/>
          </a:prstGeom>
          <a:ln w="12700">
            <a:solidFill>
              <a:schemeClr val="tx2"/>
            </a:solidFill>
            <a:prstDash val="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Straight Arrow Connector 244">
            <a:extLst>
              <a:ext uri="{FF2B5EF4-FFF2-40B4-BE49-F238E27FC236}">
                <a16:creationId xmlns:a16="http://schemas.microsoft.com/office/drawing/2014/main" id="{273F52C6-F86E-4C99-9D4C-14FC4C486DF3}"/>
              </a:ext>
            </a:extLst>
          </p:cNvPr>
          <p:cNvCxnSpPr>
            <a:cxnSpLocks/>
          </p:cNvCxnSpPr>
          <p:nvPr/>
        </p:nvCxnSpPr>
        <p:spPr>
          <a:xfrm>
            <a:off x="2316994" y="4834959"/>
            <a:ext cx="448119" cy="1665"/>
          </a:xfrm>
          <a:prstGeom prst="straightConnector1">
            <a:avLst/>
          </a:prstGeom>
          <a:ln w="12700">
            <a:solidFill>
              <a:schemeClr val="tx2"/>
            </a:solidFill>
            <a:prstDash val="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6" name="Group 245">
            <a:extLst>
              <a:ext uri="{FF2B5EF4-FFF2-40B4-BE49-F238E27FC236}">
                <a16:creationId xmlns:a16="http://schemas.microsoft.com/office/drawing/2014/main" id="{ABCBAFDB-E5BE-4925-ADA1-D02421E4D6AE}"/>
              </a:ext>
            </a:extLst>
          </p:cNvPr>
          <p:cNvGrpSpPr/>
          <p:nvPr/>
        </p:nvGrpSpPr>
        <p:grpSpPr>
          <a:xfrm>
            <a:off x="2953700" y="4519140"/>
            <a:ext cx="485337" cy="487453"/>
            <a:chOff x="5279190" y="5401430"/>
            <a:chExt cx="1101836" cy="1106637"/>
          </a:xfrm>
        </p:grpSpPr>
        <p:sp>
          <p:nvSpPr>
            <p:cNvPr id="247" name="Freeform: Shape 815">
              <a:extLst>
                <a:ext uri="{FF2B5EF4-FFF2-40B4-BE49-F238E27FC236}">
                  <a16:creationId xmlns:a16="http://schemas.microsoft.com/office/drawing/2014/main" id="{73BFD031-A6F6-4371-A934-5BC3EA323AAA}"/>
                </a:ext>
              </a:extLst>
            </p:cNvPr>
            <p:cNvSpPr/>
            <p:nvPr/>
          </p:nvSpPr>
          <p:spPr bwMode="auto">
            <a:xfrm>
              <a:off x="5708249" y="6208019"/>
              <a:ext cx="122821" cy="122820"/>
            </a:xfrm>
            <a:custGeom>
              <a:avLst/>
              <a:gdLst>
                <a:gd name="connsiteX0" fmla="*/ 0 w 122821"/>
                <a:gd name="connsiteY0" fmla="*/ 0 h 122820"/>
                <a:gd name="connsiteX1" fmla="*/ 122821 w 122821"/>
                <a:gd name="connsiteY1" fmla="*/ 0 h 122820"/>
                <a:gd name="connsiteX2" fmla="*/ 122821 w 122821"/>
                <a:gd name="connsiteY2" fmla="*/ 122820 h 122820"/>
                <a:gd name="connsiteX3" fmla="*/ 0 w 122821"/>
                <a:gd name="connsiteY3" fmla="*/ 122820 h 122820"/>
                <a:gd name="connsiteX4" fmla="*/ 0 w 122821"/>
                <a:gd name="connsiteY4" fmla="*/ 0 h 122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821" h="122820">
                  <a:moveTo>
                    <a:pt x="0" y="0"/>
                  </a:moveTo>
                  <a:lnTo>
                    <a:pt x="122821" y="0"/>
                  </a:lnTo>
                  <a:lnTo>
                    <a:pt x="122821" y="122820"/>
                  </a:lnTo>
                  <a:lnTo>
                    <a:pt x="0" y="12282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8" name="Freeform: Shape 816">
              <a:extLst>
                <a:ext uri="{FF2B5EF4-FFF2-40B4-BE49-F238E27FC236}">
                  <a16:creationId xmlns:a16="http://schemas.microsoft.com/office/drawing/2014/main" id="{5DB2FBED-40CA-4C29-88DF-9B607E3A8DD1}"/>
                </a:ext>
              </a:extLst>
            </p:cNvPr>
            <p:cNvSpPr/>
            <p:nvPr/>
          </p:nvSpPr>
          <p:spPr bwMode="auto">
            <a:xfrm>
              <a:off x="5921817" y="6208019"/>
              <a:ext cx="122821" cy="122820"/>
            </a:xfrm>
            <a:custGeom>
              <a:avLst/>
              <a:gdLst>
                <a:gd name="connsiteX0" fmla="*/ 0 w 122821"/>
                <a:gd name="connsiteY0" fmla="*/ 0 h 122820"/>
                <a:gd name="connsiteX1" fmla="*/ 122821 w 122821"/>
                <a:gd name="connsiteY1" fmla="*/ 0 h 122820"/>
                <a:gd name="connsiteX2" fmla="*/ 122821 w 122821"/>
                <a:gd name="connsiteY2" fmla="*/ 122820 h 122820"/>
                <a:gd name="connsiteX3" fmla="*/ 0 w 122821"/>
                <a:gd name="connsiteY3" fmla="*/ 122820 h 122820"/>
                <a:gd name="connsiteX4" fmla="*/ 0 w 122821"/>
                <a:gd name="connsiteY4" fmla="*/ 0 h 122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821" h="122820">
                  <a:moveTo>
                    <a:pt x="0" y="0"/>
                  </a:moveTo>
                  <a:lnTo>
                    <a:pt x="122821" y="0"/>
                  </a:lnTo>
                  <a:lnTo>
                    <a:pt x="122821" y="122820"/>
                  </a:lnTo>
                  <a:lnTo>
                    <a:pt x="0" y="12282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9" name="Freeform: Shape 817">
              <a:extLst>
                <a:ext uri="{FF2B5EF4-FFF2-40B4-BE49-F238E27FC236}">
                  <a16:creationId xmlns:a16="http://schemas.microsoft.com/office/drawing/2014/main" id="{F71923D8-DAE9-4303-9907-8749A9133330}"/>
                </a:ext>
              </a:extLst>
            </p:cNvPr>
            <p:cNvSpPr/>
            <p:nvPr/>
          </p:nvSpPr>
          <p:spPr bwMode="auto">
            <a:xfrm>
              <a:off x="6135385" y="6208019"/>
              <a:ext cx="122821" cy="122820"/>
            </a:xfrm>
            <a:custGeom>
              <a:avLst/>
              <a:gdLst>
                <a:gd name="connsiteX0" fmla="*/ 0 w 122821"/>
                <a:gd name="connsiteY0" fmla="*/ 0 h 122820"/>
                <a:gd name="connsiteX1" fmla="*/ 122821 w 122821"/>
                <a:gd name="connsiteY1" fmla="*/ 0 h 122820"/>
                <a:gd name="connsiteX2" fmla="*/ 122821 w 122821"/>
                <a:gd name="connsiteY2" fmla="*/ 122820 h 122820"/>
                <a:gd name="connsiteX3" fmla="*/ 0 w 122821"/>
                <a:gd name="connsiteY3" fmla="*/ 122820 h 122820"/>
                <a:gd name="connsiteX4" fmla="*/ 0 w 122821"/>
                <a:gd name="connsiteY4" fmla="*/ 0 h 122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821" h="122820">
                  <a:moveTo>
                    <a:pt x="0" y="0"/>
                  </a:moveTo>
                  <a:lnTo>
                    <a:pt x="122821" y="0"/>
                  </a:lnTo>
                  <a:lnTo>
                    <a:pt x="122821" y="122820"/>
                  </a:lnTo>
                  <a:lnTo>
                    <a:pt x="0" y="12282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50" name="Freeform: Shape 818">
              <a:extLst>
                <a:ext uri="{FF2B5EF4-FFF2-40B4-BE49-F238E27FC236}">
                  <a16:creationId xmlns:a16="http://schemas.microsoft.com/office/drawing/2014/main" id="{927E12B2-DAFA-4255-A3A5-576D29F99385}"/>
                </a:ext>
              </a:extLst>
            </p:cNvPr>
            <p:cNvSpPr/>
            <p:nvPr/>
          </p:nvSpPr>
          <p:spPr bwMode="auto">
            <a:xfrm>
              <a:off x="5279191" y="5499596"/>
              <a:ext cx="1101835" cy="1008471"/>
            </a:xfrm>
            <a:custGeom>
              <a:avLst/>
              <a:gdLst>
                <a:gd name="connsiteX0" fmla="*/ 245153 w 1101835"/>
                <a:gd name="connsiteY0" fmla="*/ 0 h 1098248"/>
                <a:gd name="connsiteX1" fmla="*/ 489041 w 1101835"/>
                <a:gd name="connsiteY1" fmla="*/ 89777 h 1098248"/>
                <a:gd name="connsiteX2" fmla="*/ 490307 w 1101835"/>
                <a:gd name="connsiteY2" fmla="*/ 641334 h 1098248"/>
                <a:gd name="connsiteX3" fmla="*/ 796071 w 1101835"/>
                <a:gd name="connsiteY3" fmla="*/ 374222 h 1098248"/>
                <a:gd name="connsiteX4" fmla="*/ 796071 w 1101835"/>
                <a:gd name="connsiteY4" fmla="*/ 641334 h 1098248"/>
                <a:gd name="connsiteX5" fmla="*/ 1101835 w 1101835"/>
                <a:gd name="connsiteY5" fmla="*/ 374222 h 1098248"/>
                <a:gd name="connsiteX6" fmla="*/ 1101835 w 1101835"/>
                <a:gd name="connsiteY6" fmla="*/ 1098248 h 1098248"/>
                <a:gd name="connsiteX7" fmla="*/ 0 w 1101835"/>
                <a:gd name="connsiteY7" fmla="*/ 1098248 h 1098248"/>
                <a:gd name="connsiteX8" fmla="*/ 1265 w 1101835"/>
                <a:gd name="connsiteY8" fmla="*/ 89777 h 1098248"/>
                <a:gd name="connsiteX9" fmla="*/ 245153 w 1101835"/>
                <a:gd name="connsiteY9" fmla="*/ 0 h 1098248"/>
                <a:gd name="connsiteX0" fmla="*/ 245153 w 1101835"/>
                <a:gd name="connsiteY0" fmla="*/ 0 h 1098248"/>
                <a:gd name="connsiteX1" fmla="*/ 489041 w 1101835"/>
                <a:gd name="connsiteY1" fmla="*/ 89777 h 1098248"/>
                <a:gd name="connsiteX2" fmla="*/ 490307 w 1101835"/>
                <a:gd name="connsiteY2" fmla="*/ 641334 h 1098248"/>
                <a:gd name="connsiteX3" fmla="*/ 796071 w 1101835"/>
                <a:gd name="connsiteY3" fmla="*/ 374222 h 1098248"/>
                <a:gd name="connsiteX4" fmla="*/ 796071 w 1101835"/>
                <a:gd name="connsiteY4" fmla="*/ 641334 h 1098248"/>
                <a:gd name="connsiteX5" fmla="*/ 1101835 w 1101835"/>
                <a:gd name="connsiteY5" fmla="*/ 374222 h 1098248"/>
                <a:gd name="connsiteX6" fmla="*/ 1101835 w 1101835"/>
                <a:gd name="connsiteY6" fmla="*/ 1098248 h 1098248"/>
                <a:gd name="connsiteX7" fmla="*/ 0 w 1101835"/>
                <a:gd name="connsiteY7" fmla="*/ 1098248 h 1098248"/>
                <a:gd name="connsiteX8" fmla="*/ 1265 w 1101835"/>
                <a:gd name="connsiteY8" fmla="*/ 89777 h 1098248"/>
                <a:gd name="connsiteX9" fmla="*/ 336593 w 1101835"/>
                <a:gd name="connsiteY9" fmla="*/ 91440 h 1098248"/>
                <a:gd name="connsiteX0" fmla="*/ 245153 w 1101835"/>
                <a:gd name="connsiteY0" fmla="*/ 0 h 1098248"/>
                <a:gd name="connsiteX1" fmla="*/ 489041 w 1101835"/>
                <a:gd name="connsiteY1" fmla="*/ 89777 h 1098248"/>
                <a:gd name="connsiteX2" fmla="*/ 490307 w 1101835"/>
                <a:gd name="connsiteY2" fmla="*/ 641334 h 1098248"/>
                <a:gd name="connsiteX3" fmla="*/ 796071 w 1101835"/>
                <a:gd name="connsiteY3" fmla="*/ 374222 h 1098248"/>
                <a:gd name="connsiteX4" fmla="*/ 796071 w 1101835"/>
                <a:gd name="connsiteY4" fmla="*/ 641334 h 1098248"/>
                <a:gd name="connsiteX5" fmla="*/ 1101835 w 1101835"/>
                <a:gd name="connsiteY5" fmla="*/ 374222 h 1098248"/>
                <a:gd name="connsiteX6" fmla="*/ 1101835 w 1101835"/>
                <a:gd name="connsiteY6" fmla="*/ 1098248 h 1098248"/>
                <a:gd name="connsiteX7" fmla="*/ 0 w 1101835"/>
                <a:gd name="connsiteY7" fmla="*/ 1098248 h 1098248"/>
                <a:gd name="connsiteX8" fmla="*/ 1265 w 1101835"/>
                <a:gd name="connsiteY8" fmla="*/ 89777 h 1098248"/>
                <a:gd name="connsiteX0" fmla="*/ 489041 w 1101835"/>
                <a:gd name="connsiteY0" fmla="*/ 0 h 1008471"/>
                <a:gd name="connsiteX1" fmla="*/ 490307 w 1101835"/>
                <a:gd name="connsiteY1" fmla="*/ 551557 h 1008471"/>
                <a:gd name="connsiteX2" fmla="*/ 796071 w 1101835"/>
                <a:gd name="connsiteY2" fmla="*/ 284445 h 1008471"/>
                <a:gd name="connsiteX3" fmla="*/ 796071 w 1101835"/>
                <a:gd name="connsiteY3" fmla="*/ 551557 h 1008471"/>
                <a:gd name="connsiteX4" fmla="*/ 1101835 w 1101835"/>
                <a:gd name="connsiteY4" fmla="*/ 284445 h 1008471"/>
                <a:gd name="connsiteX5" fmla="*/ 1101835 w 1101835"/>
                <a:gd name="connsiteY5" fmla="*/ 1008471 h 1008471"/>
                <a:gd name="connsiteX6" fmla="*/ 0 w 1101835"/>
                <a:gd name="connsiteY6" fmla="*/ 1008471 h 1008471"/>
                <a:gd name="connsiteX7" fmla="*/ 1265 w 1101835"/>
                <a:gd name="connsiteY7" fmla="*/ 0 h 1008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01835" h="1008471">
                  <a:moveTo>
                    <a:pt x="489041" y="0"/>
                  </a:moveTo>
                  <a:lnTo>
                    <a:pt x="490307" y="551557"/>
                  </a:lnTo>
                  <a:lnTo>
                    <a:pt x="796071" y="284445"/>
                  </a:lnTo>
                  <a:lnTo>
                    <a:pt x="796071" y="551557"/>
                  </a:lnTo>
                  <a:lnTo>
                    <a:pt x="1101835" y="284445"/>
                  </a:lnTo>
                  <a:lnTo>
                    <a:pt x="1101835" y="1008471"/>
                  </a:lnTo>
                  <a:lnTo>
                    <a:pt x="0" y="1008471"/>
                  </a:lnTo>
                  <a:cubicBezTo>
                    <a:pt x="422" y="672314"/>
                    <a:pt x="843" y="336157"/>
                    <a:pt x="1265" y="0"/>
                  </a:cubicBezTo>
                </a:path>
              </a:pathLst>
            </a:custGeom>
            <a:noFill/>
            <a:ln w="12700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 useBgFill="1">
          <p:nvSpPr>
            <p:cNvPr id="251" name="Freeform: Shape 819">
              <a:extLst>
                <a:ext uri="{FF2B5EF4-FFF2-40B4-BE49-F238E27FC236}">
                  <a16:creationId xmlns:a16="http://schemas.microsoft.com/office/drawing/2014/main" id="{9D192C22-CD62-4151-88A6-8BD5EA4CFF7C}"/>
                </a:ext>
              </a:extLst>
            </p:cNvPr>
            <p:cNvSpPr/>
            <p:nvPr/>
          </p:nvSpPr>
          <p:spPr bwMode="auto">
            <a:xfrm>
              <a:off x="5279190" y="5401430"/>
              <a:ext cx="488333" cy="201776"/>
            </a:xfrm>
            <a:custGeom>
              <a:avLst/>
              <a:gdLst>
                <a:gd name="connsiteX0" fmla="*/ 246301 w 492602"/>
                <a:gd name="connsiteY0" fmla="*/ 0 h 201776"/>
                <a:gd name="connsiteX1" fmla="*/ 492602 w 492602"/>
                <a:gd name="connsiteY1" fmla="*/ 100888 h 201776"/>
                <a:gd name="connsiteX2" fmla="*/ 246301 w 492602"/>
                <a:gd name="connsiteY2" fmla="*/ 201776 h 201776"/>
                <a:gd name="connsiteX3" fmla="*/ 0 w 492602"/>
                <a:gd name="connsiteY3" fmla="*/ 100888 h 201776"/>
                <a:gd name="connsiteX4" fmla="*/ 246301 w 492602"/>
                <a:gd name="connsiteY4" fmla="*/ 0 h 201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2602" h="201776">
                  <a:moveTo>
                    <a:pt x="246301" y="0"/>
                  </a:moveTo>
                  <a:cubicBezTo>
                    <a:pt x="382329" y="0"/>
                    <a:pt x="492602" y="45169"/>
                    <a:pt x="492602" y="100888"/>
                  </a:cubicBezTo>
                  <a:cubicBezTo>
                    <a:pt x="492602" y="156607"/>
                    <a:pt x="382329" y="201776"/>
                    <a:pt x="246301" y="201776"/>
                  </a:cubicBezTo>
                  <a:cubicBezTo>
                    <a:pt x="110273" y="201776"/>
                    <a:pt x="0" y="156607"/>
                    <a:pt x="0" y="100888"/>
                  </a:cubicBezTo>
                  <a:cubicBezTo>
                    <a:pt x="0" y="45169"/>
                    <a:pt x="110273" y="0"/>
                    <a:pt x="246301" y="0"/>
                  </a:cubicBezTo>
                  <a:close/>
                </a:path>
              </a:pathLst>
            </a:custGeom>
            <a:ln w="12700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252" name="Shape 101">
            <a:extLst>
              <a:ext uri="{FF2B5EF4-FFF2-40B4-BE49-F238E27FC236}">
                <a16:creationId xmlns:a16="http://schemas.microsoft.com/office/drawing/2014/main" id="{00969007-6EEB-41AD-B0B6-5182BABE8637}"/>
              </a:ext>
            </a:extLst>
          </p:cNvPr>
          <p:cNvSpPr txBox="1"/>
          <p:nvPr/>
        </p:nvSpPr>
        <p:spPr>
          <a:xfrm>
            <a:off x="10615278" y="4609681"/>
            <a:ext cx="1516015" cy="415458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spAutoFit/>
          </a:bodyPr>
          <a:lstStyle/>
          <a:p>
            <a:pPr marL="0" marR="0" lvl="0" indent="0" algn="l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  <a:sym typeface="Calibri"/>
              </a:rPr>
              <a:t>Analytical dashboards</a:t>
            </a:r>
          </a:p>
          <a:p>
            <a:pPr marL="0" marR="0" lvl="0" indent="0" algn="ctr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  <a:sym typeface="Calibri"/>
              </a:rPr>
              <a:t>(PowerBI)</a:t>
            </a:r>
          </a:p>
        </p:txBody>
      </p:sp>
      <p:grpSp>
        <p:nvGrpSpPr>
          <p:cNvPr id="253" name="Group 252">
            <a:extLst>
              <a:ext uri="{FF2B5EF4-FFF2-40B4-BE49-F238E27FC236}">
                <a16:creationId xmlns:a16="http://schemas.microsoft.com/office/drawing/2014/main" id="{B4BD7B08-E7F5-4C64-B2ED-E8BBFE0E7771}"/>
              </a:ext>
            </a:extLst>
          </p:cNvPr>
          <p:cNvGrpSpPr/>
          <p:nvPr/>
        </p:nvGrpSpPr>
        <p:grpSpPr>
          <a:xfrm>
            <a:off x="10934103" y="3893342"/>
            <a:ext cx="669375" cy="526560"/>
            <a:chOff x="10725498" y="5087603"/>
            <a:chExt cx="498940" cy="424437"/>
          </a:xfrm>
        </p:grpSpPr>
        <p:sp>
          <p:nvSpPr>
            <p:cNvPr id="254" name="graph_2">
              <a:extLst>
                <a:ext uri="{FF2B5EF4-FFF2-40B4-BE49-F238E27FC236}">
                  <a16:creationId xmlns:a16="http://schemas.microsoft.com/office/drawing/2014/main" id="{84E0E811-BEC5-4CFC-902D-7932316618A1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0829194" y="5267741"/>
              <a:ext cx="291548" cy="170948"/>
            </a:xfrm>
            <a:custGeom>
              <a:avLst/>
              <a:gdLst>
                <a:gd name="T0" fmla="*/ 195 w 249"/>
                <a:gd name="T1" fmla="*/ 0 h 146"/>
                <a:gd name="T2" fmla="*/ 244 w 249"/>
                <a:gd name="T3" fmla="*/ 0 h 146"/>
                <a:gd name="T4" fmla="*/ 244 w 249"/>
                <a:gd name="T5" fmla="*/ 50 h 146"/>
                <a:gd name="T6" fmla="*/ 244 w 249"/>
                <a:gd name="T7" fmla="*/ 0 h 146"/>
                <a:gd name="T8" fmla="*/ 141 w 249"/>
                <a:gd name="T9" fmla="*/ 106 h 146"/>
                <a:gd name="T10" fmla="*/ 109 w 249"/>
                <a:gd name="T11" fmla="*/ 106 h 146"/>
                <a:gd name="T12" fmla="*/ 0 w 249"/>
                <a:gd name="T13" fmla="*/ 146 h 146"/>
                <a:gd name="T14" fmla="*/ 249 w 249"/>
                <a:gd name="T15" fmla="*/ 146 h 146"/>
                <a:gd name="T16" fmla="*/ 88 w 249"/>
                <a:gd name="T17" fmla="*/ 106 h 146"/>
                <a:gd name="T18" fmla="*/ 54 w 249"/>
                <a:gd name="T19" fmla="*/ 106 h 146"/>
                <a:gd name="T20" fmla="*/ 35 w 249"/>
                <a:gd name="T21" fmla="*/ 106 h 146"/>
                <a:gd name="T22" fmla="*/ 1 w 249"/>
                <a:gd name="T23" fmla="*/ 106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49" h="146">
                  <a:moveTo>
                    <a:pt x="195" y="0"/>
                  </a:moveTo>
                  <a:lnTo>
                    <a:pt x="244" y="0"/>
                  </a:lnTo>
                  <a:lnTo>
                    <a:pt x="244" y="50"/>
                  </a:lnTo>
                  <a:moveTo>
                    <a:pt x="244" y="0"/>
                  </a:moveTo>
                  <a:lnTo>
                    <a:pt x="141" y="106"/>
                  </a:lnTo>
                  <a:lnTo>
                    <a:pt x="109" y="106"/>
                  </a:lnTo>
                  <a:moveTo>
                    <a:pt x="0" y="146"/>
                  </a:moveTo>
                  <a:lnTo>
                    <a:pt x="249" y="146"/>
                  </a:lnTo>
                  <a:moveTo>
                    <a:pt x="88" y="106"/>
                  </a:moveTo>
                  <a:lnTo>
                    <a:pt x="54" y="106"/>
                  </a:lnTo>
                  <a:moveTo>
                    <a:pt x="35" y="106"/>
                  </a:moveTo>
                  <a:lnTo>
                    <a:pt x="1" y="106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255" name="Group 254">
              <a:extLst>
                <a:ext uri="{FF2B5EF4-FFF2-40B4-BE49-F238E27FC236}">
                  <a16:creationId xmlns:a16="http://schemas.microsoft.com/office/drawing/2014/main" id="{4A64007F-6686-4886-AB09-84F350169B3A}"/>
                </a:ext>
              </a:extLst>
            </p:cNvPr>
            <p:cNvGrpSpPr/>
            <p:nvPr/>
          </p:nvGrpSpPr>
          <p:grpSpPr>
            <a:xfrm>
              <a:off x="10725498" y="5087603"/>
              <a:ext cx="498940" cy="424437"/>
              <a:chOff x="10725498" y="5087603"/>
              <a:chExt cx="498940" cy="424437"/>
            </a:xfrm>
          </p:grpSpPr>
          <p:sp>
            <p:nvSpPr>
              <p:cNvPr id="256" name="Rectangle 9">
                <a:extLst>
                  <a:ext uri="{FF2B5EF4-FFF2-40B4-BE49-F238E27FC236}">
                    <a16:creationId xmlns:a16="http://schemas.microsoft.com/office/drawing/2014/main" id="{F749FC14-2B94-489C-8AD9-3A859E9083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725498" y="5087603"/>
                <a:ext cx="498940" cy="424437"/>
              </a:xfrm>
              <a:prstGeom prst="rect">
                <a:avLst/>
              </a:prstGeom>
              <a:noFill/>
              <a:ln w="1270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57" name="Line 10">
                <a:extLst>
                  <a:ext uri="{FF2B5EF4-FFF2-40B4-BE49-F238E27FC236}">
                    <a16:creationId xmlns:a16="http://schemas.microsoft.com/office/drawing/2014/main" id="{7F10F438-3750-4D7C-A15E-FA496FD6D26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0725498" y="5202743"/>
                <a:ext cx="498940" cy="0"/>
              </a:xfrm>
              <a:prstGeom prst="line">
                <a:avLst/>
              </a:prstGeom>
              <a:noFill/>
              <a:ln w="1270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58" name="Oval 11">
                <a:extLst>
                  <a:ext uri="{FF2B5EF4-FFF2-40B4-BE49-F238E27FC236}">
                    <a16:creationId xmlns:a16="http://schemas.microsoft.com/office/drawing/2014/main" id="{B035D68F-9F4C-4D79-89C0-1D530996B4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014477" y="5125983"/>
                <a:ext cx="38380" cy="38380"/>
              </a:xfrm>
              <a:prstGeom prst="ellipse">
                <a:avLst/>
              </a:prstGeom>
              <a:solidFill>
                <a:schemeClr val="tx1"/>
              </a:solidFill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59" name="Oval 12">
                <a:extLst>
                  <a:ext uri="{FF2B5EF4-FFF2-40B4-BE49-F238E27FC236}">
                    <a16:creationId xmlns:a16="http://schemas.microsoft.com/office/drawing/2014/main" id="{39F0762C-2E98-4F4C-8DEC-7DE979521C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070918" y="5125983"/>
                <a:ext cx="38380" cy="38380"/>
              </a:xfrm>
              <a:prstGeom prst="ellipse">
                <a:avLst/>
              </a:prstGeom>
              <a:solidFill>
                <a:schemeClr val="tx1"/>
              </a:solidFill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60" name="Oval 13">
                <a:extLst>
                  <a:ext uri="{FF2B5EF4-FFF2-40B4-BE49-F238E27FC236}">
                    <a16:creationId xmlns:a16="http://schemas.microsoft.com/office/drawing/2014/main" id="{3BDEEDB8-9AE7-41A5-A7F4-F640D17F3C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129617" y="5125983"/>
                <a:ext cx="38380" cy="38380"/>
              </a:xfrm>
              <a:prstGeom prst="ellipse">
                <a:avLst/>
              </a:prstGeom>
              <a:solidFill>
                <a:schemeClr val="tx1"/>
              </a:solidFill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261" name="Group 260">
            <a:extLst>
              <a:ext uri="{FF2B5EF4-FFF2-40B4-BE49-F238E27FC236}">
                <a16:creationId xmlns:a16="http://schemas.microsoft.com/office/drawing/2014/main" id="{71FC833C-9CE0-4003-B47E-0058F8949D01}"/>
              </a:ext>
            </a:extLst>
          </p:cNvPr>
          <p:cNvGrpSpPr/>
          <p:nvPr/>
        </p:nvGrpSpPr>
        <p:grpSpPr>
          <a:xfrm>
            <a:off x="6919439" y="2598745"/>
            <a:ext cx="595274" cy="485668"/>
            <a:chOff x="5818113" y="2550840"/>
            <a:chExt cx="529278" cy="431824"/>
          </a:xfrm>
        </p:grpSpPr>
        <p:sp>
          <p:nvSpPr>
            <p:cNvPr id="262" name="Diamond 261">
              <a:extLst>
                <a:ext uri="{FF2B5EF4-FFF2-40B4-BE49-F238E27FC236}">
                  <a16:creationId xmlns:a16="http://schemas.microsoft.com/office/drawing/2014/main" id="{332B31D9-F18D-415D-B91F-BD681AB9839D}"/>
                </a:ext>
              </a:extLst>
            </p:cNvPr>
            <p:cNvSpPr/>
            <p:nvPr/>
          </p:nvSpPr>
          <p:spPr bwMode="auto">
            <a:xfrm>
              <a:off x="5818113" y="2550840"/>
              <a:ext cx="529278" cy="274527"/>
            </a:xfrm>
            <a:prstGeom prst="diamond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58B88DB3-8EF6-4468-91ED-24663221ECB0}"/>
                </a:ext>
              </a:extLst>
            </p:cNvPr>
            <p:cNvSpPr/>
            <p:nvPr/>
          </p:nvSpPr>
          <p:spPr bwMode="auto">
            <a:xfrm>
              <a:off x="5818113" y="2797200"/>
              <a:ext cx="529278" cy="185464"/>
            </a:xfrm>
            <a:custGeom>
              <a:avLst/>
              <a:gdLst>
                <a:gd name="connsiteX0" fmla="*/ 92930 w 529278"/>
                <a:gd name="connsiteY0" fmla="*/ 0 h 185464"/>
                <a:gd name="connsiteX1" fmla="*/ 264639 w 529278"/>
                <a:gd name="connsiteY1" fmla="*/ 89062 h 185464"/>
                <a:gd name="connsiteX2" fmla="*/ 436348 w 529278"/>
                <a:gd name="connsiteY2" fmla="*/ 0 h 185464"/>
                <a:gd name="connsiteX3" fmla="*/ 529278 w 529278"/>
                <a:gd name="connsiteY3" fmla="*/ 48201 h 185464"/>
                <a:gd name="connsiteX4" fmla="*/ 264639 w 529278"/>
                <a:gd name="connsiteY4" fmla="*/ 185464 h 185464"/>
                <a:gd name="connsiteX5" fmla="*/ 0 w 529278"/>
                <a:gd name="connsiteY5" fmla="*/ 48201 h 185464"/>
                <a:gd name="connsiteX6" fmla="*/ 92930 w 529278"/>
                <a:gd name="connsiteY6" fmla="*/ 0 h 185464"/>
                <a:gd name="connsiteX0" fmla="*/ 264639 w 529278"/>
                <a:gd name="connsiteY0" fmla="*/ 89062 h 185464"/>
                <a:gd name="connsiteX1" fmla="*/ 436348 w 529278"/>
                <a:gd name="connsiteY1" fmla="*/ 0 h 185464"/>
                <a:gd name="connsiteX2" fmla="*/ 529278 w 529278"/>
                <a:gd name="connsiteY2" fmla="*/ 48201 h 185464"/>
                <a:gd name="connsiteX3" fmla="*/ 264639 w 529278"/>
                <a:gd name="connsiteY3" fmla="*/ 185464 h 185464"/>
                <a:gd name="connsiteX4" fmla="*/ 0 w 529278"/>
                <a:gd name="connsiteY4" fmla="*/ 48201 h 185464"/>
                <a:gd name="connsiteX5" fmla="*/ 92930 w 529278"/>
                <a:gd name="connsiteY5" fmla="*/ 0 h 185464"/>
                <a:gd name="connsiteX6" fmla="*/ 356079 w 529278"/>
                <a:gd name="connsiteY6" fmla="*/ 180502 h 185464"/>
                <a:gd name="connsiteX0" fmla="*/ 264639 w 529278"/>
                <a:gd name="connsiteY0" fmla="*/ 89062 h 185464"/>
                <a:gd name="connsiteX1" fmla="*/ 436348 w 529278"/>
                <a:gd name="connsiteY1" fmla="*/ 0 h 185464"/>
                <a:gd name="connsiteX2" fmla="*/ 529278 w 529278"/>
                <a:gd name="connsiteY2" fmla="*/ 48201 h 185464"/>
                <a:gd name="connsiteX3" fmla="*/ 264639 w 529278"/>
                <a:gd name="connsiteY3" fmla="*/ 185464 h 185464"/>
                <a:gd name="connsiteX4" fmla="*/ 0 w 529278"/>
                <a:gd name="connsiteY4" fmla="*/ 48201 h 185464"/>
                <a:gd name="connsiteX5" fmla="*/ 92930 w 529278"/>
                <a:gd name="connsiteY5" fmla="*/ 0 h 185464"/>
                <a:gd name="connsiteX0" fmla="*/ 436348 w 529278"/>
                <a:gd name="connsiteY0" fmla="*/ 0 h 185464"/>
                <a:gd name="connsiteX1" fmla="*/ 529278 w 529278"/>
                <a:gd name="connsiteY1" fmla="*/ 48201 h 185464"/>
                <a:gd name="connsiteX2" fmla="*/ 264639 w 529278"/>
                <a:gd name="connsiteY2" fmla="*/ 185464 h 185464"/>
                <a:gd name="connsiteX3" fmla="*/ 0 w 529278"/>
                <a:gd name="connsiteY3" fmla="*/ 48201 h 185464"/>
                <a:gd name="connsiteX4" fmla="*/ 92930 w 529278"/>
                <a:gd name="connsiteY4" fmla="*/ 0 h 185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9278" h="185464">
                  <a:moveTo>
                    <a:pt x="436348" y="0"/>
                  </a:moveTo>
                  <a:lnTo>
                    <a:pt x="529278" y="48201"/>
                  </a:lnTo>
                  <a:lnTo>
                    <a:pt x="264639" y="185464"/>
                  </a:lnTo>
                  <a:lnTo>
                    <a:pt x="0" y="48201"/>
                  </a:lnTo>
                  <a:lnTo>
                    <a:pt x="92930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264" name="Rectangle 263">
            <a:extLst>
              <a:ext uri="{FF2B5EF4-FFF2-40B4-BE49-F238E27FC236}">
                <a16:creationId xmlns:a16="http://schemas.microsoft.com/office/drawing/2014/main" id="{05B94146-6E2B-498D-A97A-9A15C27088E8}"/>
              </a:ext>
            </a:extLst>
          </p:cNvPr>
          <p:cNvSpPr/>
          <p:nvPr/>
        </p:nvSpPr>
        <p:spPr bwMode="auto">
          <a:xfrm>
            <a:off x="1936542" y="1546386"/>
            <a:ext cx="8432552" cy="4263966"/>
          </a:xfrm>
          <a:prstGeom prst="rect">
            <a:avLst/>
          </a:prstGeom>
          <a:noFill/>
          <a:ln w="1270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65" name="Rectangle 264">
            <a:extLst>
              <a:ext uri="{FF2B5EF4-FFF2-40B4-BE49-F238E27FC236}">
                <a16:creationId xmlns:a16="http://schemas.microsoft.com/office/drawing/2014/main" id="{5DB140A0-9E6A-442E-85A3-EAD45F17C91A}"/>
              </a:ext>
            </a:extLst>
          </p:cNvPr>
          <p:cNvSpPr/>
          <p:nvPr/>
        </p:nvSpPr>
        <p:spPr bwMode="auto">
          <a:xfrm>
            <a:off x="8616021" y="1759613"/>
            <a:ext cx="1432897" cy="307777"/>
          </a:xfrm>
          <a:prstGeom prst="rect">
            <a:avLst/>
          </a:prstGeom>
          <a:noFill/>
          <a:ln w="317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91440" tIns="45720" rIns="91440" bIns="45720" numCol="1" spcCol="1270" anchor="t" anchorCtr="0">
            <a:spAutoFit/>
          </a:bodyPr>
          <a:lstStyle/>
          <a:p>
            <a:pPr marL="0" marR="0" lvl="0" indent="0" algn="ctr" defTabSz="71059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Model &amp; Serve</a:t>
            </a:r>
          </a:p>
        </p:txBody>
      </p:sp>
      <p:sp>
        <p:nvSpPr>
          <p:cNvPr id="266" name="Rectangle 265">
            <a:extLst>
              <a:ext uri="{FF2B5EF4-FFF2-40B4-BE49-F238E27FC236}">
                <a16:creationId xmlns:a16="http://schemas.microsoft.com/office/drawing/2014/main" id="{32329837-BBF4-4121-B786-D896A0A66A20}"/>
              </a:ext>
            </a:extLst>
          </p:cNvPr>
          <p:cNvSpPr/>
          <p:nvPr/>
        </p:nvSpPr>
        <p:spPr bwMode="auto">
          <a:xfrm>
            <a:off x="6608998" y="1759613"/>
            <a:ext cx="1377453" cy="307777"/>
          </a:xfrm>
          <a:prstGeom prst="rect">
            <a:avLst/>
          </a:prstGeom>
          <a:noFill/>
          <a:ln w="317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91440" tIns="45720" rIns="91440" bIns="45720" numCol="1" spcCol="1270" anchor="t" anchorCtr="0">
            <a:spAutoFit/>
          </a:bodyPr>
          <a:lstStyle/>
          <a:p>
            <a:pPr marL="0" marR="0" lvl="0" indent="0" algn="ctr" defTabSz="71059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Prep &amp; Train</a:t>
            </a:r>
          </a:p>
        </p:txBody>
      </p:sp>
      <p:sp>
        <p:nvSpPr>
          <p:cNvPr id="267" name="Rectangle 266">
            <a:extLst>
              <a:ext uri="{FF2B5EF4-FFF2-40B4-BE49-F238E27FC236}">
                <a16:creationId xmlns:a16="http://schemas.microsoft.com/office/drawing/2014/main" id="{BA11A9EF-93FF-47D4-BB2D-C2F1C49050C4}"/>
              </a:ext>
            </a:extLst>
          </p:cNvPr>
          <p:cNvSpPr/>
          <p:nvPr/>
        </p:nvSpPr>
        <p:spPr bwMode="auto">
          <a:xfrm>
            <a:off x="4564817" y="1759613"/>
            <a:ext cx="1392554" cy="307777"/>
          </a:xfrm>
          <a:prstGeom prst="rect">
            <a:avLst/>
          </a:prstGeom>
          <a:noFill/>
          <a:ln w="317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91440" tIns="45720" rIns="91440" bIns="45720" numCol="1" spcCol="1270" anchor="t" anchorCtr="0">
            <a:spAutoFit/>
          </a:bodyPr>
          <a:lstStyle/>
          <a:p>
            <a:pPr marL="0" marR="0" lvl="0" indent="0" algn="ctr" defTabSz="522599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Store</a:t>
            </a:r>
          </a:p>
        </p:txBody>
      </p:sp>
      <p:sp>
        <p:nvSpPr>
          <p:cNvPr id="268" name="Rectangle 267">
            <a:extLst>
              <a:ext uri="{FF2B5EF4-FFF2-40B4-BE49-F238E27FC236}">
                <a16:creationId xmlns:a16="http://schemas.microsoft.com/office/drawing/2014/main" id="{A7F82475-21A5-470C-98C2-141C176396E3}"/>
              </a:ext>
            </a:extLst>
          </p:cNvPr>
          <p:cNvSpPr/>
          <p:nvPr/>
        </p:nvSpPr>
        <p:spPr bwMode="auto">
          <a:xfrm>
            <a:off x="2609300" y="1759613"/>
            <a:ext cx="1384695" cy="307777"/>
          </a:xfrm>
          <a:prstGeom prst="rect">
            <a:avLst/>
          </a:prstGeom>
          <a:noFill/>
          <a:ln w="317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91440" tIns="45720" rIns="91440" bIns="45720" numCol="1" spcCol="1270" anchor="t" anchorCtr="0">
            <a:spAutoFit/>
          </a:bodyPr>
          <a:lstStyle/>
          <a:p>
            <a:pPr marL="0" marR="0" lvl="0" indent="0" algn="ctr" defTabSz="71059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Ingest</a:t>
            </a:r>
          </a:p>
        </p:txBody>
      </p:sp>
      <p:cxnSp>
        <p:nvCxnSpPr>
          <p:cNvPr id="269" name="Connector: Elbow 268">
            <a:extLst>
              <a:ext uri="{FF2B5EF4-FFF2-40B4-BE49-F238E27FC236}">
                <a16:creationId xmlns:a16="http://schemas.microsoft.com/office/drawing/2014/main" id="{FA5B3583-4869-485D-A81D-DBBB4A2AA081}"/>
              </a:ext>
            </a:extLst>
          </p:cNvPr>
          <p:cNvCxnSpPr>
            <a:cxnSpLocks/>
            <a:stCxn id="186" idx="2"/>
          </p:cNvCxnSpPr>
          <p:nvPr/>
        </p:nvCxnSpPr>
        <p:spPr>
          <a:xfrm rot="16200000" flipH="1">
            <a:off x="7519732" y="3229948"/>
            <a:ext cx="988632" cy="1593944"/>
          </a:xfrm>
          <a:prstGeom prst="bentConnector2">
            <a:avLst/>
          </a:prstGeom>
          <a:ln w="12700">
            <a:solidFill>
              <a:schemeClr val="tx2"/>
            </a:solidFill>
            <a:prstDash val="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0" name="Rectangle 269">
            <a:extLst>
              <a:ext uri="{FF2B5EF4-FFF2-40B4-BE49-F238E27FC236}">
                <a16:creationId xmlns:a16="http://schemas.microsoft.com/office/drawing/2014/main" id="{BB50F891-5682-453C-9AB1-790914252364}"/>
              </a:ext>
            </a:extLst>
          </p:cNvPr>
          <p:cNvSpPr/>
          <p:nvPr/>
        </p:nvSpPr>
        <p:spPr bwMode="auto">
          <a:xfrm>
            <a:off x="10420291" y="1759613"/>
            <a:ext cx="1432897" cy="307777"/>
          </a:xfrm>
          <a:prstGeom prst="rect">
            <a:avLst/>
          </a:prstGeom>
          <a:noFill/>
          <a:ln w="317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91440" tIns="45720" rIns="91440" bIns="45720" numCol="1" spcCol="1270" anchor="t" anchorCtr="0">
            <a:spAutoFit/>
          </a:bodyPr>
          <a:lstStyle/>
          <a:p>
            <a:pPr marL="0" marR="0" lvl="0" indent="0" algn="ctr" defTabSz="71059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Intelligence</a:t>
            </a:r>
          </a:p>
        </p:txBody>
      </p:sp>
      <p:pic>
        <p:nvPicPr>
          <p:cNvPr id="271" name="Picture 270">
            <a:extLst>
              <a:ext uri="{FF2B5EF4-FFF2-40B4-BE49-F238E27FC236}">
                <a16:creationId xmlns:a16="http://schemas.microsoft.com/office/drawing/2014/main" id="{6935DE22-29D1-410F-8A14-1920A525DC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177608" y="3511629"/>
            <a:ext cx="695422" cy="528711"/>
          </a:xfrm>
          <a:prstGeom prst="rect">
            <a:avLst/>
          </a:prstGeom>
        </p:spPr>
      </p:pic>
      <p:sp>
        <p:nvSpPr>
          <p:cNvPr id="272" name="Rectangle 271">
            <a:extLst>
              <a:ext uri="{FF2B5EF4-FFF2-40B4-BE49-F238E27FC236}">
                <a16:creationId xmlns:a16="http://schemas.microsoft.com/office/drawing/2014/main" id="{DE3AD066-FA0E-45A5-8D6C-0270D1F46D1B}"/>
              </a:ext>
            </a:extLst>
          </p:cNvPr>
          <p:cNvSpPr/>
          <p:nvPr/>
        </p:nvSpPr>
        <p:spPr>
          <a:xfrm>
            <a:off x="8459952" y="4069120"/>
            <a:ext cx="1929128" cy="253916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marL="0" marR="0" lvl="0" indent="0" algn="ctr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Azure Analysis Services</a:t>
            </a:r>
          </a:p>
        </p:txBody>
      </p:sp>
      <p:pic>
        <p:nvPicPr>
          <p:cNvPr id="273" name="Picture 272">
            <a:extLst>
              <a:ext uri="{FF2B5EF4-FFF2-40B4-BE49-F238E27FC236}">
                <a16:creationId xmlns:a16="http://schemas.microsoft.com/office/drawing/2014/main" id="{F8D47981-55B9-428B-BECC-8B89E7893E4F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50000"/>
          </a:blip>
          <a:stretch>
            <a:fillRect/>
          </a:stretch>
        </p:blipFill>
        <p:spPr>
          <a:xfrm>
            <a:off x="291567" y="3130285"/>
            <a:ext cx="674300" cy="835851"/>
          </a:xfrm>
          <a:prstGeom prst="rect">
            <a:avLst/>
          </a:prstGeom>
        </p:spPr>
      </p:pic>
      <p:sp>
        <p:nvSpPr>
          <p:cNvPr id="274" name="TextBox 273">
            <a:extLst>
              <a:ext uri="{FF2B5EF4-FFF2-40B4-BE49-F238E27FC236}">
                <a16:creationId xmlns:a16="http://schemas.microsoft.com/office/drawing/2014/main" id="{B155FF6A-CE7F-4249-BED7-8E8718FA2790}"/>
              </a:ext>
            </a:extLst>
          </p:cNvPr>
          <p:cNvSpPr txBox="1"/>
          <p:nvPr/>
        </p:nvSpPr>
        <p:spPr>
          <a:xfrm>
            <a:off x="186918" y="4020914"/>
            <a:ext cx="1632135" cy="415498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>
            <a:defPPr>
              <a:defRPr lang="en-US"/>
            </a:defPPr>
            <a:lvl1pPr marR="0" lvl="0" indent="0" defTabSz="932597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050" b="0" i="0" u="none" strike="noStrike" kern="0" cap="none" spc="0" normalizeH="0" baseline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marL="0" marR="0" lvl="0" indent="0" algn="ctr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On Prem, Cloud </a:t>
            </a:r>
          </a:p>
          <a:p>
            <a:pPr marL="0" marR="0" lvl="0" indent="0" algn="ctr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Apps &amp; Data</a:t>
            </a:r>
          </a:p>
        </p:txBody>
      </p:sp>
      <p:sp>
        <p:nvSpPr>
          <p:cNvPr id="275" name="Freeform 5">
            <a:extLst>
              <a:ext uri="{FF2B5EF4-FFF2-40B4-BE49-F238E27FC236}">
                <a16:creationId xmlns:a16="http://schemas.microsoft.com/office/drawing/2014/main" id="{DC3BD6CD-E7C0-434E-8210-9AC897446196}"/>
              </a:ext>
            </a:extLst>
          </p:cNvPr>
          <p:cNvSpPr>
            <a:spLocks noChangeAspect="1"/>
          </p:cNvSpPr>
          <p:nvPr/>
        </p:nvSpPr>
        <p:spPr bwMode="black">
          <a:xfrm>
            <a:off x="1051049" y="3582349"/>
            <a:ext cx="600583" cy="330255"/>
          </a:xfrm>
          <a:custGeom>
            <a:avLst/>
            <a:gdLst>
              <a:gd name="T0" fmla="*/ 1942 w 2359"/>
              <a:gd name="T1" fmla="*/ 1394 h 1394"/>
              <a:gd name="T2" fmla="*/ 416 w 2359"/>
              <a:gd name="T3" fmla="*/ 1394 h 1394"/>
              <a:gd name="T4" fmla="*/ 0 w 2359"/>
              <a:gd name="T5" fmla="*/ 971 h 1394"/>
              <a:gd name="T6" fmla="*/ 416 w 2359"/>
              <a:gd name="T7" fmla="*/ 552 h 1394"/>
              <a:gd name="T8" fmla="*/ 517 w 2359"/>
              <a:gd name="T9" fmla="*/ 565 h 1394"/>
              <a:gd name="T10" fmla="*/ 925 w 2359"/>
              <a:gd name="T11" fmla="*/ 221 h 1394"/>
              <a:gd name="T12" fmla="*/ 1175 w 2359"/>
              <a:gd name="T13" fmla="*/ 305 h 1394"/>
              <a:gd name="T14" fmla="*/ 1578 w 2359"/>
              <a:gd name="T15" fmla="*/ 0 h 1394"/>
              <a:gd name="T16" fmla="*/ 1982 w 2359"/>
              <a:gd name="T17" fmla="*/ 424 h 1394"/>
              <a:gd name="T18" fmla="*/ 1968 w 2359"/>
              <a:gd name="T19" fmla="*/ 552 h 1394"/>
              <a:gd name="T20" fmla="*/ 2359 w 2359"/>
              <a:gd name="T21" fmla="*/ 971 h 1394"/>
              <a:gd name="T22" fmla="*/ 1942 w 2359"/>
              <a:gd name="T23" fmla="*/ 1394 h 13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2359" h="1394">
                <a:moveTo>
                  <a:pt x="1942" y="1394"/>
                </a:moveTo>
                <a:cubicBezTo>
                  <a:pt x="416" y="1394"/>
                  <a:pt x="416" y="1394"/>
                  <a:pt x="416" y="1394"/>
                </a:cubicBezTo>
                <a:cubicBezTo>
                  <a:pt x="193" y="1394"/>
                  <a:pt x="0" y="1200"/>
                  <a:pt x="0" y="971"/>
                </a:cubicBezTo>
                <a:cubicBezTo>
                  <a:pt x="0" y="741"/>
                  <a:pt x="193" y="552"/>
                  <a:pt x="416" y="552"/>
                </a:cubicBezTo>
                <a:cubicBezTo>
                  <a:pt x="451" y="552"/>
                  <a:pt x="487" y="556"/>
                  <a:pt x="517" y="565"/>
                </a:cubicBezTo>
                <a:cubicBezTo>
                  <a:pt x="552" y="362"/>
                  <a:pt x="719" y="221"/>
                  <a:pt x="925" y="221"/>
                </a:cubicBezTo>
                <a:cubicBezTo>
                  <a:pt x="1021" y="221"/>
                  <a:pt x="1105" y="247"/>
                  <a:pt x="1175" y="305"/>
                </a:cubicBezTo>
                <a:cubicBezTo>
                  <a:pt x="1227" y="128"/>
                  <a:pt x="1394" y="0"/>
                  <a:pt x="1578" y="0"/>
                </a:cubicBezTo>
                <a:cubicBezTo>
                  <a:pt x="1802" y="0"/>
                  <a:pt x="1982" y="190"/>
                  <a:pt x="1982" y="424"/>
                </a:cubicBezTo>
                <a:cubicBezTo>
                  <a:pt x="1982" y="468"/>
                  <a:pt x="1977" y="512"/>
                  <a:pt x="1968" y="552"/>
                </a:cubicBezTo>
                <a:cubicBezTo>
                  <a:pt x="2188" y="565"/>
                  <a:pt x="2359" y="750"/>
                  <a:pt x="2359" y="971"/>
                </a:cubicBezTo>
                <a:cubicBezTo>
                  <a:pt x="2359" y="1205"/>
                  <a:pt x="2170" y="1394"/>
                  <a:pt x="1942" y="1394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txBody>
          <a:bodyPr vert="horz" wrap="square" lIns="121870" tIns="60935" rIns="121870" bIns="60935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092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76" b="0" i="0" u="none" strike="noStrike" kern="0" cap="none" spc="0" normalizeH="0" baseline="0" noProof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cxnSp>
        <p:nvCxnSpPr>
          <p:cNvPr id="276" name="Straight Arrow Connector 275">
            <a:extLst>
              <a:ext uri="{FF2B5EF4-FFF2-40B4-BE49-F238E27FC236}">
                <a16:creationId xmlns:a16="http://schemas.microsoft.com/office/drawing/2014/main" id="{82D339C9-9CF3-4CA0-A6D1-9C78501AE14A}"/>
              </a:ext>
            </a:extLst>
          </p:cNvPr>
          <p:cNvCxnSpPr>
            <a:cxnSpLocks/>
          </p:cNvCxnSpPr>
          <p:nvPr/>
        </p:nvCxnSpPr>
        <p:spPr>
          <a:xfrm>
            <a:off x="9923284" y="4026920"/>
            <a:ext cx="717007" cy="0"/>
          </a:xfrm>
          <a:prstGeom prst="straightConnector1">
            <a:avLst/>
          </a:prstGeom>
          <a:ln w="12700">
            <a:solidFill>
              <a:schemeClr val="tx2"/>
            </a:solidFill>
            <a:prstDash val="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1618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Arrow: Left-Right 156">
            <a:extLst>
              <a:ext uri="{FF2B5EF4-FFF2-40B4-BE49-F238E27FC236}">
                <a16:creationId xmlns:a16="http://schemas.microsoft.com/office/drawing/2014/main" id="{0F3FB124-4C3B-4C58-87FC-C9D777D71D3F}"/>
              </a:ext>
            </a:extLst>
          </p:cNvPr>
          <p:cNvSpPr/>
          <p:nvPr/>
        </p:nvSpPr>
        <p:spPr>
          <a:xfrm>
            <a:off x="235594" y="5779071"/>
            <a:ext cx="11180492" cy="888992"/>
          </a:xfrm>
          <a:prstGeom prst="leftRightArrow">
            <a:avLst/>
          </a:prstGeom>
          <a:solidFill>
            <a:srgbClr val="0078D7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093">
              <a:defRPr/>
            </a:pPr>
            <a:endParaRPr lang="en-US" sz="1764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83E0CDEC-3FF4-4C6D-A38F-41B2F9DFD677}"/>
              </a:ext>
            </a:extLst>
          </p:cNvPr>
          <p:cNvSpPr txBox="1"/>
          <p:nvPr/>
        </p:nvSpPr>
        <p:spPr>
          <a:xfrm>
            <a:off x="1820167" y="5910079"/>
            <a:ext cx="8790108" cy="502242"/>
          </a:xfrm>
          <a:prstGeom prst="rect">
            <a:avLst/>
          </a:prstGeom>
          <a:noFill/>
        </p:spPr>
        <p:txBody>
          <a:bodyPr wrap="square" lIns="274210" tIns="182806" rIns="182806" rtlCol="0">
            <a:spAutoFit/>
          </a:bodyPr>
          <a:lstStyle/>
          <a:p>
            <a:pPr defTabSz="914093">
              <a:defRPr/>
            </a:pPr>
            <a:r>
              <a:rPr lang="en-US" sz="1764" b="1">
                <a:solidFill>
                  <a:schemeClr val="bg1"/>
                </a:solidFill>
                <a:latin typeface="Segoe UI"/>
              </a:rPr>
              <a:t>Azure Data Factory orchestrates and operationalizes data pipeline workflow</a:t>
            </a:r>
          </a:p>
        </p:txBody>
      </p:sp>
      <p:sp>
        <p:nvSpPr>
          <p:cNvPr id="159" name="Title 1">
            <a:extLst>
              <a:ext uri="{FF2B5EF4-FFF2-40B4-BE49-F238E27FC236}">
                <a16:creationId xmlns:a16="http://schemas.microsoft.com/office/drawing/2014/main" id="{2D38ADE1-09D7-46ED-B830-3122B0EDF1CA}"/>
              </a:ext>
            </a:extLst>
          </p:cNvPr>
          <p:cNvSpPr txBox="1">
            <a:spLocks/>
          </p:cNvSpPr>
          <p:nvPr/>
        </p:nvSpPr>
        <p:spPr>
          <a:xfrm>
            <a:off x="196561" y="155051"/>
            <a:ext cx="10511370" cy="115064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rmAutofit/>
          </a:bodyPr>
          <a:lstStyle>
            <a:lvl1pPr algn="l" defTabSz="91391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03" b="0" kern="1200" cap="none" spc="-10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>
              <a:defRPr/>
            </a:pPr>
            <a:r>
              <a:rPr lang="en-US" sz="3920" b="1">
                <a:solidFill>
                  <a:srgbClr val="0078D7"/>
                </a:solidFill>
                <a:latin typeface="Segoe UI Light (Headings)"/>
              </a:rPr>
              <a:t>Modern DW for SaaS Apps</a:t>
            </a:r>
          </a:p>
        </p:txBody>
      </p:sp>
      <p:sp>
        <p:nvSpPr>
          <p:cNvPr id="5" name="Right Bracket 4">
            <a:extLst>
              <a:ext uri="{FF2B5EF4-FFF2-40B4-BE49-F238E27FC236}">
                <a16:creationId xmlns:a16="http://schemas.microsoft.com/office/drawing/2014/main" id="{AAB7AB2E-9D5C-4788-B2F4-EE700A0388EF}"/>
              </a:ext>
            </a:extLst>
          </p:cNvPr>
          <p:cNvSpPr/>
          <p:nvPr/>
        </p:nvSpPr>
        <p:spPr>
          <a:xfrm>
            <a:off x="2215617" y="2358243"/>
            <a:ext cx="100766" cy="2681121"/>
          </a:xfrm>
          <a:prstGeom prst="rightBracket">
            <a:avLst>
              <a:gd name="adj" fmla="val 0"/>
            </a:avLst>
          </a:prstGeom>
          <a:solidFill>
            <a:schemeClr val="bg1"/>
          </a:solidFill>
          <a:ln w="12700"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791EFB-96A9-4E66-ACEC-C194A559409A}"/>
              </a:ext>
            </a:extLst>
          </p:cNvPr>
          <p:cNvSpPr txBox="1"/>
          <p:nvPr/>
        </p:nvSpPr>
        <p:spPr>
          <a:xfrm>
            <a:off x="311881" y="5085539"/>
            <a:ext cx="1632135" cy="415498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>
            <a:defPPr>
              <a:defRPr lang="en-US"/>
            </a:defPPr>
            <a:lvl1pPr marR="0" lvl="0" indent="0" defTabSz="932597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050" b="0" i="0" u="none" strike="noStrike" kern="0" cap="none" spc="0" normalizeH="0" baseline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marL="0" marR="0" lvl="0" indent="0" algn="ctr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Business / custom apps</a:t>
            </a:r>
          </a:p>
          <a:p>
            <a:pPr marL="0" marR="0" lvl="0" indent="0" algn="ctr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(Structured)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449F09-C938-4C36-91F1-0E86A9B3417A}"/>
              </a:ext>
            </a:extLst>
          </p:cNvPr>
          <p:cNvSpPr txBox="1"/>
          <p:nvPr/>
        </p:nvSpPr>
        <p:spPr>
          <a:xfrm>
            <a:off x="308035" y="2531672"/>
            <a:ext cx="1475072" cy="415498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>
            <a:defPPr>
              <a:defRPr lang="en-US"/>
            </a:defPPr>
            <a:lvl1pPr marR="0" lvl="0" indent="0" defTabSz="932597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050" b="0" i="0" u="none" strike="noStrike" kern="0" cap="none" spc="0" normalizeH="0" baseline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marL="0" marR="0" lvl="0" indent="0" algn="ctr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Logs, files and media</a:t>
            </a:r>
            <a:br>
              <a:rPr kumimoji="0" lang="en-US" sz="105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</a:br>
            <a:r>
              <a:rPr kumimoji="0" lang="en-US" sz="105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(unstructured)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24C9B85-10B5-4EAF-8EAB-5F4CEB20D66E}"/>
              </a:ext>
            </a:extLst>
          </p:cNvPr>
          <p:cNvCxnSpPr>
            <a:cxnSpLocks/>
          </p:cNvCxnSpPr>
          <p:nvPr/>
        </p:nvCxnSpPr>
        <p:spPr>
          <a:xfrm flipV="1">
            <a:off x="5396665" y="2825545"/>
            <a:ext cx="1369832" cy="2498"/>
          </a:xfrm>
          <a:prstGeom prst="straightConnector1">
            <a:avLst/>
          </a:prstGeom>
          <a:ln w="12700">
            <a:solidFill>
              <a:schemeClr val="tx2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DB4AB5D-B77D-463B-8BE8-7367184C8FFC}"/>
              </a:ext>
            </a:extLst>
          </p:cNvPr>
          <p:cNvCxnSpPr>
            <a:cxnSpLocks/>
          </p:cNvCxnSpPr>
          <p:nvPr/>
        </p:nvCxnSpPr>
        <p:spPr>
          <a:xfrm>
            <a:off x="9922847" y="5387437"/>
            <a:ext cx="717007" cy="0"/>
          </a:xfrm>
          <a:prstGeom prst="straightConnector1">
            <a:avLst/>
          </a:prstGeom>
          <a:ln w="12700">
            <a:solidFill>
              <a:schemeClr val="tx2"/>
            </a:solidFill>
            <a:prstDash val="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1DCE89DA-0FB9-4094-AC69-A37A7F5B3240}"/>
              </a:ext>
            </a:extLst>
          </p:cNvPr>
          <p:cNvSpPr/>
          <p:nvPr/>
        </p:nvSpPr>
        <p:spPr>
          <a:xfrm>
            <a:off x="4250147" y="2993800"/>
            <a:ext cx="1392554" cy="577081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 defTabSz="932597">
              <a:defRPr/>
            </a:pPr>
            <a:r>
              <a:rPr lang="en-US" sz="1050" kern="0" dirty="0">
                <a:solidFill>
                  <a:srgbClr val="50505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Azure Data Lake Storage Gen2</a:t>
            </a:r>
          </a:p>
          <a:p>
            <a:pPr marL="0" marR="0" lvl="0" indent="0" algn="ctr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0" b="0" i="0" u="none" strike="noStrike" kern="0" cap="none" spc="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6FE07D9-C13C-4DE2-8538-EF180B5821AF}"/>
              </a:ext>
            </a:extLst>
          </p:cNvPr>
          <p:cNvSpPr/>
          <p:nvPr/>
        </p:nvSpPr>
        <p:spPr>
          <a:xfrm>
            <a:off x="2672827" y="2993800"/>
            <a:ext cx="1047083" cy="253916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marL="0" marR="0" lvl="0" indent="0" algn="ctr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Data factory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34252A1-28FB-4074-B493-D608E904E0A0}"/>
              </a:ext>
            </a:extLst>
          </p:cNvPr>
          <p:cNvSpPr/>
          <p:nvPr/>
        </p:nvSpPr>
        <p:spPr>
          <a:xfrm>
            <a:off x="2667836" y="4965229"/>
            <a:ext cx="1047083" cy="253916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marL="0" marR="0" lvl="0" indent="0" algn="ctr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Data factory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4D9C763-FE96-4705-BBA1-754982D1464A}"/>
              </a:ext>
            </a:extLst>
          </p:cNvPr>
          <p:cNvSpPr/>
          <p:nvPr/>
        </p:nvSpPr>
        <p:spPr>
          <a:xfrm>
            <a:off x="6502777" y="2993800"/>
            <a:ext cx="1428598" cy="415498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marL="0" marR="0" lvl="0" indent="0" algn="ctr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Azure Databricks</a:t>
            </a:r>
          </a:p>
          <a:p>
            <a:pPr marL="0" marR="0" lvl="0" indent="0" algn="ctr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(Spark)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AABF78C-A11E-4DD9-9A98-C1CD78CA4978}"/>
              </a:ext>
            </a:extLst>
          </p:cNvPr>
          <p:cNvGrpSpPr/>
          <p:nvPr/>
        </p:nvGrpSpPr>
        <p:grpSpPr>
          <a:xfrm>
            <a:off x="574936" y="4586070"/>
            <a:ext cx="1064771" cy="406286"/>
            <a:chOff x="579957" y="1614888"/>
            <a:chExt cx="1064771" cy="406286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A14A75FA-EEAE-4FF6-9C7D-AB9303B3999F}"/>
                </a:ext>
              </a:extLst>
            </p:cNvPr>
            <p:cNvGrpSpPr/>
            <p:nvPr/>
          </p:nvGrpSpPr>
          <p:grpSpPr>
            <a:xfrm>
              <a:off x="1174991" y="1632049"/>
              <a:ext cx="469737" cy="385154"/>
              <a:chOff x="1778647" y="1301093"/>
              <a:chExt cx="307813" cy="252387"/>
            </a:xfrm>
            <a:noFill/>
          </p:grpSpPr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40FCCE03-ABBA-40E0-A16C-7477921A64D7}"/>
                  </a:ext>
                </a:extLst>
              </p:cNvPr>
              <p:cNvGrpSpPr/>
              <p:nvPr/>
            </p:nvGrpSpPr>
            <p:grpSpPr>
              <a:xfrm>
                <a:off x="1778647" y="1301093"/>
                <a:ext cx="307813" cy="252387"/>
                <a:chOff x="2107086" y="1452805"/>
                <a:chExt cx="307813" cy="252387"/>
              </a:xfrm>
              <a:grpFill/>
            </p:grpSpPr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9269CBA2-A58E-43AB-85D5-FB4106817065}"/>
                    </a:ext>
                  </a:extLst>
                </p:cNvPr>
                <p:cNvSpPr/>
                <p:nvPr/>
              </p:nvSpPr>
              <p:spPr bwMode="auto">
                <a:xfrm>
                  <a:off x="2107086" y="1596776"/>
                  <a:ext cx="108416" cy="108416"/>
                </a:xfrm>
                <a:prstGeom prst="rect">
                  <a:avLst/>
                </a:prstGeom>
                <a:grpFill/>
                <a:ln w="12700" cap="flat">
                  <a:solidFill>
                    <a:schemeClr val="tx1"/>
                  </a:solidFill>
                  <a:prstDash val="solid"/>
                  <a:miter lim="800000"/>
                  <a:headEnd/>
                  <a:tailEnd/>
                </a:ln>
                <a:extLst/>
              </p:spPr>
              <p:txBody>
                <a:bodyPr vert="horz" wrap="square" lIns="89630" tIns="44814" rIns="89630" bIns="44814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896214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0" cap="none" spc="0" normalizeH="0" baseline="0" noProof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35F2CEDB-321B-4F3D-BE39-3A5BF4EDF03B}"/>
                    </a:ext>
                  </a:extLst>
                </p:cNvPr>
                <p:cNvSpPr/>
                <p:nvPr/>
              </p:nvSpPr>
              <p:spPr bwMode="auto">
                <a:xfrm>
                  <a:off x="2252041" y="1452805"/>
                  <a:ext cx="162858" cy="162858"/>
                </a:xfrm>
                <a:prstGeom prst="rect">
                  <a:avLst/>
                </a:prstGeom>
                <a:grpFill/>
                <a:ln w="12700" cap="flat">
                  <a:solidFill>
                    <a:schemeClr val="tx1"/>
                  </a:solidFill>
                  <a:prstDash val="solid"/>
                  <a:miter lim="800000"/>
                  <a:headEnd/>
                  <a:tailEnd/>
                </a:ln>
                <a:extLst/>
              </p:spPr>
              <p:txBody>
                <a:bodyPr vert="horz" wrap="square" lIns="89630" tIns="44814" rIns="89630" bIns="44814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896214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0" cap="none" spc="0" normalizeH="0" baseline="0" noProof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942AC1CC-2E27-4FA8-8711-0DE23AEB4620}"/>
                    </a:ext>
                  </a:extLst>
                </p:cNvPr>
                <p:cNvSpPr/>
                <p:nvPr/>
              </p:nvSpPr>
              <p:spPr bwMode="auto">
                <a:xfrm>
                  <a:off x="2107086" y="1453330"/>
                  <a:ext cx="108416" cy="108416"/>
                </a:xfrm>
                <a:prstGeom prst="rect">
                  <a:avLst/>
                </a:prstGeom>
                <a:grpFill/>
                <a:ln w="12700" cap="flat">
                  <a:solidFill>
                    <a:schemeClr val="tx1"/>
                  </a:solidFill>
                  <a:prstDash val="solid"/>
                  <a:miter lim="800000"/>
                  <a:headEnd/>
                  <a:tailEnd/>
                </a:ln>
                <a:extLst/>
              </p:spPr>
              <p:txBody>
                <a:bodyPr vert="horz" wrap="square" lIns="89630" tIns="44814" rIns="89630" bIns="44814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896214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0" cap="none" spc="0" normalizeH="0" baseline="0" noProof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5279ADB5-CB8F-4BEE-BEC8-BC24BE048D7A}"/>
                    </a:ext>
                  </a:extLst>
                </p:cNvPr>
                <p:cNvSpPr/>
                <p:nvPr/>
              </p:nvSpPr>
              <p:spPr bwMode="auto">
                <a:xfrm>
                  <a:off x="2253489" y="1652588"/>
                  <a:ext cx="159337" cy="51699"/>
                </a:xfrm>
                <a:prstGeom prst="rect">
                  <a:avLst/>
                </a:prstGeom>
                <a:grpFill/>
                <a:ln w="12700" cap="flat">
                  <a:solidFill>
                    <a:schemeClr val="tx1"/>
                  </a:solidFill>
                  <a:prstDash val="solid"/>
                  <a:miter lim="800000"/>
                  <a:headEnd/>
                  <a:tailEnd/>
                </a:ln>
                <a:extLst/>
              </p:spPr>
              <p:txBody>
                <a:bodyPr vert="horz" wrap="square" lIns="89630" tIns="44814" rIns="89630" bIns="44814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896214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0" cap="none" spc="0" normalizeH="0" baseline="0" noProof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644D0E42-3542-444F-B3C3-3FA706B5E591}"/>
                  </a:ext>
                </a:extLst>
              </p:cNvPr>
              <p:cNvCxnSpPr/>
              <p:nvPr/>
            </p:nvCxnSpPr>
            <p:spPr>
              <a:xfrm>
                <a:off x="1979319" y="1500876"/>
                <a:ext cx="0" cy="51699"/>
              </a:xfrm>
              <a:prstGeom prst="line">
                <a:avLst/>
              </a:prstGeom>
              <a:grpFill/>
              <a:ln w="1270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/>
            </p:spPr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BD88F1A4-F10F-4E58-B794-A23CA0729A0E}"/>
                  </a:ext>
                </a:extLst>
              </p:cNvPr>
              <p:cNvCxnSpPr/>
              <p:nvPr/>
            </p:nvCxnSpPr>
            <p:spPr>
              <a:xfrm>
                <a:off x="2031707" y="1500876"/>
                <a:ext cx="0" cy="51699"/>
              </a:xfrm>
              <a:prstGeom prst="line">
                <a:avLst/>
              </a:prstGeom>
              <a:grpFill/>
              <a:ln w="1270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/>
            </p:spPr>
          </p:cxn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E3B1927C-72EE-4C31-92FE-C4AB7B9BB941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79957" y="1614888"/>
              <a:ext cx="416196" cy="406286"/>
              <a:chOff x="1759" y="236"/>
              <a:chExt cx="252" cy="246"/>
            </a:xfrm>
            <a:noFill/>
          </p:grpSpPr>
          <p:sp>
            <p:nvSpPr>
              <p:cNvPr id="18" name="Freeform 106">
                <a:extLst>
                  <a:ext uri="{FF2B5EF4-FFF2-40B4-BE49-F238E27FC236}">
                    <a16:creationId xmlns:a16="http://schemas.microsoft.com/office/drawing/2014/main" id="{55D6D5DE-61D3-4102-8FD1-6750E45B4A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9" y="236"/>
                <a:ext cx="252" cy="246"/>
              </a:xfrm>
              <a:custGeom>
                <a:avLst/>
                <a:gdLst>
                  <a:gd name="T0" fmla="*/ 0 w 252"/>
                  <a:gd name="T1" fmla="*/ 0 h 246"/>
                  <a:gd name="T2" fmla="*/ 0 w 252"/>
                  <a:gd name="T3" fmla="*/ 246 h 246"/>
                  <a:gd name="T4" fmla="*/ 252 w 252"/>
                  <a:gd name="T5" fmla="*/ 246 h 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52" h="246">
                    <a:moveTo>
                      <a:pt x="0" y="0"/>
                    </a:moveTo>
                    <a:lnTo>
                      <a:pt x="0" y="246"/>
                    </a:lnTo>
                    <a:lnTo>
                      <a:pt x="252" y="246"/>
                    </a:lnTo>
                  </a:path>
                </a:pathLst>
              </a:custGeom>
              <a:grpFill/>
              <a:ln w="1270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72411" tIns="36206" rIns="72411" bIns="36206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43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670BAFFE-8F68-44DB-B3CC-2646CCB23B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99" y="376"/>
                <a:ext cx="32" cy="106"/>
              </a:xfrm>
              <a:prstGeom prst="rect">
                <a:avLst/>
              </a:prstGeom>
              <a:grpFill/>
              <a:ln w="1270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72411" tIns="36206" rIns="72411" bIns="36206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43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BD445FC8-A5E9-444A-A18D-B23C1EE2D7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62" y="283"/>
                <a:ext cx="33" cy="199"/>
              </a:xfrm>
              <a:prstGeom prst="rect">
                <a:avLst/>
              </a:prstGeom>
              <a:grpFill/>
              <a:ln w="1270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72411" tIns="36206" rIns="72411" bIns="36206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43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74FFC060-796A-43DE-A859-427D3DBD9C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26" y="324"/>
                <a:ext cx="33" cy="158"/>
              </a:xfrm>
              <a:prstGeom prst="rect">
                <a:avLst/>
              </a:prstGeom>
              <a:grpFill/>
              <a:ln w="1270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72411" tIns="36206" rIns="72411" bIns="36206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43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A03717A-8594-4713-8DE5-8B6A85722A08}"/>
              </a:ext>
            </a:extLst>
          </p:cNvPr>
          <p:cNvGrpSpPr/>
          <p:nvPr/>
        </p:nvGrpSpPr>
        <p:grpSpPr>
          <a:xfrm>
            <a:off x="511757" y="2106315"/>
            <a:ext cx="1167152" cy="348720"/>
            <a:chOff x="1555307" y="5853300"/>
            <a:chExt cx="1271350" cy="379852"/>
          </a:xfrm>
        </p:grpSpPr>
        <p:grpSp>
          <p:nvGrpSpPr>
            <p:cNvPr id="30" name="Group 4">
              <a:extLst>
                <a:ext uri="{FF2B5EF4-FFF2-40B4-BE49-F238E27FC236}">
                  <a16:creationId xmlns:a16="http://schemas.microsoft.com/office/drawing/2014/main" id="{9162E49A-1092-4577-99D2-5F5C04904C6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555307" y="5853300"/>
              <a:ext cx="259568" cy="379852"/>
              <a:chOff x="3526" y="3353"/>
              <a:chExt cx="164" cy="240"/>
            </a:xfrm>
          </p:grpSpPr>
          <p:sp>
            <p:nvSpPr>
              <p:cNvPr id="42" name="Freeform 5">
                <a:extLst>
                  <a:ext uri="{FF2B5EF4-FFF2-40B4-BE49-F238E27FC236}">
                    <a16:creationId xmlns:a16="http://schemas.microsoft.com/office/drawing/2014/main" id="{15EC4908-3D30-4842-99FD-48F7028C28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26" y="3353"/>
                <a:ext cx="164" cy="215"/>
              </a:xfrm>
              <a:custGeom>
                <a:avLst/>
                <a:gdLst>
                  <a:gd name="T0" fmla="*/ 204 w 226"/>
                  <a:gd name="T1" fmla="*/ 289 h 296"/>
                  <a:gd name="T2" fmla="*/ 226 w 226"/>
                  <a:gd name="T3" fmla="*/ 296 h 296"/>
                  <a:gd name="T4" fmla="*/ 226 w 226"/>
                  <a:gd name="T5" fmla="*/ 55 h 296"/>
                  <a:gd name="T6" fmla="*/ 39 w 226"/>
                  <a:gd name="T7" fmla="*/ 0 h 296"/>
                  <a:gd name="T8" fmla="*/ 0 w 226"/>
                  <a:gd name="T9" fmla="*/ 34 h 2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6" h="296">
                    <a:moveTo>
                      <a:pt x="204" y="289"/>
                    </a:moveTo>
                    <a:cubicBezTo>
                      <a:pt x="226" y="296"/>
                      <a:pt x="226" y="296"/>
                      <a:pt x="226" y="296"/>
                    </a:cubicBezTo>
                    <a:cubicBezTo>
                      <a:pt x="226" y="55"/>
                      <a:pt x="226" y="55"/>
                      <a:pt x="226" y="55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39" y="0"/>
                      <a:pt x="12" y="0"/>
                      <a:pt x="0" y="34"/>
                    </a:cubicBezTo>
                  </a:path>
                </a:pathLst>
              </a:custGeom>
              <a:noFill/>
              <a:ln w="12700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0" spcFirstLastPara="0" vertOverflow="overflow" horzOverflow="overflow" vert="horz" wrap="square" lIns="0" tIns="45713" rIns="0" bIns="45713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568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5439">
                        <a:srgbClr val="F8F8F8"/>
                      </a:gs>
                      <a:gs pos="10000">
                        <a:srgbClr val="F8F8F8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43" name="Freeform 6">
                <a:extLst>
                  <a:ext uri="{FF2B5EF4-FFF2-40B4-BE49-F238E27FC236}">
                    <a16:creationId xmlns:a16="http://schemas.microsoft.com/office/drawing/2014/main" id="{D5217147-88CF-468A-A16B-FFADD5F801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54" y="3370"/>
                <a:ext cx="120" cy="211"/>
              </a:xfrm>
              <a:custGeom>
                <a:avLst/>
                <a:gdLst>
                  <a:gd name="T0" fmla="*/ 0 w 120"/>
                  <a:gd name="T1" fmla="*/ 0 h 211"/>
                  <a:gd name="T2" fmla="*/ 120 w 120"/>
                  <a:gd name="T3" fmla="*/ 37 h 211"/>
                  <a:gd name="T4" fmla="*/ 120 w 120"/>
                  <a:gd name="T5" fmla="*/ 211 h 211"/>
                  <a:gd name="T6" fmla="*/ 104 w 120"/>
                  <a:gd name="T7" fmla="*/ 206 h 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0" h="211">
                    <a:moveTo>
                      <a:pt x="0" y="0"/>
                    </a:moveTo>
                    <a:lnTo>
                      <a:pt x="120" y="37"/>
                    </a:lnTo>
                    <a:lnTo>
                      <a:pt x="120" y="211"/>
                    </a:lnTo>
                    <a:lnTo>
                      <a:pt x="104" y="206"/>
                    </a:lnTo>
                  </a:path>
                </a:pathLst>
              </a:custGeom>
              <a:noFill/>
              <a:ln w="12700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0" spcFirstLastPara="0" vertOverflow="overflow" horzOverflow="overflow" vert="horz" wrap="square" lIns="0" tIns="45713" rIns="0" bIns="45713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568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5439">
                        <a:srgbClr val="F8F8F8"/>
                      </a:gs>
                      <a:gs pos="10000">
                        <a:srgbClr val="F8F8F8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44" name="Freeform 7">
                <a:extLst>
                  <a:ext uri="{FF2B5EF4-FFF2-40B4-BE49-F238E27FC236}">
                    <a16:creationId xmlns:a16="http://schemas.microsoft.com/office/drawing/2014/main" id="{EF129020-94C6-4A07-8E59-4E4FA5A45B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27" y="3382"/>
                <a:ext cx="131" cy="211"/>
              </a:xfrm>
              <a:custGeom>
                <a:avLst/>
                <a:gdLst>
                  <a:gd name="T0" fmla="*/ 131 w 131"/>
                  <a:gd name="T1" fmla="*/ 38 h 211"/>
                  <a:gd name="T2" fmla="*/ 131 w 131"/>
                  <a:gd name="T3" fmla="*/ 211 h 211"/>
                  <a:gd name="T4" fmla="*/ 0 w 131"/>
                  <a:gd name="T5" fmla="*/ 173 h 211"/>
                  <a:gd name="T6" fmla="*/ 0 w 131"/>
                  <a:gd name="T7" fmla="*/ 0 h 211"/>
                  <a:gd name="T8" fmla="*/ 131 w 131"/>
                  <a:gd name="T9" fmla="*/ 38 h 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1" h="211">
                    <a:moveTo>
                      <a:pt x="131" y="38"/>
                    </a:moveTo>
                    <a:lnTo>
                      <a:pt x="131" y="211"/>
                    </a:lnTo>
                    <a:lnTo>
                      <a:pt x="0" y="173"/>
                    </a:lnTo>
                    <a:lnTo>
                      <a:pt x="0" y="0"/>
                    </a:lnTo>
                    <a:lnTo>
                      <a:pt x="131" y="38"/>
                    </a:lnTo>
                    <a:close/>
                  </a:path>
                </a:pathLst>
              </a:custGeom>
              <a:noFill/>
              <a:ln w="12700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0" spcFirstLastPara="0" vertOverflow="overflow" horzOverflow="overflow" vert="horz" wrap="square" lIns="0" tIns="45713" rIns="0" bIns="45713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568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5439">
                        <a:srgbClr val="F8F8F8"/>
                      </a:gs>
                      <a:gs pos="10000">
                        <a:srgbClr val="F8F8F8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endParaRPr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B8406CD5-5DF3-4C4B-911F-BFC9E65E890D}"/>
                </a:ext>
              </a:extLst>
            </p:cNvPr>
            <p:cNvGrpSpPr/>
            <p:nvPr/>
          </p:nvGrpSpPr>
          <p:grpSpPr>
            <a:xfrm>
              <a:off x="1984596" y="5863452"/>
              <a:ext cx="293717" cy="359549"/>
              <a:chOff x="965200" y="3436897"/>
              <a:chExt cx="528881" cy="647424"/>
            </a:xfrm>
          </p:grpSpPr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23C1873A-6823-4C9B-B05A-7960726710CE}"/>
                  </a:ext>
                </a:extLst>
              </p:cNvPr>
              <p:cNvGrpSpPr/>
              <p:nvPr/>
            </p:nvGrpSpPr>
            <p:grpSpPr>
              <a:xfrm flipH="1">
                <a:off x="965200" y="3436897"/>
                <a:ext cx="528881" cy="647424"/>
                <a:chOff x="3003960" y="3685414"/>
                <a:chExt cx="403310" cy="493707"/>
              </a:xfrm>
            </p:grpSpPr>
            <p:sp>
              <p:nvSpPr>
                <p:cNvPr id="40" name="Snip Single Corner Rectangle 26">
                  <a:extLst>
                    <a:ext uri="{FF2B5EF4-FFF2-40B4-BE49-F238E27FC236}">
                      <a16:creationId xmlns:a16="http://schemas.microsoft.com/office/drawing/2014/main" id="{1F4F5379-77C6-4660-B7BE-BCD042698837}"/>
                    </a:ext>
                  </a:extLst>
                </p:cNvPr>
                <p:cNvSpPr/>
                <p:nvPr/>
              </p:nvSpPr>
              <p:spPr bwMode="auto">
                <a:xfrm flipH="1">
                  <a:off x="3003960" y="3685414"/>
                  <a:ext cx="403310" cy="493707"/>
                </a:xfrm>
                <a:prstGeom prst="snip1Rect">
                  <a:avLst>
                    <a:gd name="adj" fmla="val 28736"/>
                  </a:avLst>
                </a:prstGeom>
                <a:noFill/>
                <a:ln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3247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120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light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1" name="Triangle 27">
                  <a:extLst>
                    <a:ext uri="{FF2B5EF4-FFF2-40B4-BE49-F238E27FC236}">
                      <a16:creationId xmlns:a16="http://schemas.microsoft.com/office/drawing/2014/main" id="{FF271D8E-12FF-4053-A869-A15F54A70B9D}"/>
                    </a:ext>
                  </a:extLst>
                </p:cNvPr>
                <p:cNvSpPr/>
                <p:nvPr/>
              </p:nvSpPr>
              <p:spPr bwMode="auto">
                <a:xfrm rot="8100000">
                  <a:off x="3012552" y="3733609"/>
                  <a:ext cx="160049" cy="80930"/>
                </a:xfrm>
                <a:prstGeom prst="triangle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3247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120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light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A34AB135-F31D-44F4-84FE-4815FA8D4F0E}"/>
                  </a:ext>
                </a:extLst>
              </p:cNvPr>
              <p:cNvCxnSpPr/>
              <p:nvPr/>
            </p:nvCxnSpPr>
            <p:spPr>
              <a:xfrm>
                <a:off x="1047750" y="3578225"/>
                <a:ext cx="215900" cy="0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miter lim="800000"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1B95863E-6698-48D0-9B81-ED649AB79192}"/>
                  </a:ext>
                </a:extLst>
              </p:cNvPr>
              <p:cNvCxnSpPr/>
              <p:nvPr/>
            </p:nvCxnSpPr>
            <p:spPr>
              <a:xfrm>
                <a:off x="1047750" y="3697817"/>
                <a:ext cx="368300" cy="0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miter lim="800000"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D421CBBA-9E14-465B-A6F6-60F01EEAFC2D}"/>
                  </a:ext>
                </a:extLst>
              </p:cNvPr>
              <p:cNvCxnSpPr/>
              <p:nvPr/>
            </p:nvCxnSpPr>
            <p:spPr>
              <a:xfrm>
                <a:off x="1047750" y="3817409"/>
                <a:ext cx="368300" cy="0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miter lim="800000"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DF0808B3-4F31-47C5-9066-B399FEF042AA}"/>
                  </a:ext>
                </a:extLst>
              </p:cNvPr>
              <p:cNvCxnSpPr/>
              <p:nvPr/>
            </p:nvCxnSpPr>
            <p:spPr>
              <a:xfrm>
                <a:off x="1047750" y="3937000"/>
                <a:ext cx="368300" cy="0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miter lim="800000"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11044339-D151-414A-B209-4CD37E763119}"/>
                </a:ext>
              </a:extLst>
            </p:cNvPr>
            <p:cNvGrpSpPr/>
            <p:nvPr/>
          </p:nvGrpSpPr>
          <p:grpSpPr>
            <a:xfrm>
              <a:off x="2448035" y="5853915"/>
              <a:ext cx="378622" cy="378622"/>
              <a:chOff x="1658620" y="1705294"/>
              <a:chExt cx="326376" cy="326376"/>
            </a:xfrm>
          </p:grpSpPr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2737603C-EFE6-47A9-A50F-47FAABD7155D}"/>
                  </a:ext>
                </a:extLst>
              </p:cNvPr>
              <p:cNvSpPr/>
              <p:nvPr/>
            </p:nvSpPr>
            <p:spPr bwMode="auto">
              <a:xfrm>
                <a:off x="1658620" y="1705294"/>
                <a:ext cx="326376" cy="32637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4" name="Isosceles Triangle 33">
                <a:extLst>
                  <a:ext uri="{FF2B5EF4-FFF2-40B4-BE49-F238E27FC236}">
                    <a16:creationId xmlns:a16="http://schemas.microsoft.com/office/drawing/2014/main" id="{A6B6A7B8-0E11-4EDD-96A6-A4B54BD6EF20}"/>
                  </a:ext>
                </a:extLst>
              </p:cNvPr>
              <p:cNvSpPr/>
              <p:nvPr/>
            </p:nvSpPr>
            <p:spPr bwMode="auto">
              <a:xfrm rot="5400000">
                <a:off x="1759612" y="1802351"/>
                <a:ext cx="153423" cy="132260"/>
              </a:xfrm>
              <a:prstGeom prst="triangle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</p:grp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652EE3C2-464C-4F61-977A-EC4E06D2032C}"/>
              </a:ext>
            </a:extLst>
          </p:cNvPr>
          <p:cNvGrpSpPr/>
          <p:nvPr/>
        </p:nvGrpSpPr>
        <p:grpSpPr>
          <a:xfrm>
            <a:off x="4674257" y="2505757"/>
            <a:ext cx="554226" cy="494220"/>
            <a:chOff x="2488012" y="1320237"/>
            <a:chExt cx="4696415" cy="4187934"/>
          </a:xfrm>
        </p:grpSpPr>
        <p:sp>
          <p:nvSpPr>
            <p:cNvPr id="46" name="Hexagon 45">
              <a:extLst>
                <a:ext uri="{FF2B5EF4-FFF2-40B4-BE49-F238E27FC236}">
                  <a16:creationId xmlns:a16="http://schemas.microsoft.com/office/drawing/2014/main" id="{3359A687-7A20-448C-824C-5F1637BF1340}"/>
                </a:ext>
              </a:extLst>
            </p:cNvPr>
            <p:cNvSpPr/>
            <p:nvPr/>
          </p:nvSpPr>
          <p:spPr bwMode="auto">
            <a:xfrm>
              <a:off x="2488012" y="1320237"/>
              <a:ext cx="4696415" cy="4187934"/>
            </a:xfrm>
            <a:prstGeom prst="hexagon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5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7" name="Snip Single Corner Rectangle 26">
              <a:extLst>
                <a:ext uri="{FF2B5EF4-FFF2-40B4-BE49-F238E27FC236}">
                  <a16:creationId xmlns:a16="http://schemas.microsoft.com/office/drawing/2014/main" id="{71B0BDD6-18D2-47EF-947B-3E6BEF64B5F2}"/>
                </a:ext>
              </a:extLst>
            </p:cNvPr>
            <p:cNvSpPr/>
            <p:nvPr/>
          </p:nvSpPr>
          <p:spPr bwMode="auto">
            <a:xfrm>
              <a:off x="3677764" y="2189582"/>
              <a:ext cx="2316905" cy="2449244"/>
            </a:xfrm>
            <a:prstGeom prst="snip1Rect">
              <a:avLst>
                <a:gd name="adj" fmla="val 28736"/>
              </a:avLst>
            </a:prstGeom>
            <a:noFill/>
            <a:ln w="12700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91440" rIns="0" bIns="91440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F96A4236-44A0-4C1B-8760-BCC4060F9EE9}"/>
                </a:ext>
              </a:extLst>
            </p:cNvPr>
            <p:cNvGrpSpPr/>
            <p:nvPr/>
          </p:nvGrpSpPr>
          <p:grpSpPr>
            <a:xfrm>
              <a:off x="4271145" y="2716507"/>
              <a:ext cx="790235" cy="1472560"/>
              <a:chOff x="4917030" y="1019829"/>
              <a:chExt cx="123056" cy="229308"/>
            </a:xfrm>
          </p:grpSpPr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86C73A95-3C6E-4813-B92E-6565A9EC93C1}"/>
                  </a:ext>
                </a:extLst>
              </p:cNvPr>
              <p:cNvSpPr/>
              <p:nvPr/>
            </p:nvSpPr>
            <p:spPr bwMode="auto">
              <a:xfrm>
                <a:off x="4981844" y="1019829"/>
                <a:ext cx="58242" cy="92477"/>
              </a:xfrm>
              <a:custGeom>
                <a:avLst/>
                <a:gdLst>
                  <a:gd name="connsiteX0" fmla="*/ 31450 w 60815"/>
                  <a:gd name="connsiteY0" fmla="*/ 0 h 96562"/>
                  <a:gd name="connsiteX1" fmla="*/ 60815 w 60815"/>
                  <a:gd name="connsiteY1" fmla="*/ 47858 h 96562"/>
                  <a:gd name="connsiteX2" fmla="*/ 58699 w 60815"/>
                  <a:gd name="connsiteY2" fmla="*/ 68629 h 96562"/>
                  <a:gd name="connsiteX3" fmla="*/ 52579 w 60815"/>
                  <a:gd name="connsiteY3" fmla="*/ 83898 h 96562"/>
                  <a:gd name="connsiteX4" fmla="*/ 42747 w 60815"/>
                  <a:gd name="connsiteY4" fmla="*/ 93339 h 96562"/>
                  <a:gd name="connsiteX5" fmla="*/ 29496 w 60815"/>
                  <a:gd name="connsiteY5" fmla="*/ 96562 h 96562"/>
                  <a:gd name="connsiteX6" fmla="*/ 16962 w 60815"/>
                  <a:gd name="connsiteY6" fmla="*/ 93469 h 96562"/>
                  <a:gd name="connsiteX7" fmla="*/ 7684 w 60815"/>
                  <a:gd name="connsiteY7" fmla="*/ 84451 h 96562"/>
                  <a:gd name="connsiteX8" fmla="*/ 1954 w 60815"/>
                  <a:gd name="connsiteY8" fmla="*/ 69898 h 96562"/>
                  <a:gd name="connsiteX9" fmla="*/ 0 w 60815"/>
                  <a:gd name="connsiteY9" fmla="*/ 50137 h 96562"/>
                  <a:gd name="connsiteX10" fmla="*/ 2051 w 60815"/>
                  <a:gd name="connsiteY10" fmla="*/ 28520 h 96562"/>
                  <a:gd name="connsiteX11" fmla="*/ 8074 w 60815"/>
                  <a:gd name="connsiteY11" fmla="*/ 12795 h 96562"/>
                  <a:gd name="connsiteX12" fmla="*/ 17939 w 60815"/>
                  <a:gd name="connsiteY12" fmla="*/ 3223 h 96562"/>
                  <a:gd name="connsiteX13" fmla="*/ 31450 w 60815"/>
                  <a:gd name="connsiteY13" fmla="*/ 0 h 96562"/>
                  <a:gd name="connsiteX14" fmla="*/ 30929 w 60815"/>
                  <a:gd name="connsiteY14" fmla="*/ 9051 h 96562"/>
                  <a:gd name="connsiteX15" fmla="*/ 10939 w 60815"/>
                  <a:gd name="connsiteY15" fmla="*/ 49616 h 96562"/>
                  <a:gd name="connsiteX16" fmla="*/ 49876 w 60815"/>
                  <a:gd name="connsiteY16" fmla="*/ 48900 h 96562"/>
                  <a:gd name="connsiteX17" fmla="*/ 30929 w 60815"/>
                  <a:gd name="connsiteY17" fmla="*/ 9051 h 96562"/>
                  <a:gd name="connsiteX0" fmla="*/ 31450 w 60815"/>
                  <a:gd name="connsiteY0" fmla="*/ 0 h 96562"/>
                  <a:gd name="connsiteX1" fmla="*/ 60815 w 60815"/>
                  <a:gd name="connsiteY1" fmla="*/ 47858 h 96562"/>
                  <a:gd name="connsiteX2" fmla="*/ 58699 w 60815"/>
                  <a:gd name="connsiteY2" fmla="*/ 68629 h 96562"/>
                  <a:gd name="connsiteX3" fmla="*/ 52579 w 60815"/>
                  <a:gd name="connsiteY3" fmla="*/ 83898 h 96562"/>
                  <a:gd name="connsiteX4" fmla="*/ 42747 w 60815"/>
                  <a:gd name="connsiteY4" fmla="*/ 93339 h 96562"/>
                  <a:gd name="connsiteX5" fmla="*/ 29496 w 60815"/>
                  <a:gd name="connsiteY5" fmla="*/ 96562 h 96562"/>
                  <a:gd name="connsiteX6" fmla="*/ 16962 w 60815"/>
                  <a:gd name="connsiteY6" fmla="*/ 93469 h 96562"/>
                  <a:gd name="connsiteX7" fmla="*/ 7684 w 60815"/>
                  <a:gd name="connsiteY7" fmla="*/ 84451 h 96562"/>
                  <a:gd name="connsiteX8" fmla="*/ 1954 w 60815"/>
                  <a:gd name="connsiteY8" fmla="*/ 69898 h 96562"/>
                  <a:gd name="connsiteX9" fmla="*/ 0 w 60815"/>
                  <a:gd name="connsiteY9" fmla="*/ 50137 h 96562"/>
                  <a:gd name="connsiteX10" fmla="*/ 2051 w 60815"/>
                  <a:gd name="connsiteY10" fmla="*/ 28520 h 96562"/>
                  <a:gd name="connsiteX11" fmla="*/ 8074 w 60815"/>
                  <a:gd name="connsiteY11" fmla="*/ 12795 h 96562"/>
                  <a:gd name="connsiteX12" fmla="*/ 17939 w 60815"/>
                  <a:gd name="connsiteY12" fmla="*/ 3223 h 96562"/>
                  <a:gd name="connsiteX13" fmla="*/ 31450 w 60815"/>
                  <a:gd name="connsiteY13" fmla="*/ 0 h 96562"/>
                  <a:gd name="connsiteX14" fmla="*/ 30929 w 60815"/>
                  <a:gd name="connsiteY14" fmla="*/ 9051 h 96562"/>
                  <a:gd name="connsiteX15" fmla="*/ 49876 w 60815"/>
                  <a:gd name="connsiteY15" fmla="*/ 48900 h 96562"/>
                  <a:gd name="connsiteX16" fmla="*/ 30929 w 60815"/>
                  <a:gd name="connsiteY16" fmla="*/ 9051 h 96562"/>
                  <a:gd name="connsiteX0" fmla="*/ 31450 w 60815"/>
                  <a:gd name="connsiteY0" fmla="*/ 0 h 96562"/>
                  <a:gd name="connsiteX1" fmla="*/ 60815 w 60815"/>
                  <a:gd name="connsiteY1" fmla="*/ 47858 h 96562"/>
                  <a:gd name="connsiteX2" fmla="*/ 58699 w 60815"/>
                  <a:gd name="connsiteY2" fmla="*/ 68629 h 96562"/>
                  <a:gd name="connsiteX3" fmla="*/ 52579 w 60815"/>
                  <a:gd name="connsiteY3" fmla="*/ 83898 h 96562"/>
                  <a:gd name="connsiteX4" fmla="*/ 42747 w 60815"/>
                  <a:gd name="connsiteY4" fmla="*/ 93339 h 96562"/>
                  <a:gd name="connsiteX5" fmla="*/ 29496 w 60815"/>
                  <a:gd name="connsiteY5" fmla="*/ 96562 h 96562"/>
                  <a:gd name="connsiteX6" fmla="*/ 16962 w 60815"/>
                  <a:gd name="connsiteY6" fmla="*/ 93469 h 96562"/>
                  <a:gd name="connsiteX7" fmla="*/ 7684 w 60815"/>
                  <a:gd name="connsiteY7" fmla="*/ 84451 h 96562"/>
                  <a:gd name="connsiteX8" fmla="*/ 1954 w 60815"/>
                  <a:gd name="connsiteY8" fmla="*/ 69898 h 96562"/>
                  <a:gd name="connsiteX9" fmla="*/ 0 w 60815"/>
                  <a:gd name="connsiteY9" fmla="*/ 50137 h 96562"/>
                  <a:gd name="connsiteX10" fmla="*/ 2051 w 60815"/>
                  <a:gd name="connsiteY10" fmla="*/ 28520 h 96562"/>
                  <a:gd name="connsiteX11" fmla="*/ 8074 w 60815"/>
                  <a:gd name="connsiteY11" fmla="*/ 12795 h 96562"/>
                  <a:gd name="connsiteX12" fmla="*/ 17939 w 60815"/>
                  <a:gd name="connsiteY12" fmla="*/ 3223 h 96562"/>
                  <a:gd name="connsiteX13" fmla="*/ 31450 w 60815"/>
                  <a:gd name="connsiteY13" fmla="*/ 0 h 96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0815" h="96562">
                    <a:moveTo>
                      <a:pt x="31450" y="0"/>
                    </a:moveTo>
                    <a:cubicBezTo>
                      <a:pt x="51027" y="0"/>
                      <a:pt x="60815" y="15953"/>
                      <a:pt x="60815" y="47858"/>
                    </a:cubicBezTo>
                    <a:cubicBezTo>
                      <a:pt x="60815" y="55671"/>
                      <a:pt x="60110" y="62595"/>
                      <a:pt x="58699" y="68629"/>
                    </a:cubicBezTo>
                    <a:cubicBezTo>
                      <a:pt x="57288" y="74662"/>
                      <a:pt x="55248" y="79752"/>
                      <a:pt x="52579" y="83898"/>
                    </a:cubicBezTo>
                    <a:cubicBezTo>
                      <a:pt x="49909" y="88043"/>
                      <a:pt x="46632" y="91190"/>
                      <a:pt x="42747" y="93339"/>
                    </a:cubicBezTo>
                    <a:cubicBezTo>
                      <a:pt x="38862" y="95488"/>
                      <a:pt x="34445" y="96562"/>
                      <a:pt x="29496" y="96562"/>
                    </a:cubicBezTo>
                    <a:cubicBezTo>
                      <a:pt x="24808" y="96562"/>
                      <a:pt x="20630" y="95531"/>
                      <a:pt x="16962" y="93469"/>
                    </a:cubicBezTo>
                    <a:cubicBezTo>
                      <a:pt x="13294" y="91407"/>
                      <a:pt x="10201" y="88401"/>
                      <a:pt x="7684" y="84451"/>
                    </a:cubicBezTo>
                    <a:cubicBezTo>
                      <a:pt x="5166" y="80501"/>
                      <a:pt x="3256" y="75650"/>
                      <a:pt x="1954" y="69898"/>
                    </a:cubicBezTo>
                    <a:cubicBezTo>
                      <a:pt x="652" y="64147"/>
                      <a:pt x="0" y="57560"/>
                      <a:pt x="0" y="50137"/>
                    </a:cubicBezTo>
                    <a:cubicBezTo>
                      <a:pt x="0" y="41976"/>
                      <a:pt x="684" y="34770"/>
                      <a:pt x="2051" y="28520"/>
                    </a:cubicBezTo>
                    <a:cubicBezTo>
                      <a:pt x="3419" y="22269"/>
                      <a:pt x="5426" y="17027"/>
                      <a:pt x="8074" y="12795"/>
                    </a:cubicBezTo>
                    <a:cubicBezTo>
                      <a:pt x="10722" y="8563"/>
                      <a:pt x="14010" y="5372"/>
                      <a:pt x="17939" y="3223"/>
                    </a:cubicBezTo>
                    <a:cubicBezTo>
                      <a:pt x="21867" y="1075"/>
                      <a:pt x="26371" y="0"/>
                      <a:pt x="31450" y="0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  <a:beve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3AFF0096-56CB-4435-8D70-9E127882C8F9}"/>
                  </a:ext>
                </a:extLst>
              </p:cNvPr>
              <p:cNvSpPr/>
              <p:nvPr/>
            </p:nvSpPr>
            <p:spPr bwMode="auto">
              <a:xfrm>
                <a:off x="4929274" y="1019829"/>
                <a:ext cx="17428" cy="92477"/>
              </a:xfrm>
              <a:custGeom>
                <a:avLst/>
                <a:gdLst>
                  <a:gd name="connsiteX0" fmla="*/ 28259 w 32296"/>
                  <a:gd name="connsiteY0" fmla="*/ 0 h 95455"/>
                  <a:gd name="connsiteX1" fmla="*/ 32296 w 32296"/>
                  <a:gd name="connsiteY1" fmla="*/ 0 h 95455"/>
                  <a:gd name="connsiteX2" fmla="*/ 32296 w 32296"/>
                  <a:gd name="connsiteY2" fmla="*/ 95455 h 95455"/>
                  <a:gd name="connsiteX3" fmla="*/ 21618 w 32296"/>
                  <a:gd name="connsiteY3" fmla="*/ 95455 h 95455"/>
                  <a:gd name="connsiteX4" fmla="*/ 21618 w 32296"/>
                  <a:gd name="connsiteY4" fmla="*/ 14781 h 95455"/>
                  <a:gd name="connsiteX5" fmla="*/ 18004 w 32296"/>
                  <a:gd name="connsiteY5" fmla="*/ 17613 h 95455"/>
                  <a:gd name="connsiteX6" fmla="*/ 12665 w 32296"/>
                  <a:gd name="connsiteY6" fmla="*/ 20771 h 95455"/>
                  <a:gd name="connsiteX7" fmla="*/ 6414 w 32296"/>
                  <a:gd name="connsiteY7" fmla="*/ 23701 h 95455"/>
                  <a:gd name="connsiteX8" fmla="*/ 0 w 32296"/>
                  <a:gd name="connsiteY8" fmla="*/ 25850 h 95455"/>
                  <a:gd name="connsiteX9" fmla="*/ 7456 w 32296"/>
                  <a:gd name="connsiteY9" fmla="*/ 12404 h 95455"/>
                  <a:gd name="connsiteX10" fmla="*/ 15204 w 32296"/>
                  <a:gd name="connsiteY10" fmla="*/ 8693 h 95455"/>
                  <a:gd name="connsiteX11" fmla="*/ 22399 w 32296"/>
                  <a:gd name="connsiteY11" fmla="*/ 4396 h 95455"/>
                  <a:gd name="connsiteX12" fmla="*/ 28259 w 32296"/>
                  <a:gd name="connsiteY12" fmla="*/ 0 h 95455"/>
                  <a:gd name="connsiteX0" fmla="*/ 28259 w 32296"/>
                  <a:gd name="connsiteY0" fmla="*/ 0 h 95455"/>
                  <a:gd name="connsiteX1" fmla="*/ 32296 w 32296"/>
                  <a:gd name="connsiteY1" fmla="*/ 0 h 95455"/>
                  <a:gd name="connsiteX2" fmla="*/ 32296 w 32296"/>
                  <a:gd name="connsiteY2" fmla="*/ 95455 h 95455"/>
                  <a:gd name="connsiteX3" fmla="*/ 21618 w 32296"/>
                  <a:gd name="connsiteY3" fmla="*/ 95455 h 95455"/>
                  <a:gd name="connsiteX4" fmla="*/ 21618 w 32296"/>
                  <a:gd name="connsiteY4" fmla="*/ 14781 h 95455"/>
                  <a:gd name="connsiteX5" fmla="*/ 18004 w 32296"/>
                  <a:gd name="connsiteY5" fmla="*/ 17613 h 95455"/>
                  <a:gd name="connsiteX6" fmla="*/ 12665 w 32296"/>
                  <a:gd name="connsiteY6" fmla="*/ 20771 h 95455"/>
                  <a:gd name="connsiteX7" fmla="*/ 6414 w 32296"/>
                  <a:gd name="connsiteY7" fmla="*/ 23701 h 95455"/>
                  <a:gd name="connsiteX8" fmla="*/ 0 w 32296"/>
                  <a:gd name="connsiteY8" fmla="*/ 25850 h 95455"/>
                  <a:gd name="connsiteX9" fmla="*/ 15204 w 32296"/>
                  <a:gd name="connsiteY9" fmla="*/ 8693 h 95455"/>
                  <a:gd name="connsiteX10" fmla="*/ 22399 w 32296"/>
                  <a:gd name="connsiteY10" fmla="*/ 4396 h 95455"/>
                  <a:gd name="connsiteX11" fmla="*/ 28259 w 32296"/>
                  <a:gd name="connsiteY11" fmla="*/ 0 h 95455"/>
                  <a:gd name="connsiteX0" fmla="*/ 28259 w 32296"/>
                  <a:gd name="connsiteY0" fmla="*/ 0 h 95455"/>
                  <a:gd name="connsiteX1" fmla="*/ 32296 w 32296"/>
                  <a:gd name="connsiteY1" fmla="*/ 0 h 95455"/>
                  <a:gd name="connsiteX2" fmla="*/ 32296 w 32296"/>
                  <a:gd name="connsiteY2" fmla="*/ 95455 h 95455"/>
                  <a:gd name="connsiteX3" fmla="*/ 21618 w 32296"/>
                  <a:gd name="connsiteY3" fmla="*/ 95455 h 95455"/>
                  <a:gd name="connsiteX4" fmla="*/ 21618 w 32296"/>
                  <a:gd name="connsiteY4" fmla="*/ 14781 h 95455"/>
                  <a:gd name="connsiteX5" fmla="*/ 18004 w 32296"/>
                  <a:gd name="connsiteY5" fmla="*/ 17613 h 95455"/>
                  <a:gd name="connsiteX6" fmla="*/ 12665 w 32296"/>
                  <a:gd name="connsiteY6" fmla="*/ 20771 h 95455"/>
                  <a:gd name="connsiteX7" fmla="*/ 6414 w 32296"/>
                  <a:gd name="connsiteY7" fmla="*/ 23701 h 95455"/>
                  <a:gd name="connsiteX8" fmla="*/ 0 w 32296"/>
                  <a:gd name="connsiteY8" fmla="*/ 25850 h 95455"/>
                  <a:gd name="connsiteX9" fmla="*/ 22399 w 32296"/>
                  <a:gd name="connsiteY9" fmla="*/ 4396 h 95455"/>
                  <a:gd name="connsiteX10" fmla="*/ 28259 w 32296"/>
                  <a:gd name="connsiteY10" fmla="*/ 0 h 95455"/>
                  <a:gd name="connsiteX0" fmla="*/ 28259 w 32296"/>
                  <a:gd name="connsiteY0" fmla="*/ 0 h 95455"/>
                  <a:gd name="connsiteX1" fmla="*/ 32296 w 32296"/>
                  <a:gd name="connsiteY1" fmla="*/ 0 h 95455"/>
                  <a:gd name="connsiteX2" fmla="*/ 32296 w 32296"/>
                  <a:gd name="connsiteY2" fmla="*/ 95455 h 95455"/>
                  <a:gd name="connsiteX3" fmla="*/ 21618 w 32296"/>
                  <a:gd name="connsiteY3" fmla="*/ 95455 h 95455"/>
                  <a:gd name="connsiteX4" fmla="*/ 21618 w 32296"/>
                  <a:gd name="connsiteY4" fmla="*/ 14781 h 95455"/>
                  <a:gd name="connsiteX5" fmla="*/ 18004 w 32296"/>
                  <a:gd name="connsiteY5" fmla="*/ 17613 h 95455"/>
                  <a:gd name="connsiteX6" fmla="*/ 12665 w 32296"/>
                  <a:gd name="connsiteY6" fmla="*/ 20771 h 95455"/>
                  <a:gd name="connsiteX7" fmla="*/ 6414 w 32296"/>
                  <a:gd name="connsiteY7" fmla="*/ 23701 h 95455"/>
                  <a:gd name="connsiteX8" fmla="*/ 0 w 32296"/>
                  <a:gd name="connsiteY8" fmla="*/ 25850 h 95455"/>
                  <a:gd name="connsiteX9" fmla="*/ 28259 w 32296"/>
                  <a:gd name="connsiteY9" fmla="*/ 0 h 95455"/>
                  <a:gd name="connsiteX0" fmla="*/ 0 w 32296"/>
                  <a:gd name="connsiteY0" fmla="*/ 25850 h 95455"/>
                  <a:gd name="connsiteX1" fmla="*/ 32296 w 32296"/>
                  <a:gd name="connsiteY1" fmla="*/ 0 h 95455"/>
                  <a:gd name="connsiteX2" fmla="*/ 32296 w 32296"/>
                  <a:gd name="connsiteY2" fmla="*/ 95455 h 95455"/>
                  <a:gd name="connsiteX3" fmla="*/ 21618 w 32296"/>
                  <a:gd name="connsiteY3" fmla="*/ 95455 h 95455"/>
                  <a:gd name="connsiteX4" fmla="*/ 21618 w 32296"/>
                  <a:gd name="connsiteY4" fmla="*/ 14781 h 95455"/>
                  <a:gd name="connsiteX5" fmla="*/ 18004 w 32296"/>
                  <a:gd name="connsiteY5" fmla="*/ 17613 h 95455"/>
                  <a:gd name="connsiteX6" fmla="*/ 12665 w 32296"/>
                  <a:gd name="connsiteY6" fmla="*/ 20771 h 95455"/>
                  <a:gd name="connsiteX7" fmla="*/ 6414 w 32296"/>
                  <a:gd name="connsiteY7" fmla="*/ 23701 h 95455"/>
                  <a:gd name="connsiteX8" fmla="*/ 0 w 32296"/>
                  <a:gd name="connsiteY8" fmla="*/ 25850 h 95455"/>
                  <a:gd name="connsiteX0" fmla="*/ 32296 w 37457"/>
                  <a:gd name="connsiteY0" fmla="*/ 0 h 95455"/>
                  <a:gd name="connsiteX1" fmla="*/ 32296 w 37457"/>
                  <a:gd name="connsiteY1" fmla="*/ 95455 h 95455"/>
                  <a:gd name="connsiteX2" fmla="*/ 21618 w 37457"/>
                  <a:gd name="connsiteY2" fmla="*/ 95455 h 95455"/>
                  <a:gd name="connsiteX3" fmla="*/ 21618 w 37457"/>
                  <a:gd name="connsiteY3" fmla="*/ 14781 h 95455"/>
                  <a:gd name="connsiteX4" fmla="*/ 18004 w 37457"/>
                  <a:gd name="connsiteY4" fmla="*/ 17613 h 95455"/>
                  <a:gd name="connsiteX5" fmla="*/ 12665 w 37457"/>
                  <a:gd name="connsiteY5" fmla="*/ 20771 h 95455"/>
                  <a:gd name="connsiteX6" fmla="*/ 6414 w 37457"/>
                  <a:gd name="connsiteY6" fmla="*/ 23701 h 95455"/>
                  <a:gd name="connsiteX7" fmla="*/ 0 w 37457"/>
                  <a:gd name="connsiteY7" fmla="*/ 25850 h 95455"/>
                  <a:gd name="connsiteX8" fmla="*/ 37457 w 37457"/>
                  <a:gd name="connsiteY8" fmla="*/ 5161 h 95455"/>
                  <a:gd name="connsiteX0" fmla="*/ 32296 w 37457"/>
                  <a:gd name="connsiteY0" fmla="*/ 90294 h 90294"/>
                  <a:gd name="connsiteX1" fmla="*/ 21618 w 37457"/>
                  <a:gd name="connsiteY1" fmla="*/ 90294 h 90294"/>
                  <a:gd name="connsiteX2" fmla="*/ 21618 w 37457"/>
                  <a:gd name="connsiteY2" fmla="*/ 9620 h 90294"/>
                  <a:gd name="connsiteX3" fmla="*/ 18004 w 37457"/>
                  <a:gd name="connsiteY3" fmla="*/ 12452 h 90294"/>
                  <a:gd name="connsiteX4" fmla="*/ 12665 w 37457"/>
                  <a:gd name="connsiteY4" fmla="*/ 15610 h 90294"/>
                  <a:gd name="connsiteX5" fmla="*/ 6414 w 37457"/>
                  <a:gd name="connsiteY5" fmla="*/ 18540 h 90294"/>
                  <a:gd name="connsiteX6" fmla="*/ 0 w 37457"/>
                  <a:gd name="connsiteY6" fmla="*/ 20689 h 90294"/>
                  <a:gd name="connsiteX7" fmla="*/ 37457 w 37457"/>
                  <a:gd name="connsiteY7" fmla="*/ 0 h 90294"/>
                  <a:gd name="connsiteX0" fmla="*/ 32296 w 32296"/>
                  <a:gd name="connsiteY0" fmla="*/ 80674 h 80674"/>
                  <a:gd name="connsiteX1" fmla="*/ 21618 w 32296"/>
                  <a:gd name="connsiteY1" fmla="*/ 80674 h 80674"/>
                  <a:gd name="connsiteX2" fmla="*/ 21618 w 32296"/>
                  <a:gd name="connsiteY2" fmla="*/ 0 h 80674"/>
                  <a:gd name="connsiteX3" fmla="*/ 18004 w 32296"/>
                  <a:gd name="connsiteY3" fmla="*/ 2832 h 80674"/>
                  <a:gd name="connsiteX4" fmla="*/ 12665 w 32296"/>
                  <a:gd name="connsiteY4" fmla="*/ 5990 h 80674"/>
                  <a:gd name="connsiteX5" fmla="*/ 6414 w 32296"/>
                  <a:gd name="connsiteY5" fmla="*/ 8920 h 80674"/>
                  <a:gd name="connsiteX6" fmla="*/ 0 w 32296"/>
                  <a:gd name="connsiteY6" fmla="*/ 11069 h 80674"/>
                  <a:gd name="connsiteX0" fmla="*/ 21618 w 21618"/>
                  <a:gd name="connsiteY0" fmla="*/ 80674 h 80674"/>
                  <a:gd name="connsiteX1" fmla="*/ 21618 w 21618"/>
                  <a:gd name="connsiteY1" fmla="*/ 0 h 80674"/>
                  <a:gd name="connsiteX2" fmla="*/ 18004 w 21618"/>
                  <a:gd name="connsiteY2" fmla="*/ 2832 h 80674"/>
                  <a:gd name="connsiteX3" fmla="*/ 12665 w 21618"/>
                  <a:gd name="connsiteY3" fmla="*/ 5990 h 80674"/>
                  <a:gd name="connsiteX4" fmla="*/ 6414 w 21618"/>
                  <a:gd name="connsiteY4" fmla="*/ 8920 h 80674"/>
                  <a:gd name="connsiteX5" fmla="*/ 0 w 21618"/>
                  <a:gd name="connsiteY5" fmla="*/ 11069 h 80674"/>
                  <a:gd name="connsiteX0" fmla="*/ 15204 w 15204"/>
                  <a:gd name="connsiteY0" fmla="*/ 80674 h 80674"/>
                  <a:gd name="connsiteX1" fmla="*/ 15204 w 15204"/>
                  <a:gd name="connsiteY1" fmla="*/ 0 h 80674"/>
                  <a:gd name="connsiteX2" fmla="*/ 11590 w 15204"/>
                  <a:gd name="connsiteY2" fmla="*/ 2832 h 80674"/>
                  <a:gd name="connsiteX3" fmla="*/ 6251 w 15204"/>
                  <a:gd name="connsiteY3" fmla="*/ 5990 h 80674"/>
                  <a:gd name="connsiteX4" fmla="*/ 0 w 15204"/>
                  <a:gd name="connsiteY4" fmla="*/ 8920 h 806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04" h="80674">
                    <a:moveTo>
                      <a:pt x="15204" y="80674"/>
                    </a:moveTo>
                    <a:lnTo>
                      <a:pt x="15204" y="0"/>
                    </a:lnTo>
                    <a:cubicBezTo>
                      <a:pt x="14379" y="825"/>
                      <a:pt x="13174" y="1769"/>
                      <a:pt x="11590" y="2832"/>
                    </a:cubicBezTo>
                    <a:cubicBezTo>
                      <a:pt x="10006" y="3896"/>
                      <a:pt x="8226" y="4948"/>
                      <a:pt x="6251" y="5990"/>
                    </a:cubicBezTo>
                    <a:cubicBezTo>
                      <a:pt x="4276" y="7032"/>
                      <a:pt x="2192" y="8009"/>
                      <a:pt x="0" y="8920"/>
                    </a:cubicBezTo>
                  </a:path>
                </a:pathLst>
              </a:custGeom>
              <a:noFill/>
              <a:ln w="12700">
                <a:solidFill>
                  <a:schemeClr val="tx1"/>
                </a:solidFill>
                <a:beve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F43F8457-79ED-405E-BB02-1C2D578FF673}"/>
                  </a:ext>
                </a:extLst>
              </p:cNvPr>
              <p:cNvSpPr/>
              <p:nvPr/>
            </p:nvSpPr>
            <p:spPr bwMode="auto">
              <a:xfrm>
                <a:off x="4917030" y="1156660"/>
                <a:ext cx="58242" cy="92477"/>
              </a:xfrm>
              <a:custGeom>
                <a:avLst/>
                <a:gdLst>
                  <a:gd name="connsiteX0" fmla="*/ 31450 w 60815"/>
                  <a:gd name="connsiteY0" fmla="*/ 0 h 96562"/>
                  <a:gd name="connsiteX1" fmla="*/ 60815 w 60815"/>
                  <a:gd name="connsiteY1" fmla="*/ 47858 h 96562"/>
                  <a:gd name="connsiteX2" fmla="*/ 58699 w 60815"/>
                  <a:gd name="connsiteY2" fmla="*/ 68629 h 96562"/>
                  <a:gd name="connsiteX3" fmla="*/ 52579 w 60815"/>
                  <a:gd name="connsiteY3" fmla="*/ 83898 h 96562"/>
                  <a:gd name="connsiteX4" fmla="*/ 42747 w 60815"/>
                  <a:gd name="connsiteY4" fmla="*/ 93339 h 96562"/>
                  <a:gd name="connsiteX5" fmla="*/ 29496 w 60815"/>
                  <a:gd name="connsiteY5" fmla="*/ 96562 h 96562"/>
                  <a:gd name="connsiteX6" fmla="*/ 16962 w 60815"/>
                  <a:gd name="connsiteY6" fmla="*/ 93469 h 96562"/>
                  <a:gd name="connsiteX7" fmla="*/ 7684 w 60815"/>
                  <a:gd name="connsiteY7" fmla="*/ 84451 h 96562"/>
                  <a:gd name="connsiteX8" fmla="*/ 1954 w 60815"/>
                  <a:gd name="connsiteY8" fmla="*/ 69898 h 96562"/>
                  <a:gd name="connsiteX9" fmla="*/ 0 w 60815"/>
                  <a:gd name="connsiteY9" fmla="*/ 50137 h 96562"/>
                  <a:gd name="connsiteX10" fmla="*/ 2051 w 60815"/>
                  <a:gd name="connsiteY10" fmla="*/ 28520 h 96562"/>
                  <a:gd name="connsiteX11" fmla="*/ 8074 w 60815"/>
                  <a:gd name="connsiteY11" fmla="*/ 12795 h 96562"/>
                  <a:gd name="connsiteX12" fmla="*/ 17939 w 60815"/>
                  <a:gd name="connsiteY12" fmla="*/ 3223 h 96562"/>
                  <a:gd name="connsiteX13" fmla="*/ 31450 w 60815"/>
                  <a:gd name="connsiteY13" fmla="*/ 0 h 96562"/>
                  <a:gd name="connsiteX14" fmla="*/ 30929 w 60815"/>
                  <a:gd name="connsiteY14" fmla="*/ 9051 h 96562"/>
                  <a:gd name="connsiteX15" fmla="*/ 10939 w 60815"/>
                  <a:gd name="connsiteY15" fmla="*/ 49616 h 96562"/>
                  <a:gd name="connsiteX16" fmla="*/ 49876 w 60815"/>
                  <a:gd name="connsiteY16" fmla="*/ 48900 h 96562"/>
                  <a:gd name="connsiteX17" fmla="*/ 30929 w 60815"/>
                  <a:gd name="connsiteY17" fmla="*/ 9051 h 96562"/>
                  <a:gd name="connsiteX0" fmla="*/ 31450 w 60815"/>
                  <a:gd name="connsiteY0" fmla="*/ 0 h 96562"/>
                  <a:gd name="connsiteX1" fmla="*/ 60815 w 60815"/>
                  <a:gd name="connsiteY1" fmla="*/ 47858 h 96562"/>
                  <a:gd name="connsiteX2" fmla="*/ 58699 w 60815"/>
                  <a:gd name="connsiteY2" fmla="*/ 68629 h 96562"/>
                  <a:gd name="connsiteX3" fmla="*/ 52579 w 60815"/>
                  <a:gd name="connsiteY3" fmla="*/ 83898 h 96562"/>
                  <a:gd name="connsiteX4" fmla="*/ 42747 w 60815"/>
                  <a:gd name="connsiteY4" fmla="*/ 93339 h 96562"/>
                  <a:gd name="connsiteX5" fmla="*/ 29496 w 60815"/>
                  <a:gd name="connsiteY5" fmla="*/ 96562 h 96562"/>
                  <a:gd name="connsiteX6" fmla="*/ 16962 w 60815"/>
                  <a:gd name="connsiteY6" fmla="*/ 93469 h 96562"/>
                  <a:gd name="connsiteX7" fmla="*/ 7684 w 60815"/>
                  <a:gd name="connsiteY7" fmla="*/ 84451 h 96562"/>
                  <a:gd name="connsiteX8" fmla="*/ 1954 w 60815"/>
                  <a:gd name="connsiteY8" fmla="*/ 69898 h 96562"/>
                  <a:gd name="connsiteX9" fmla="*/ 0 w 60815"/>
                  <a:gd name="connsiteY9" fmla="*/ 50137 h 96562"/>
                  <a:gd name="connsiteX10" fmla="*/ 2051 w 60815"/>
                  <a:gd name="connsiteY10" fmla="*/ 28520 h 96562"/>
                  <a:gd name="connsiteX11" fmla="*/ 8074 w 60815"/>
                  <a:gd name="connsiteY11" fmla="*/ 12795 h 96562"/>
                  <a:gd name="connsiteX12" fmla="*/ 17939 w 60815"/>
                  <a:gd name="connsiteY12" fmla="*/ 3223 h 96562"/>
                  <a:gd name="connsiteX13" fmla="*/ 31450 w 60815"/>
                  <a:gd name="connsiteY13" fmla="*/ 0 h 96562"/>
                  <a:gd name="connsiteX14" fmla="*/ 30929 w 60815"/>
                  <a:gd name="connsiteY14" fmla="*/ 9051 h 96562"/>
                  <a:gd name="connsiteX15" fmla="*/ 49876 w 60815"/>
                  <a:gd name="connsiteY15" fmla="*/ 48900 h 96562"/>
                  <a:gd name="connsiteX16" fmla="*/ 30929 w 60815"/>
                  <a:gd name="connsiteY16" fmla="*/ 9051 h 96562"/>
                  <a:gd name="connsiteX0" fmla="*/ 31450 w 60815"/>
                  <a:gd name="connsiteY0" fmla="*/ 0 h 96562"/>
                  <a:gd name="connsiteX1" fmla="*/ 60815 w 60815"/>
                  <a:gd name="connsiteY1" fmla="*/ 47858 h 96562"/>
                  <a:gd name="connsiteX2" fmla="*/ 58699 w 60815"/>
                  <a:gd name="connsiteY2" fmla="*/ 68629 h 96562"/>
                  <a:gd name="connsiteX3" fmla="*/ 52579 w 60815"/>
                  <a:gd name="connsiteY3" fmla="*/ 83898 h 96562"/>
                  <a:gd name="connsiteX4" fmla="*/ 42747 w 60815"/>
                  <a:gd name="connsiteY4" fmla="*/ 93339 h 96562"/>
                  <a:gd name="connsiteX5" fmla="*/ 29496 w 60815"/>
                  <a:gd name="connsiteY5" fmla="*/ 96562 h 96562"/>
                  <a:gd name="connsiteX6" fmla="*/ 16962 w 60815"/>
                  <a:gd name="connsiteY6" fmla="*/ 93469 h 96562"/>
                  <a:gd name="connsiteX7" fmla="*/ 7684 w 60815"/>
                  <a:gd name="connsiteY7" fmla="*/ 84451 h 96562"/>
                  <a:gd name="connsiteX8" fmla="*/ 1954 w 60815"/>
                  <a:gd name="connsiteY8" fmla="*/ 69898 h 96562"/>
                  <a:gd name="connsiteX9" fmla="*/ 0 w 60815"/>
                  <a:gd name="connsiteY9" fmla="*/ 50137 h 96562"/>
                  <a:gd name="connsiteX10" fmla="*/ 2051 w 60815"/>
                  <a:gd name="connsiteY10" fmla="*/ 28520 h 96562"/>
                  <a:gd name="connsiteX11" fmla="*/ 8074 w 60815"/>
                  <a:gd name="connsiteY11" fmla="*/ 12795 h 96562"/>
                  <a:gd name="connsiteX12" fmla="*/ 17939 w 60815"/>
                  <a:gd name="connsiteY12" fmla="*/ 3223 h 96562"/>
                  <a:gd name="connsiteX13" fmla="*/ 31450 w 60815"/>
                  <a:gd name="connsiteY13" fmla="*/ 0 h 96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0815" h="96562">
                    <a:moveTo>
                      <a:pt x="31450" y="0"/>
                    </a:moveTo>
                    <a:cubicBezTo>
                      <a:pt x="51027" y="0"/>
                      <a:pt x="60815" y="15953"/>
                      <a:pt x="60815" y="47858"/>
                    </a:cubicBezTo>
                    <a:cubicBezTo>
                      <a:pt x="60815" y="55671"/>
                      <a:pt x="60110" y="62595"/>
                      <a:pt x="58699" y="68629"/>
                    </a:cubicBezTo>
                    <a:cubicBezTo>
                      <a:pt x="57288" y="74662"/>
                      <a:pt x="55248" y="79752"/>
                      <a:pt x="52579" y="83898"/>
                    </a:cubicBezTo>
                    <a:cubicBezTo>
                      <a:pt x="49909" y="88043"/>
                      <a:pt x="46632" y="91190"/>
                      <a:pt x="42747" y="93339"/>
                    </a:cubicBezTo>
                    <a:cubicBezTo>
                      <a:pt x="38862" y="95488"/>
                      <a:pt x="34445" y="96562"/>
                      <a:pt x="29496" y="96562"/>
                    </a:cubicBezTo>
                    <a:cubicBezTo>
                      <a:pt x="24808" y="96562"/>
                      <a:pt x="20630" y="95531"/>
                      <a:pt x="16962" y="93469"/>
                    </a:cubicBezTo>
                    <a:cubicBezTo>
                      <a:pt x="13294" y="91407"/>
                      <a:pt x="10201" y="88401"/>
                      <a:pt x="7684" y="84451"/>
                    </a:cubicBezTo>
                    <a:cubicBezTo>
                      <a:pt x="5166" y="80501"/>
                      <a:pt x="3256" y="75650"/>
                      <a:pt x="1954" y="69898"/>
                    </a:cubicBezTo>
                    <a:cubicBezTo>
                      <a:pt x="652" y="64147"/>
                      <a:pt x="0" y="57560"/>
                      <a:pt x="0" y="50137"/>
                    </a:cubicBezTo>
                    <a:cubicBezTo>
                      <a:pt x="0" y="41976"/>
                      <a:pt x="684" y="34770"/>
                      <a:pt x="2051" y="28520"/>
                    </a:cubicBezTo>
                    <a:cubicBezTo>
                      <a:pt x="3419" y="22269"/>
                      <a:pt x="5426" y="17027"/>
                      <a:pt x="8074" y="12795"/>
                    </a:cubicBezTo>
                    <a:cubicBezTo>
                      <a:pt x="10722" y="8563"/>
                      <a:pt x="14010" y="5372"/>
                      <a:pt x="17939" y="3223"/>
                    </a:cubicBezTo>
                    <a:cubicBezTo>
                      <a:pt x="21867" y="1075"/>
                      <a:pt x="26371" y="0"/>
                      <a:pt x="31450" y="0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  <a:beve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307F8690-458C-46F9-854F-6AEFA9AF47DC}"/>
                  </a:ext>
                </a:extLst>
              </p:cNvPr>
              <p:cNvSpPr/>
              <p:nvPr/>
            </p:nvSpPr>
            <p:spPr bwMode="auto">
              <a:xfrm>
                <a:off x="5010414" y="1156660"/>
                <a:ext cx="17428" cy="92477"/>
              </a:xfrm>
              <a:custGeom>
                <a:avLst/>
                <a:gdLst>
                  <a:gd name="connsiteX0" fmla="*/ 28259 w 32296"/>
                  <a:gd name="connsiteY0" fmla="*/ 0 h 95455"/>
                  <a:gd name="connsiteX1" fmla="*/ 32296 w 32296"/>
                  <a:gd name="connsiteY1" fmla="*/ 0 h 95455"/>
                  <a:gd name="connsiteX2" fmla="*/ 32296 w 32296"/>
                  <a:gd name="connsiteY2" fmla="*/ 95455 h 95455"/>
                  <a:gd name="connsiteX3" fmla="*/ 21618 w 32296"/>
                  <a:gd name="connsiteY3" fmla="*/ 95455 h 95455"/>
                  <a:gd name="connsiteX4" fmla="*/ 21618 w 32296"/>
                  <a:gd name="connsiteY4" fmla="*/ 14781 h 95455"/>
                  <a:gd name="connsiteX5" fmla="*/ 18004 w 32296"/>
                  <a:gd name="connsiteY5" fmla="*/ 17613 h 95455"/>
                  <a:gd name="connsiteX6" fmla="*/ 12665 w 32296"/>
                  <a:gd name="connsiteY6" fmla="*/ 20771 h 95455"/>
                  <a:gd name="connsiteX7" fmla="*/ 6414 w 32296"/>
                  <a:gd name="connsiteY7" fmla="*/ 23701 h 95455"/>
                  <a:gd name="connsiteX8" fmla="*/ 0 w 32296"/>
                  <a:gd name="connsiteY8" fmla="*/ 25850 h 95455"/>
                  <a:gd name="connsiteX9" fmla="*/ 7456 w 32296"/>
                  <a:gd name="connsiteY9" fmla="*/ 12404 h 95455"/>
                  <a:gd name="connsiteX10" fmla="*/ 15204 w 32296"/>
                  <a:gd name="connsiteY10" fmla="*/ 8693 h 95455"/>
                  <a:gd name="connsiteX11" fmla="*/ 22399 w 32296"/>
                  <a:gd name="connsiteY11" fmla="*/ 4396 h 95455"/>
                  <a:gd name="connsiteX12" fmla="*/ 28259 w 32296"/>
                  <a:gd name="connsiteY12" fmla="*/ 0 h 95455"/>
                  <a:gd name="connsiteX0" fmla="*/ 28259 w 32296"/>
                  <a:gd name="connsiteY0" fmla="*/ 0 h 95455"/>
                  <a:gd name="connsiteX1" fmla="*/ 32296 w 32296"/>
                  <a:gd name="connsiteY1" fmla="*/ 0 h 95455"/>
                  <a:gd name="connsiteX2" fmla="*/ 32296 w 32296"/>
                  <a:gd name="connsiteY2" fmla="*/ 95455 h 95455"/>
                  <a:gd name="connsiteX3" fmla="*/ 21618 w 32296"/>
                  <a:gd name="connsiteY3" fmla="*/ 95455 h 95455"/>
                  <a:gd name="connsiteX4" fmla="*/ 21618 w 32296"/>
                  <a:gd name="connsiteY4" fmla="*/ 14781 h 95455"/>
                  <a:gd name="connsiteX5" fmla="*/ 18004 w 32296"/>
                  <a:gd name="connsiteY5" fmla="*/ 17613 h 95455"/>
                  <a:gd name="connsiteX6" fmla="*/ 12665 w 32296"/>
                  <a:gd name="connsiteY6" fmla="*/ 20771 h 95455"/>
                  <a:gd name="connsiteX7" fmla="*/ 6414 w 32296"/>
                  <a:gd name="connsiteY7" fmla="*/ 23701 h 95455"/>
                  <a:gd name="connsiteX8" fmla="*/ 0 w 32296"/>
                  <a:gd name="connsiteY8" fmla="*/ 25850 h 95455"/>
                  <a:gd name="connsiteX9" fmla="*/ 15204 w 32296"/>
                  <a:gd name="connsiteY9" fmla="*/ 8693 h 95455"/>
                  <a:gd name="connsiteX10" fmla="*/ 22399 w 32296"/>
                  <a:gd name="connsiteY10" fmla="*/ 4396 h 95455"/>
                  <a:gd name="connsiteX11" fmla="*/ 28259 w 32296"/>
                  <a:gd name="connsiteY11" fmla="*/ 0 h 95455"/>
                  <a:gd name="connsiteX0" fmla="*/ 28259 w 32296"/>
                  <a:gd name="connsiteY0" fmla="*/ 0 h 95455"/>
                  <a:gd name="connsiteX1" fmla="*/ 32296 w 32296"/>
                  <a:gd name="connsiteY1" fmla="*/ 0 h 95455"/>
                  <a:gd name="connsiteX2" fmla="*/ 32296 w 32296"/>
                  <a:gd name="connsiteY2" fmla="*/ 95455 h 95455"/>
                  <a:gd name="connsiteX3" fmla="*/ 21618 w 32296"/>
                  <a:gd name="connsiteY3" fmla="*/ 95455 h 95455"/>
                  <a:gd name="connsiteX4" fmla="*/ 21618 w 32296"/>
                  <a:gd name="connsiteY4" fmla="*/ 14781 h 95455"/>
                  <a:gd name="connsiteX5" fmla="*/ 18004 w 32296"/>
                  <a:gd name="connsiteY5" fmla="*/ 17613 h 95455"/>
                  <a:gd name="connsiteX6" fmla="*/ 12665 w 32296"/>
                  <a:gd name="connsiteY6" fmla="*/ 20771 h 95455"/>
                  <a:gd name="connsiteX7" fmla="*/ 6414 w 32296"/>
                  <a:gd name="connsiteY7" fmla="*/ 23701 h 95455"/>
                  <a:gd name="connsiteX8" fmla="*/ 0 w 32296"/>
                  <a:gd name="connsiteY8" fmla="*/ 25850 h 95455"/>
                  <a:gd name="connsiteX9" fmla="*/ 22399 w 32296"/>
                  <a:gd name="connsiteY9" fmla="*/ 4396 h 95455"/>
                  <a:gd name="connsiteX10" fmla="*/ 28259 w 32296"/>
                  <a:gd name="connsiteY10" fmla="*/ 0 h 95455"/>
                  <a:gd name="connsiteX0" fmla="*/ 28259 w 32296"/>
                  <a:gd name="connsiteY0" fmla="*/ 0 h 95455"/>
                  <a:gd name="connsiteX1" fmla="*/ 32296 w 32296"/>
                  <a:gd name="connsiteY1" fmla="*/ 0 h 95455"/>
                  <a:gd name="connsiteX2" fmla="*/ 32296 w 32296"/>
                  <a:gd name="connsiteY2" fmla="*/ 95455 h 95455"/>
                  <a:gd name="connsiteX3" fmla="*/ 21618 w 32296"/>
                  <a:gd name="connsiteY3" fmla="*/ 95455 h 95455"/>
                  <a:gd name="connsiteX4" fmla="*/ 21618 w 32296"/>
                  <a:gd name="connsiteY4" fmla="*/ 14781 h 95455"/>
                  <a:gd name="connsiteX5" fmla="*/ 18004 w 32296"/>
                  <a:gd name="connsiteY5" fmla="*/ 17613 h 95455"/>
                  <a:gd name="connsiteX6" fmla="*/ 12665 w 32296"/>
                  <a:gd name="connsiteY6" fmla="*/ 20771 h 95455"/>
                  <a:gd name="connsiteX7" fmla="*/ 6414 w 32296"/>
                  <a:gd name="connsiteY7" fmla="*/ 23701 h 95455"/>
                  <a:gd name="connsiteX8" fmla="*/ 0 w 32296"/>
                  <a:gd name="connsiteY8" fmla="*/ 25850 h 95455"/>
                  <a:gd name="connsiteX9" fmla="*/ 28259 w 32296"/>
                  <a:gd name="connsiteY9" fmla="*/ 0 h 95455"/>
                  <a:gd name="connsiteX0" fmla="*/ 0 w 32296"/>
                  <a:gd name="connsiteY0" fmla="*/ 25850 h 95455"/>
                  <a:gd name="connsiteX1" fmla="*/ 32296 w 32296"/>
                  <a:gd name="connsiteY1" fmla="*/ 0 h 95455"/>
                  <a:gd name="connsiteX2" fmla="*/ 32296 w 32296"/>
                  <a:gd name="connsiteY2" fmla="*/ 95455 h 95455"/>
                  <a:gd name="connsiteX3" fmla="*/ 21618 w 32296"/>
                  <a:gd name="connsiteY3" fmla="*/ 95455 h 95455"/>
                  <a:gd name="connsiteX4" fmla="*/ 21618 w 32296"/>
                  <a:gd name="connsiteY4" fmla="*/ 14781 h 95455"/>
                  <a:gd name="connsiteX5" fmla="*/ 18004 w 32296"/>
                  <a:gd name="connsiteY5" fmla="*/ 17613 h 95455"/>
                  <a:gd name="connsiteX6" fmla="*/ 12665 w 32296"/>
                  <a:gd name="connsiteY6" fmla="*/ 20771 h 95455"/>
                  <a:gd name="connsiteX7" fmla="*/ 6414 w 32296"/>
                  <a:gd name="connsiteY7" fmla="*/ 23701 h 95455"/>
                  <a:gd name="connsiteX8" fmla="*/ 0 w 32296"/>
                  <a:gd name="connsiteY8" fmla="*/ 25850 h 95455"/>
                  <a:gd name="connsiteX0" fmla="*/ 32296 w 37457"/>
                  <a:gd name="connsiteY0" fmla="*/ 0 h 95455"/>
                  <a:gd name="connsiteX1" fmla="*/ 32296 w 37457"/>
                  <a:gd name="connsiteY1" fmla="*/ 95455 h 95455"/>
                  <a:gd name="connsiteX2" fmla="*/ 21618 w 37457"/>
                  <a:gd name="connsiteY2" fmla="*/ 95455 h 95455"/>
                  <a:gd name="connsiteX3" fmla="*/ 21618 w 37457"/>
                  <a:gd name="connsiteY3" fmla="*/ 14781 h 95455"/>
                  <a:gd name="connsiteX4" fmla="*/ 18004 w 37457"/>
                  <a:gd name="connsiteY4" fmla="*/ 17613 h 95455"/>
                  <a:gd name="connsiteX5" fmla="*/ 12665 w 37457"/>
                  <a:gd name="connsiteY5" fmla="*/ 20771 h 95455"/>
                  <a:gd name="connsiteX6" fmla="*/ 6414 w 37457"/>
                  <a:gd name="connsiteY6" fmla="*/ 23701 h 95455"/>
                  <a:gd name="connsiteX7" fmla="*/ 0 w 37457"/>
                  <a:gd name="connsiteY7" fmla="*/ 25850 h 95455"/>
                  <a:gd name="connsiteX8" fmla="*/ 37457 w 37457"/>
                  <a:gd name="connsiteY8" fmla="*/ 5161 h 95455"/>
                  <a:gd name="connsiteX0" fmla="*/ 32296 w 37457"/>
                  <a:gd name="connsiteY0" fmla="*/ 90294 h 90294"/>
                  <a:gd name="connsiteX1" fmla="*/ 21618 w 37457"/>
                  <a:gd name="connsiteY1" fmla="*/ 90294 h 90294"/>
                  <a:gd name="connsiteX2" fmla="*/ 21618 w 37457"/>
                  <a:gd name="connsiteY2" fmla="*/ 9620 h 90294"/>
                  <a:gd name="connsiteX3" fmla="*/ 18004 w 37457"/>
                  <a:gd name="connsiteY3" fmla="*/ 12452 h 90294"/>
                  <a:gd name="connsiteX4" fmla="*/ 12665 w 37457"/>
                  <a:gd name="connsiteY4" fmla="*/ 15610 h 90294"/>
                  <a:gd name="connsiteX5" fmla="*/ 6414 w 37457"/>
                  <a:gd name="connsiteY5" fmla="*/ 18540 h 90294"/>
                  <a:gd name="connsiteX6" fmla="*/ 0 w 37457"/>
                  <a:gd name="connsiteY6" fmla="*/ 20689 h 90294"/>
                  <a:gd name="connsiteX7" fmla="*/ 37457 w 37457"/>
                  <a:gd name="connsiteY7" fmla="*/ 0 h 90294"/>
                  <a:gd name="connsiteX0" fmla="*/ 32296 w 32296"/>
                  <a:gd name="connsiteY0" fmla="*/ 80674 h 80674"/>
                  <a:gd name="connsiteX1" fmla="*/ 21618 w 32296"/>
                  <a:gd name="connsiteY1" fmla="*/ 80674 h 80674"/>
                  <a:gd name="connsiteX2" fmla="*/ 21618 w 32296"/>
                  <a:gd name="connsiteY2" fmla="*/ 0 h 80674"/>
                  <a:gd name="connsiteX3" fmla="*/ 18004 w 32296"/>
                  <a:gd name="connsiteY3" fmla="*/ 2832 h 80674"/>
                  <a:gd name="connsiteX4" fmla="*/ 12665 w 32296"/>
                  <a:gd name="connsiteY4" fmla="*/ 5990 h 80674"/>
                  <a:gd name="connsiteX5" fmla="*/ 6414 w 32296"/>
                  <a:gd name="connsiteY5" fmla="*/ 8920 h 80674"/>
                  <a:gd name="connsiteX6" fmla="*/ 0 w 32296"/>
                  <a:gd name="connsiteY6" fmla="*/ 11069 h 80674"/>
                  <a:gd name="connsiteX0" fmla="*/ 21618 w 21618"/>
                  <a:gd name="connsiteY0" fmla="*/ 80674 h 80674"/>
                  <a:gd name="connsiteX1" fmla="*/ 21618 w 21618"/>
                  <a:gd name="connsiteY1" fmla="*/ 0 h 80674"/>
                  <a:gd name="connsiteX2" fmla="*/ 18004 w 21618"/>
                  <a:gd name="connsiteY2" fmla="*/ 2832 h 80674"/>
                  <a:gd name="connsiteX3" fmla="*/ 12665 w 21618"/>
                  <a:gd name="connsiteY3" fmla="*/ 5990 h 80674"/>
                  <a:gd name="connsiteX4" fmla="*/ 6414 w 21618"/>
                  <a:gd name="connsiteY4" fmla="*/ 8920 h 80674"/>
                  <a:gd name="connsiteX5" fmla="*/ 0 w 21618"/>
                  <a:gd name="connsiteY5" fmla="*/ 11069 h 80674"/>
                  <a:gd name="connsiteX0" fmla="*/ 15204 w 15204"/>
                  <a:gd name="connsiteY0" fmla="*/ 80674 h 80674"/>
                  <a:gd name="connsiteX1" fmla="*/ 15204 w 15204"/>
                  <a:gd name="connsiteY1" fmla="*/ 0 h 80674"/>
                  <a:gd name="connsiteX2" fmla="*/ 11590 w 15204"/>
                  <a:gd name="connsiteY2" fmla="*/ 2832 h 80674"/>
                  <a:gd name="connsiteX3" fmla="*/ 6251 w 15204"/>
                  <a:gd name="connsiteY3" fmla="*/ 5990 h 80674"/>
                  <a:gd name="connsiteX4" fmla="*/ 0 w 15204"/>
                  <a:gd name="connsiteY4" fmla="*/ 8920 h 806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04" h="80674">
                    <a:moveTo>
                      <a:pt x="15204" y="80674"/>
                    </a:moveTo>
                    <a:lnTo>
                      <a:pt x="15204" y="0"/>
                    </a:lnTo>
                    <a:cubicBezTo>
                      <a:pt x="14379" y="825"/>
                      <a:pt x="13174" y="1769"/>
                      <a:pt x="11590" y="2832"/>
                    </a:cubicBezTo>
                    <a:cubicBezTo>
                      <a:pt x="10006" y="3896"/>
                      <a:pt x="8226" y="4948"/>
                      <a:pt x="6251" y="5990"/>
                    </a:cubicBezTo>
                    <a:cubicBezTo>
                      <a:pt x="4276" y="7032"/>
                      <a:pt x="2192" y="8009"/>
                      <a:pt x="0" y="8920"/>
                    </a:cubicBezTo>
                  </a:path>
                </a:pathLst>
              </a:custGeom>
              <a:noFill/>
              <a:ln w="12700">
                <a:solidFill>
                  <a:schemeClr val="tx1"/>
                </a:solidFill>
                <a:beve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49" name="Right Triangle 48">
              <a:extLst>
                <a:ext uri="{FF2B5EF4-FFF2-40B4-BE49-F238E27FC236}">
                  <a16:creationId xmlns:a16="http://schemas.microsoft.com/office/drawing/2014/main" id="{90EE31FE-558D-45A3-90F5-711F798B717E}"/>
                </a:ext>
              </a:extLst>
            </p:cNvPr>
            <p:cNvSpPr/>
            <p:nvPr/>
          </p:nvSpPr>
          <p:spPr bwMode="auto">
            <a:xfrm>
              <a:off x="5326469" y="2189582"/>
              <a:ext cx="668200" cy="662475"/>
            </a:xfrm>
            <a:prstGeom prst="rtTriangle">
              <a:avLst/>
            </a:prstGeom>
            <a:noFill/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5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Segoe UI" pitchFamily="34" charset="0"/>
              </a:endParaRP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EE10FCD9-CF09-409D-9494-7D6E20EBC8EE}"/>
              </a:ext>
            </a:extLst>
          </p:cNvPr>
          <p:cNvGrpSpPr/>
          <p:nvPr/>
        </p:nvGrpSpPr>
        <p:grpSpPr>
          <a:xfrm>
            <a:off x="2953700" y="2509141"/>
            <a:ext cx="485337" cy="487453"/>
            <a:chOff x="5279190" y="5401430"/>
            <a:chExt cx="1101836" cy="1106637"/>
          </a:xfrm>
        </p:grpSpPr>
        <p:sp>
          <p:nvSpPr>
            <p:cNvPr id="55" name="Freeform: Shape 815">
              <a:extLst>
                <a:ext uri="{FF2B5EF4-FFF2-40B4-BE49-F238E27FC236}">
                  <a16:creationId xmlns:a16="http://schemas.microsoft.com/office/drawing/2014/main" id="{5B022782-7D95-490E-A5B3-6DABAFA6AFBA}"/>
                </a:ext>
              </a:extLst>
            </p:cNvPr>
            <p:cNvSpPr/>
            <p:nvPr/>
          </p:nvSpPr>
          <p:spPr bwMode="auto">
            <a:xfrm>
              <a:off x="5708249" y="6208019"/>
              <a:ext cx="122821" cy="122820"/>
            </a:xfrm>
            <a:custGeom>
              <a:avLst/>
              <a:gdLst>
                <a:gd name="connsiteX0" fmla="*/ 0 w 122821"/>
                <a:gd name="connsiteY0" fmla="*/ 0 h 122820"/>
                <a:gd name="connsiteX1" fmla="*/ 122821 w 122821"/>
                <a:gd name="connsiteY1" fmla="*/ 0 h 122820"/>
                <a:gd name="connsiteX2" fmla="*/ 122821 w 122821"/>
                <a:gd name="connsiteY2" fmla="*/ 122820 h 122820"/>
                <a:gd name="connsiteX3" fmla="*/ 0 w 122821"/>
                <a:gd name="connsiteY3" fmla="*/ 122820 h 122820"/>
                <a:gd name="connsiteX4" fmla="*/ 0 w 122821"/>
                <a:gd name="connsiteY4" fmla="*/ 0 h 122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821" h="122820">
                  <a:moveTo>
                    <a:pt x="0" y="0"/>
                  </a:moveTo>
                  <a:lnTo>
                    <a:pt x="122821" y="0"/>
                  </a:lnTo>
                  <a:lnTo>
                    <a:pt x="122821" y="122820"/>
                  </a:lnTo>
                  <a:lnTo>
                    <a:pt x="0" y="12282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6" name="Freeform: Shape 816">
              <a:extLst>
                <a:ext uri="{FF2B5EF4-FFF2-40B4-BE49-F238E27FC236}">
                  <a16:creationId xmlns:a16="http://schemas.microsoft.com/office/drawing/2014/main" id="{B6D0B159-8E79-4651-8354-04063FF1EF32}"/>
                </a:ext>
              </a:extLst>
            </p:cNvPr>
            <p:cNvSpPr/>
            <p:nvPr/>
          </p:nvSpPr>
          <p:spPr bwMode="auto">
            <a:xfrm>
              <a:off x="5921817" y="6208019"/>
              <a:ext cx="122821" cy="122820"/>
            </a:xfrm>
            <a:custGeom>
              <a:avLst/>
              <a:gdLst>
                <a:gd name="connsiteX0" fmla="*/ 0 w 122821"/>
                <a:gd name="connsiteY0" fmla="*/ 0 h 122820"/>
                <a:gd name="connsiteX1" fmla="*/ 122821 w 122821"/>
                <a:gd name="connsiteY1" fmla="*/ 0 h 122820"/>
                <a:gd name="connsiteX2" fmla="*/ 122821 w 122821"/>
                <a:gd name="connsiteY2" fmla="*/ 122820 h 122820"/>
                <a:gd name="connsiteX3" fmla="*/ 0 w 122821"/>
                <a:gd name="connsiteY3" fmla="*/ 122820 h 122820"/>
                <a:gd name="connsiteX4" fmla="*/ 0 w 122821"/>
                <a:gd name="connsiteY4" fmla="*/ 0 h 122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821" h="122820">
                  <a:moveTo>
                    <a:pt x="0" y="0"/>
                  </a:moveTo>
                  <a:lnTo>
                    <a:pt x="122821" y="0"/>
                  </a:lnTo>
                  <a:lnTo>
                    <a:pt x="122821" y="122820"/>
                  </a:lnTo>
                  <a:lnTo>
                    <a:pt x="0" y="12282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7" name="Freeform: Shape 817">
              <a:extLst>
                <a:ext uri="{FF2B5EF4-FFF2-40B4-BE49-F238E27FC236}">
                  <a16:creationId xmlns:a16="http://schemas.microsoft.com/office/drawing/2014/main" id="{28B123D4-6392-455E-A473-74E033051344}"/>
                </a:ext>
              </a:extLst>
            </p:cNvPr>
            <p:cNvSpPr/>
            <p:nvPr/>
          </p:nvSpPr>
          <p:spPr bwMode="auto">
            <a:xfrm>
              <a:off x="6135385" y="6208019"/>
              <a:ext cx="122821" cy="122820"/>
            </a:xfrm>
            <a:custGeom>
              <a:avLst/>
              <a:gdLst>
                <a:gd name="connsiteX0" fmla="*/ 0 w 122821"/>
                <a:gd name="connsiteY0" fmla="*/ 0 h 122820"/>
                <a:gd name="connsiteX1" fmla="*/ 122821 w 122821"/>
                <a:gd name="connsiteY1" fmla="*/ 0 h 122820"/>
                <a:gd name="connsiteX2" fmla="*/ 122821 w 122821"/>
                <a:gd name="connsiteY2" fmla="*/ 122820 h 122820"/>
                <a:gd name="connsiteX3" fmla="*/ 0 w 122821"/>
                <a:gd name="connsiteY3" fmla="*/ 122820 h 122820"/>
                <a:gd name="connsiteX4" fmla="*/ 0 w 122821"/>
                <a:gd name="connsiteY4" fmla="*/ 0 h 122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821" h="122820">
                  <a:moveTo>
                    <a:pt x="0" y="0"/>
                  </a:moveTo>
                  <a:lnTo>
                    <a:pt x="122821" y="0"/>
                  </a:lnTo>
                  <a:lnTo>
                    <a:pt x="122821" y="122820"/>
                  </a:lnTo>
                  <a:lnTo>
                    <a:pt x="0" y="12282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8" name="Freeform: Shape 818">
              <a:extLst>
                <a:ext uri="{FF2B5EF4-FFF2-40B4-BE49-F238E27FC236}">
                  <a16:creationId xmlns:a16="http://schemas.microsoft.com/office/drawing/2014/main" id="{2D004FE4-3242-4351-A813-18EEFC28BE30}"/>
                </a:ext>
              </a:extLst>
            </p:cNvPr>
            <p:cNvSpPr/>
            <p:nvPr/>
          </p:nvSpPr>
          <p:spPr bwMode="auto">
            <a:xfrm>
              <a:off x="5279191" y="5499596"/>
              <a:ext cx="1101835" cy="1008471"/>
            </a:xfrm>
            <a:custGeom>
              <a:avLst/>
              <a:gdLst>
                <a:gd name="connsiteX0" fmla="*/ 245153 w 1101835"/>
                <a:gd name="connsiteY0" fmla="*/ 0 h 1098248"/>
                <a:gd name="connsiteX1" fmla="*/ 489041 w 1101835"/>
                <a:gd name="connsiteY1" fmla="*/ 89777 h 1098248"/>
                <a:gd name="connsiteX2" fmla="*/ 490307 w 1101835"/>
                <a:gd name="connsiteY2" fmla="*/ 641334 h 1098248"/>
                <a:gd name="connsiteX3" fmla="*/ 796071 w 1101835"/>
                <a:gd name="connsiteY3" fmla="*/ 374222 h 1098248"/>
                <a:gd name="connsiteX4" fmla="*/ 796071 w 1101835"/>
                <a:gd name="connsiteY4" fmla="*/ 641334 h 1098248"/>
                <a:gd name="connsiteX5" fmla="*/ 1101835 w 1101835"/>
                <a:gd name="connsiteY5" fmla="*/ 374222 h 1098248"/>
                <a:gd name="connsiteX6" fmla="*/ 1101835 w 1101835"/>
                <a:gd name="connsiteY6" fmla="*/ 1098248 h 1098248"/>
                <a:gd name="connsiteX7" fmla="*/ 0 w 1101835"/>
                <a:gd name="connsiteY7" fmla="*/ 1098248 h 1098248"/>
                <a:gd name="connsiteX8" fmla="*/ 1265 w 1101835"/>
                <a:gd name="connsiteY8" fmla="*/ 89777 h 1098248"/>
                <a:gd name="connsiteX9" fmla="*/ 245153 w 1101835"/>
                <a:gd name="connsiteY9" fmla="*/ 0 h 1098248"/>
                <a:gd name="connsiteX0" fmla="*/ 245153 w 1101835"/>
                <a:gd name="connsiteY0" fmla="*/ 0 h 1098248"/>
                <a:gd name="connsiteX1" fmla="*/ 489041 w 1101835"/>
                <a:gd name="connsiteY1" fmla="*/ 89777 h 1098248"/>
                <a:gd name="connsiteX2" fmla="*/ 490307 w 1101835"/>
                <a:gd name="connsiteY2" fmla="*/ 641334 h 1098248"/>
                <a:gd name="connsiteX3" fmla="*/ 796071 w 1101835"/>
                <a:gd name="connsiteY3" fmla="*/ 374222 h 1098248"/>
                <a:gd name="connsiteX4" fmla="*/ 796071 w 1101835"/>
                <a:gd name="connsiteY4" fmla="*/ 641334 h 1098248"/>
                <a:gd name="connsiteX5" fmla="*/ 1101835 w 1101835"/>
                <a:gd name="connsiteY5" fmla="*/ 374222 h 1098248"/>
                <a:gd name="connsiteX6" fmla="*/ 1101835 w 1101835"/>
                <a:gd name="connsiteY6" fmla="*/ 1098248 h 1098248"/>
                <a:gd name="connsiteX7" fmla="*/ 0 w 1101835"/>
                <a:gd name="connsiteY7" fmla="*/ 1098248 h 1098248"/>
                <a:gd name="connsiteX8" fmla="*/ 1265 w 1101835"/>
                <a:gd name="connsiteY8" fmla="*/ 89777 h 1098248"/>
                <a:gd name="connsiteX9" fmla="*/ 336593 w 1101835"/>
                <a:gd name="connsiteY9" fmla="*/ 91440 h 1098248"/>
                <a:gd name="connsiteX0" fmla="*/ 245153 w 1101835"/>
                <a:gd name="connsiteY0" fmla="*/ 0 h 1098248"/>
                <a:gd name="connsiteX1" fmla="*/ 489041 w 1101835"/>
                <a:gd name="connsiteY1" fmla="*/ 89777 h 1098248"/>
                <a:gd name="connsiteX2" fmla="*/ 490307 w 1101835"/>
                <a:gd name="connsiteY2" fmla="*/ 641334 h 1098248"/>
                <a:gd name="connsiteX3" fmla="*/ 796071 w 1101835"/>
                <a:gd name="connsiteY3" fmla="*/ 374222 h 1098248"/>
                <a:gd name="connsiteX4" fmla="*/ 796071 w 1101835"/>
                <a:gd name="connsiteY4" fmla="*/ 641334 h 1098248"/>
                <a:gd name="connsiteX5" fmla="*/ 1101835 w 1101835"/>
                <a:gd name="connsiteY5" fmla="*/ 374222 h 1098248"/>
                <a:gd name="connsiteX6" fmla="*/ 1101835 w 1101835"/>
                <a:gd name="connsiteY6" fmla="*/ 1098248 h 1098248"/>
                <a:gd name="connsiteX7" fmla="*/ 0 w 1101835"/>
                <a:gd name="connsiteY7" fmla="*/ 1098248 h 1098248"/>
                <a:gd name="connsiteX8" fmla="*/ 1265 w 1101835"/>
                <a:gd name="connsiteY8" fmla="*/ 89777 h 1098248"/>
                <a:gd name="connsiteX0" fmla="*/ 489041 w 1101835"/>
                <a:gd name="connsiteY0" fmla="*/ 0 h 1008471"/>
                <a:gd name="connsiteX1" fmla="*/ 490307 w 1101835"/>
                <a:gd name="connsiteY1" fmla="*/ 551557 h 1008471"/>
                <a:gd name="connsiteX2" fmla="*/ 796071 w 1101835"/>
                <a:gd name="connsiteY2" fmla="*/ 284445 h 1008471"/>
                <a:gd name="connsiteX3" fmla="*/ 796071 w 1101835"/>
                <a:gd name="connsiteY3" fmla="*/ 551557 h 1008471"/>
                <a:gd name="connsiteX4" fmla="*/ 1101835 w 1101835"/>
                <a:gd name="connsiteY4" fmla="*/ 284445 h 1008471"/>
                <a:gd name="connsiteX5" fmla="*/ 1101835 w 1101835"/>
                <a:gd name="connsiteY5" fmla="*/ 1008471 h 1008471"/>
                <a:gd name="connsiteX6" fmla="*/ 0 w 1101835"/>
                <a:gd name="connsiteY6" fmla="*/ 1008471 h 1008471"/>
                <a:gd name="connsiteX7" fmla="*/ 1265 w 1101835"/>
                <a:gd name="connsiteY7" fmla="*/ 0 h 1008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01835" h="1008471">
                  <a:moveTo>
                    <a:pt x="489041" y="0"/>
                  </a:moveTo>
                  <a:lnTo>
                    <a:pt x="490307" y="551557"/>
                  </a:lnTo>
                  <a:lnTo>
                    <a:pt x="796071" y="284445"/>
                  </a:lnTo>
                  <a:lnTo>
                    <a:pt x="796071" y="551557"/>
                  </a:lnTo>
                  <a:lnTo>
                    <a:pt x="1101835" y="284445"/>
                  </a:lnTo>
                  <a:lnTo>
                    <a:pt x="1101835" y="1008471"/>
                  </a:lnTo>
                  <a:lnTo>
                    <a:pt x="0" y="1008471"/>
                  </a:lnTo>
                  <a:cubicBezTo>
                    <a:pt x="422" y="672314"/>
                    <a:pt x="843" y="336157"/>
                    <a:pt x="1265" y="0"/>
                  </a:cubicBezTo>
                </a:path>
              </a:pathLst>
            </a:custGeom>
            <a:noFill/>
            <a:ln w="12700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 useBgFill="1">
          <p:nvSpPr>
            <p:cNvPr id="59" name="Freeform: Shape 819">
              <a:extLst>
                <a:ext uri="{FF2B5EF4-FFF2-40B4-BE49-F238E27FC236}">
                  <a16:creationId xmlns:a16="http://schemas.microsoft.com/office/drawing/2014/main" id="{8A5067FE-D096-4DCC-A607-A78A28437174}"/>
                </a:ext>
              </a:extLst>
            </p:cNvPr>
            <p:cNvSpPr/>
            <p:nvPr/>
          </p:nvSpPr>
          <p:spPr bwMode="auto">
            <a:xfrm>
              <a:off x="5279190" y="5401430"/>
              <a:ext cx="488333" cy="201776"/>
            </a:xfrm>
            <a:custGeom>
              <a:avLst/>
              <a:gdLst>
                <a:gd name="connsiteX0" fmla="*/ 246301 w 492602"/>
                <a:gd name="connsiteY0" fmla="*/ 0 h 201776"/>
                <a:gd name="connsiteX1" fmla="*/ 492602 w 492602"/>
                <a:gd name="connsiteY1" fmla="*/ 100888 h 201776"/>
                <a:gd name="connsiteX2" fmla="*/ 246301 w 492602"/>
                <a:gd name="connsiteY2" fmla="*/ 201776 h 201776"/>
                <a:gd name="connsiteX3" fmla="*/ 0 w 492602"/>
                <a:gd name="connsiteY3" fmla="*/ 100888 h 201776"/>
                <a:gd name="connsiteX4" fmla="*/ 246301 w 492602"/>
                <a:gd name="connsiteY4" fmla="*/ 0 h 201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2602" h="201776">
                  <a:moveTo>
                    <a:pt x="246301" y="0"/>
                  </a:moveTo>
                  <a:cubicBezTo>
                    <a:pt x="382329" y="0"/>
                    <a:pt x="492602" y="45169"/>
                    <a:pt x="492602" y="100888"/>
                  </a:cubicBezTo>
                  <a:cubicBezTo>
                    <a:pt x="492602" y="156607"/>
                    <a:pt x="382329" y="201776"/>
                    <a:pt x="246301" y="201776"/>
                  </a:cubicBezTo>
                  <a:cubicBezTo>
                    <a:pt x="110273" y="201776"/>
                    <a:pt x="0" y="156607"/>
                    <a:pt x="0" y="100888"/>
                  </a:cubicBezTo>
                  <a:cubicBezTo>
                    <a:pt x="0" y="45169"/>
                    <a:pt x="110273" y="0"/>
                    <a:pt x="246301" y="0"/>
                  </a:cubicBezTo>
                  <a:close/>
                </a:path>
              </a:pathLst>
            </a:custGeom>
            <a:ln w="12700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</p:grp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289C201B-BDD0-47C1-A002-032C88B051C8}"/>
              </a:ext>
            </a:extLst>
          </p:cNvPr>
          <p:cNvCxnSpPr>
            <a:cxnSpLocks/>
            <a:stCxn id="10" idx="2"/>
          </p:cNvCxnSpPr>
          <p:nvPr/>
        </p:nvCxnSpPr>
        <p:spPr>
          <a:xfrm rot="16200000" flipH="1">
            <a:off x="6371128" y="2146177"/>
            <a:ext cx="1015191" cy="3864598"/>
          </a:xfrm>
          <a:prstGeom prst="bentConnector2">
            <a:avLst/>
          </a:prstGeom>
          <a:ln w="12700">
            <a:solidFill>
              <a:schemeClr val="tx2"/>
            </a:solidFill>
            <a:prstDash val="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A0953159-B614-4014-B2A8-F3BCF6E1604B}"/>
              </a:ext>
            </a:extLst>
          </p:cNvPr>
          <p:cNvCxnSpPr>
            <a:cxnSpLocks/>
          </p:cNvCxnSpPr>
          <p:nvPr/>
        </p:nvCxnSpPr>
        <p:spPr>
          <a:xfrm>
            <a:off x="3572438" y="4712914"/>
            <a:ext cx="5238582" cy="0"/>
          </a:xfrm>
          <a:prstGeom prst="straightConnector1">
            <a:avLst/>
          </a:prstGeom>
          <a:ln w="12700">
            <a:solidFill>
              <a:schemeClr val="tx2"/>
            </a:solidFill>
            <a:prstDash val="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AFFB9E69-706A-487E-8726-27C8E5CCB939}"/>
              </a:ext>
            </a:extLst>
          </p:cNvPr>
          <p:cNvCxnSpPr>
            <a:cxnSpLocks/>
          </p:cNvCxnSpPr>
          <p:nvPr/>
        </p:nvCxnSpPr>
        <p:spPr>
          <a:xfrm flipV="1">
            <a:off x="3572437" y="2818791"/>
            <a:ext cx="933638" cy="9252"/>
          </a:xfrm>
          <a:prstGeom prst="straightConnector1">
            <a:avLst/>
          </a:prstGeom>
          <a:ln w="12700">
            <a:solidFill>
              <a:schemeClr val="tx2"/>
            </a:solidFill>
            <a:prstDash val="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AC628E4C-A7AD-46A7-ADF3-DA9942BCCA03}"/>
              </a:ext>
            </a:extLst>
          </p:cNvPr>
          <p:cNvCxnSpPr>
            <a:cxnSpLocks/>
          </p:cNvCxnSpPr>
          <p:nvPr/>
        </p:nvCxnSpPr>
        <p:spPr>
          <a:xfrm>
            <a:off x="2316994" y="2828043"/>
            <a:ext cx="448119" cy="1665"/>
          </a:xfrm>
          <a:prstGeom prst="straightConnector1">
            <a:avLst/>
          </a:prstGeom>
          <a:ln w="12700">
            <a:solidFill>
              <a:schemeClr val="tx2"/>
            </a:solidFill>
            <a:prstDash val="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664EEE28-2950-4FEC-B238-E9A347F8183C}"/>
              </a:ext>
            </a:extLst>
          </p:cNvPr>
          <p:cNvCxnSpPr>
            <a:cxnSpLocks/>
          </p:cNvCxnSpPr>
          <p:nvPr/>
        </p:nvCxnSpPr>
        <p:spPr>
          <a:xfrm>
            <a:off x="2316994" y="4635035"/>
            <a:ext cx="448119" cy="1665"/>
          </a:xfrm>
          <a:prstGeom prst="straightConnector1">
            <a:avLst/>
          </a:prstGeom>
          <a:ln w="12700">
            <a:solidFill>
              <a:schemeClr val="tx2"/>
            </a:solidFill>
            <a:prstDash val="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5" name="Group 64">
            <a:extLst>
              <a:ext uri="{FF2B5EF4-FFF2-40B4-BE49-F238E27FC236}">
                <a16:creationId xmlns:a16="http://schemas.microsoft.com/office/drawing/2014/main" id="{E6E34673-8320-494E-9355-5D7373268EB5}"/>
              </a:ext>
            </a:extLst>
          </p:cNvPr>
          <p:cNvGrpSpPr/>
          <p:nvPr/>
        </p:nvGrpSpPr>
        <p:grpSpPr>
          <a:xfrm>
            <a:off x="2953700" y="4395430"/>
            <a:ext cx="485337" cy="487453"/>
            <a:chOff x="5279190" y="5401430"/>
            <a:chExt cx="1101836" cy="1106637"/>
          </a:xfrm>
        </p:grpSpPr>
        <p:sp>
          <p:nvSpPr>
            <p:cNvPr id="66" name="Freeform: Shape 815">
              <a:extLst>
                <a:ext uri="{FF2B5EF4-FFF2-40B4-BE49-F238E27FC236}">
                  <a16:creationId xmlns:a16="http://schemas.microsoft.com/office/drawing/2014/main" id="{9503E7E0-2F38-44AE-9453-3FADECE2DE14}"/>
                </a:ext>
              </a:extLst>
            </p:cNvPr>
            <p:cNvSpPr/>
            <p:nvPr/>
          </p:nvSpPr>
          <p:spPr bwMode="auto">
            <a:xfrm>
              <a:off x="5708249" y="6208019"/>
              <a:ext cx="122821" cy="122820"/>
            </a:xfrm>
            <a:custGeom>
              <a:avLst/>
              <a:gdLst>
                <a:gd name="connsiteX0" fmla="*/ 0 w 122821"/>
                <a:gd name="connsiteY0" fmla="*/ 0 h 122820"/>
                <a:gd name="connsiteX1" fmla="*/ 122821 w 122821"/>
                <a:gd name="connsiteY1" fmla="*/ 0 h 122820"/>
                <a:gd name="connsiteX2" fmla="*/ 122821 w 122821"/>
                <a:gd name="connsiteY2" fmla="*/ 122820 h 122820"/>
                <a:gd name="connsiteX3" fmla="*/ 0 w 122821"/>
                <a:gd name="connsiteY3" fmla="*/ 122820 h 122820"/>
                <a:gd name="connsiteX4" fmla="*/ 0 w 122821"/>
                <a:gd name="connsiteY4" fmla="*/ 0 h 122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821" h="122820">
                  <a:moveTo>
                    <a:pt x="0" y="0"/>
                  </a:moveTo>
                  <a:lnTo>
                    <a:pt x="122821" y="0"/>
                  </a:lnTo>
                  <a:lnTo>
                    <a:pt x="122821" y="122820"/>
                  </a:lnTo>
                  <a:lnTo>
                    <a:pt x="0" y="12282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7" name="Freeform: Shape 816">
              <a:extLst>
                <a:ext uri="{FF2B5EF4-FFF2-40B4-BE49-F238E27FC236}">
                  <a16:creationId xmlns:a16="http://schemas.microsoft.com/office/drawing/2014/main" id="{D42502AB-5592-412F-9692-BB6C583CC641}"/>
                </a:ext>
              </a:extLst>
            </p:cNvPr>
            <p:cNvSpPr/>
            <p:nvPr/>
          </p:nvSpPr>
          <p:spPr bwMode="auto">
            <a:xfrm>
              <a:off x="5921817" y="6208019"/>
              <a:ext cx="122821" cy="122820"/>
            </a:xfrm>
            <a:custGeom>
              <a:avLst/>
              <a:gdLst>
                <a:gd name="connsiteX0" fmla="*/ 0 w 122821"/>
                <a:gd name="connsiteY0" fmla="*/ 0 h 122820"/>
                <a:gd name="connsiteX1" fmla="*/ 122821 w 122821"/>
                <a:gd name="connsiteY1" fmla="*/ 0 h 122820"/>
                <a:gd name="connsiteX2" fmla="*/ 122821 w 122821"/>
                <a:gd name="connsiteY2" fmla="*/ 122820 h 122820"/>
                <a:gd name="connsiteX3" fmla="*/ 0 w 122821"/>
                <a:gd name="connsiteY3" fmla="*/ 122820 h 122820"/>
                <a:gd name="connsiteX4" fmla="*/ 0 w 122821"/>
                <a:gd name="connsiteY4" fmla="*/ 0 h 122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821" h="122820">
                  <a:moveTo>
                    <a:pt x="0" y="0"/>
                  </a:moveTo>
                  <a:lnTo>
                    <a:pt x="122821" y="0"/>
                  </a:lnTo>
                  <a:lnTo>
                    <a:pt x="122821" y="122820"/>
                  </a:lnTo>
                  <a:lnTo>
                    <a:pt x="0" y="12282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8" name="Freeform: Shape 817">
              <a:extLst>
                <a:ext uri="{FF2B5EF4-FFF2-40B4-BE49-F238E27FC236}">
                  <a16:creationId xmlns:a16="http://schemas.microsoft.com/office/drawing/2014/main" id="{27C8707D-98F8-4568-A4BD-442DFA8670D7}"/>
                </a:ext>
              </a:extLst>
            </p:cNvPr>
            <p:cNvSpPr/>
            <p:nvPr/>
          </p:nvSpPr>
          <p:spPr bwMode="auto">
            <a:xfrm>
              <a:off x="6135385" y="6208019"/>
              <a:ext cx="122821" cy="122820"/>
            </a:xfrm>
            <a:custGeom>
              <a:avLst/>
              <a:gdLst>
                <a:gd name="connsiteX0" fmla="*/ 0 w 122821"/>
                <a:gd name="connsiteY0" fmla="*/ 0 h 122820"/>
                <a:gd name="connsiteX1" fmla="*/ 122821 w 122821"/>
                <a:gd name="connsiteY1" fmla="*/ 0 h 122820"/>
                <a:gd name="connsiteX2" fmla="*/ 122821 w 122821"/>
                <a:gd name="connsiteY2" fmla="*/ 122820 h 122820"/>
                <a:gd name="connsiteX3" fmla="*/ 0 w 122821"/>
                <a:gd name="connsiteY3" fmla="*/ 122820 h 122820"/>
                <a:gd name="connsiteX4" fmla="*/ 0 w 122821"/>
                <a:gd name="connsiteY4" fmla="*/ 0 h 122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821" h="122820">
                  <a:moveTo>
                    <a:pt x="0" y="0"/>
                  </a:moveTo>
                  <a:lnTo>
                    <a:pt x="122821" y="0"/>
                  </a:lnTo>
                  <a:lnTo>
                    <a:pt x="122821" y="122820"/>
                  </a:lnTo>
                  <a:lnTo>
                    <a:pt x="0" y="12282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9" name="Freeform: Shape 818">
              <a:extLst>
                <a:ext uri="{FF2B5EF4-FFF2-40B4-BE49-F238E27FC236}">
                  <a16:creationId xmlns:a16="http://schemas.microsoft.com/office/drawing/2014/main" id="{4EF73B00-CAB3-43CA-97AA-60092C179800}"/>
                </a:ext>
              </a:extLst>
            </p:cNvPr>
            <p:cNvSpPr/>
            <p:nvPr/>
          </p:nvSpPr>
          <p:spPr bwMode="auto">
            <a:xfrm>
              <a:off x="5279191" y="5499596"/>
              <a:ext cx="1101835" cy="1008471"/>
            </a:xfrm>
            <a:custGeom>
              <a:avLst/>
              <a:gdLst>
                <a:gd name="connsiteX0" fmla="*/ 245153 w 1101835"/>
                <a:gd name="connsiteY0" fmla="*/ 0 h 1098248"/>
                <a:gd name="connsiteX1" fmla="*/ 489041 w 1101835"/>
                <a:gd name="connsiteY1" fmla="*/ 89777 h 1098248"/>
                <a:gd name="connsiteX2" fmla="*/ 490307 w 1101835"/>
                <a:gd name="connsiteY2" fmla="*/ 641334 h 1098248"/>
                <a:gd name="connsiteX3" fmla="*/ 796071 w 1101835"/>
                <a:gd name="connsiteY3" fmla="*/ 374222 h 1098248"/>
                <a:gd name="connsiteX4" fmla="*/ 796071 w 1101835"/>
                <a:gd name="connsiteY4" fmla="*/ 641334 h 1098248"/>
                <a:gd name="connsiteX5" fmla="*/ 1101835 w 1101835"/>
                <a:gd name="connsiteY5" fmla="*/ 374222 h 1098248"/>
                <a:gd name="connsiteX6" fmla="*/ 1101835 w 1101835"/>
                <a:gd name="connsiteY6" fmla="*/ 1098248 h 1098248"/>
                <a:gd name="connsiteX7" fmla="*/ 0 w 1101835"/>
                <a:gd name="connsiteY7" fmla="*/ 1098248 h 1098248"/>
                <a:gd name="connsiteX8" fmla="*/ 1265 w 1101835"/>
                <a:gd name="connsiteY8" fmla="*/ 89777 h 1098248"/>
                <a:gd name="connsiteX9" fmla="*/ 245153 w 1101835"/>
                <a:gd name="connsiteY9" fmla="*/ 0 h 1098248"/>
                <a:gd name="connsiteX0" fmla="*/ 245153 w 1101835"/>
                <a:gd name="connsiteY0" fmla="*/ 0 h 1098248"/>
                <a:gd name="connsiteX1" fmla="*/ 489041 w 1101835"/>
                <a:gd name="connsiteY1" fmla="*/ 89777 h 1098248"/>
                <a:gd name="connsiteX2" fmla="*/ 490307 w 1101835"/>
                <a:gd name="connsiteY2" fmla="*/ 641334 h 1098248"/>
                <a:gd name="connsiteX3" fmla="*/ 796071 w 1101835"/>
                <a:gd name="connsiteY3" fmla="*/ 374222 h 1098248"/>
                <a:gd name="connsiteX4" fmla="*/ 796071 w 1101835"/>
                <a:gd name="connsiteY4" fmla="*/ 641334 h 1098248"/>
                <a:gd name="connsiteX5" fmla="*/ 1101835 w 1101835"/>
                <a:gd name="connsiteY5" fmla="*/ 374222 h 1098248"/>
                <a:gd name="connsiteX6" fmla="*/ 1101835 w 1101835"/>
                <a:gd name="connsiteY6" fmla="*/ 1098248 h 1098248"/>
                <a:gd name="connsiteX7" fmla="*/ 0 w 1101835"/>
                <a:gd name="connsiteY7" fmla="*/ 1098248 h 1098248"/>
                <a:gd name="connsiteX8" fmla="*/ 1265 w 1101835"/>
                <a:gd name="connsiteY8" fmla="*/ 89777 h 1098248"/>
                <a:gd name="connsiteX9" fmla="*/ 336593 w 1101835"/>
                <a:gd name="connsiteY9" fmla="*/ 91440 h 1098248"/>
                <a:gd name="connsiteX0" fmla="*/ 245153 w 1101835"/>
                <a:gd name="connsiteY0" fmla="*/ 0 h 1098248"/>
                <a:gd name="connsiteX1" fmla="*/ 489041 w 1101835"/>
                <a:gd name="connsiteY1" fmla="*/ 89777 h 1098248"/>
                <a:gd name="connsiteX2" fmla="*/ 490307 w 1101835"/>
                <a:gd name="connsiteY2" fmla="*/ 641334 h 1098248"/>
                <a:gd name="connsiteX3" fmla="*/ 796071 w 1101835"/>
                <a:gd name="connsiteY3" fmla="*/ 374222 h 1098248"/>
                <a:gd name="connsiteX4" fmla="*/ 796071 w 1101835"/>
                <a:gd name="connsiteY4" fmla="*/ 641334 h 1098248"/>
                <a:gd name="connsiteX5" fmla="*/ 1101835 w 1101835"/>
                <a:gd name="connsiteY5" fmla="*/ 374222 h 1098248"/>
                <a:gd name="connsiteX6" fmla="*/ 1101835 w 1101835"/>
                <a:gd name="connsiteY6" fmla="*/ 1098248 h 1098248"/>
                <a:gd name="connsiteX7" fmla="*/ 0 w 1101835"/>
                <a:gd name="connsiteY7" fmla="*/ 1098248 h 1098248"/>
                <a:gd name="connsiteX8" fmla="*/ 1265 w 1101835"/>
                <a:gd name="connsiteY8" fmla="*/ 89777 h 1098248"/>
                <a:gd name="connsiteX0" fmla="*/ 489041 w 1101835"/>
                <a:gd name="connsiteY0" fmla="*/ 0 h 1008471"/>
                <a:gd name="connsiteX1" fmla="*/ 490307 w 1101835"/>
                <a:gd name="connsiteY1" fmla="*/ 551557 h 1008471"/>
                <a:gd name="connsiteX2" fmla="*/ 796071 w 1101835"/>
                <a:gd name="connsiteY2" fmla="*/ 284445 h 1008471"/>
                <a:gd name="connsiteX3" fmla="*/ 796071 w 1101835"/>
                <a:gd name="connsiteY3" fmla="*/ 551557 h 1008471"/>
                <a:gd name="connsiteX4" fmla="*/ 1101835 w 1101835"/>
                <a:gd name="connsiteY4" fmla="*/ 284445 h 1008471"/>
                <a:gd name="connsiteX5" fmla="*/ 1101835 w 1101835"/>
                <a:gd name="connsiteY5" fmla="*/ 1008471 h 1008471"/>
                <a:gd name="connsiteX6" fmla="*/ 0 w 1101835"/>
                <a:gd name="connsiteY6" fmla="*/ 1008471 h 1008471"/>
                <a:gd name="connsiteX7" fmla="*/ 1265 w 1101835"/>
                <a:gd name="connsiteY7" fmla="*/ 0 h 1008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01835" h="1008471">
                  <a:moveTo>
                    <a:pt x="489041" y="0"/>
                  </a:moveTo>
                  <a:lnTo>
                    <a:pt x="490307" y="551557"/>
                  </a:lnTo>
                  <a:lnTo>
                    <a:pt x="796071" y="284445"/>
                  </a:lnTo>
                  <a:lnTo>
                    <a:pt x="796071" y="551557"/>
                  </a:lnTo>
                  <a:lnTo>
                    <a:pt x="1101835" y="284445"/>
                  </a:lnTo>
                  <a:lnTo>
                    <a:pt x="1101835" y="1008471"/>
                  </a:lnTo>
                  <a:lnTo>
                    <a:pt x="0" y="1008471"/>
                  </a:lnTo>
                  <a:cubicBezTo>
                    <a:pt x="422" y="672314"/>
                    <a:pt x="843" y="336157"/>
                    <a:pt x="1265" y="0"/>
                  </a:cubicBezTo>
                </a:path>
              </a:pathLst>
            </a:custGeom>
            <a:noFill/>
            <a:ln w="12700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 useBgFill="1">
          <p:nvSpPr>
            <p:cNvPr id="70" name="Freeform: Shape 819">
              <a:extLst>
                <a:ext uri="{FF2B5EF4-FFF2-40B4-BE49-F238E27FC236}">
                  <a16:creationId xmlns:a16="http://schemas.microsoft.com/office/drawing/2014/main" id="{32A8B49E-5908-4040-B13C-988A5D54DC3C}"/>
                </a:ext>
              </a:extLst>
            </p:cNvPr>
            <p:cNvSpPr/>
            <p:nvPr/>
          </p:nvSpPr>
          <p:spPr bwMode="auto">
            <a:xfrm>
              <a:off x="5279190" y="5401430"/>
              <a:ext cx="488333" cy="201776"/>
            </a:xfrm>
            <a:custGeom>
              <a:avLst/>
              <a:gdLst>
                <a:gd name="connsiteX0" fmla="*/ 246301 w 492602"/>
                <a:gd name="connsiteY0" fmla="*/ 0 h 201776"/>
                <a:gd name="connsiteX1" fmla="*/ 492602 w 492602"/>
                <a:gd name="connsiteY1" fmla="*/ 100888 h 201776"/>
                <a:gd name="connsiteX2" fmla="*/ 246301 w 492602"/>
                <a:gd name="connsiteY2" fmla="*/ 201776 h 201776"/>
                <a:gd name="connsiteX3" fmla="*/ 0 w 492602"/>
                <a:gd name="connsiteY3" fmla="*/ 100888 h 201776"/>
                <a:gd name="connsiteX4" fmla="*/ 246301 w 492602"/>
                <a:gd name="connsiteY4" fmla="*/ 0 h 201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2602" h="201776">
                  <a:moveTo>
                    <a:pt x="246301" y="0"/>
                  </a:moveTo>
                  <a:cubicBezTo>
                    <a:pt x="382329" y="0"/>
                    <a:pt x="492602" y="45169"/>
                    <a:pt x="492602" y="100888"/>
                  </a:cubicBezTo>
                  <a:cubicBezTo>
                    <a:pt x="492602" y="156607"/>
                    <a:pt x="382329" y="201776"/>
                    <a:pt x="246301" y="201776"/>
                  </a:cubicBezTo>
                  <a:cubicBezTo>
                    <a:pt x="110273" y="201776"/>
                    <a:pt x="0" y="156607"/>
                    <a:pt x="0" y="100888"/>
                  </a:cubicBezTo>
                  <a:cubicBezTo>
                    <a:pt x="0" y="45169"/>
                    <a:pt x="110273" y="0"/>
                    <a:pt x="246301" y="0"/>
                  </a:cubicBezTo>
                  <a:close/>
                </a:path>
              </a:pathLst>
            </a:custGeom>
            <a:ln w="12700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71" name="Shape 101">
            <a:extLst>
              <a:ext uri="{FF2B5EF4-FFF2-40B4-BE49-F238E27FC236}">
                <a16:creationId xmlns:a16="http://schemas.microsoft.com/office/drawing/2014/main" id="{643E2A7F-6E30-4334-AC9D-4359271E42A6}"/>
              </a:ext>
            </a:extLst>
          </p:cNvPr>
          <p:cNvSpPr txBox="1"/>
          <p:nvPr/>
        </p:nvSpPr>
        <p:spPr>
          <a:xfrm>
            <a:off x="10602630" y="5387437"/>
            <a:ext cx="1516015" cy="25387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spAutoFit/>
          </a:bodyPr>
          <a:lstStyle/>
          <a:p>
            <a:pPr marL="0" marR="0" lvl="0" indent="0" algn="l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  <a:sym typeface="Calibri"/>
              </a:rPr>
              <a:t>Browser/Device</a:t>
            </a: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05896833-F843-4227-902F-1FC1F976B229}"/>
              </a:ext>
            </a:extLst>
          </p:cNvPr>
          <p:cNvGrpSpPr/>
          <p:nvPr/>
        </p:nvGrpSpPr>
        <p:grpSpPr>
          <a:xfrm>
            <a:off x="10818474" y="4879638"/>
            <a:ext cx="669375" cy="526560"/>
            <a:chOff x="10725498" y="5087603"/>
            <a:chExt cx="498940" cy="424437"/>
          </a:xfrm>
        </p:grpSpPr>
        <p:sp>
          <p:nvSpPr>
            <p:cNvPr id="73" name="graph_2">
              <a:extLst>
                <a:ext uri="{FF2B5EF4-FFF2-40B4-BE49-F238E27FC236}">
                  <a16:creationId xmlns:a16="http://schemas.microsoft.com/office/drawing/2014/main" id="{37D02ADC-1749-4E4A-A3AC-187745E6E7B4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0829194" y="5267741"/>
              <a:ext cx="291548" cy="170948"/>
            </a:xfrm>
            <a:custGeom>
              <a:avLst/>
              <a:gdLst>
                <a:gd name="T0" fmla="*/ 195 w 249"/>
                <a:gd name="T1" fmla="*/ 0 h 146"/>
                <a:gd name="T2" fmla="*/ 244 w 249"/>
                <a:gd name="T3" fmla="*/ 0 h 146"/>
                <a:gd name="T4" fmla="*/ 244 w 249"/>
                <a:gd name="T5" fmla="*/ 50 h 146"/>
                <a:gd name="T6" fmla="*/ 244 w 249"/>
                <a:gd name="T7" fmla="*/ 0 h 146"/>
                <a:gd name="T8" fmla="*/ 141 w 249"/>
                <a:gd name="T9" fmla="*/ 106 h 146"/>
                <a:gd name="T10" fmla="*/ 109 w 249"/>
                <a:gd name="T11" fmla="*/ 106 h 146"/>
                <a:gd name="T12" fmla="*/ 0 w 249"/>
                <a:gd name="T13" fmla="*/ 146 h 146"/>
                <a:gd name="T14" fmla="*/ 249 w 249"/>
                <a:gd name="T15" fmla="*/ 146 h 146"/>
                <a:gd name="T16" fmla="*/ 88 w 249"/>
                <a:gd name="T17" fmla="*/ 106 h 146"/>
                <a:gd name="T18" fmla="*/ 54 w 249"/>
                <a:gd name="T19" fmla="*/ 106 h 146"/>
                <a:gd name="T20" fmla="*/ 35 w 249"/>
                <a:gd name="T21" fmla="*/ 106 h 146"/>
                <a:gd name="T22" fmla="*/ 1 w 249"/>
                <a:gd name="T23" fmla="*/ 106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49" h="146">
                  <a:moveTo>
                    <a:pt x="195" y="0"/>
                  </a:moveTo>
                  <a:lnTo>
                    <a:pt x="244" y="0"/>
                  </a:lnTo>
                  <a:lnTo>
                    <a:pt x="244" y="50"/>
                  </a:lnTo>
                  <a:moveTo>
                    <a:pt x="244" y="0"/>
                  </a:moveTo>
                  <a:lnTo>
                    <a:pt x="141" y="106"/>
                  </a:lnTo>
                  <a:lnTo>
                    <a:pt x="109" y="106"/>
                  </a:lnTo>
                  <a:moveTo>
                    <a:pt x="0" y="146"/>
                  </a:moveTo>
                  <a:lnTo>
                    <a:pt x="249" y="146"/>
                  </a:lnTo>
                  <a:moveTo>
                    <a:pt x="88" y="106"/>
                  </a:moveTo>
                  <a:lnTo>
                    <a:pt x="54" y="106"/>
                  </a:lnTo>
                  <a:moveTo>
                    <a:pt x="35" y="106"/>
                  </a:moveTo>
                  <a:lnTo>
                    <a:pt x="1" y="106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D8364ADF-C3BE-4F4D-9BE3-D3436D3E3B39}"/>
                </a:ext>
              </a:extLst>
            </p:cNvPr>
            <p:cNvGrpSpPr/>
            <p:nvPr/>
          </p:nvGrpSpPr>
          <p:grpSpPr>
            <a:xfrm>
              <a:off x="10725498" y="5087603"/>
              <a:ext cx="498940" cy="424437"/>
              <a:chOff x="10725498" y="5087603"/>
              <a:chExt cx="498940" cy="424437"/>
            </a:xfrm>
          </p:grpSpPr>
          <p:sp>
            <p:nvSpPr>
              <p:cNvPr id="75" name="Rectangle 9">
                <a:extLst>
                  <a:ext uri="{FF2B5EF4-FFF2-40B4-BE49-F238E27FC236}">
                    <a16:creationId xmlns:a16="http://schemas.microsoft.com/office/drawing/2014/main" id="{E17075C8-4FB3-44C6-B3F3-C4D79F0D6B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725498" y="5087603"/>
                <a:ext cx="498940" cy="424437"/>
              </a:xfrm>
              <a:prstGeom prst="rect">
                <a:avLst/>
              </a:prstGeom>
              <a:noFill/>
              <a:ln w="1270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76" name="Line 10">
                <a:extLst>
                  <a:ext uri="{FF2B5EF4-FFF2-40B4-BE49-F238E27FC236}">
                    <a16:creationId xmlns:a16="http://schemas.microsoft.com/office/drawing/2014/main" id="{9E4815A8-BB5B-4142-A7DD-2EAB0E69159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0725498" y="5202743"/>
                <a:ext cx="498940" cy="0"/>
              </a:xfrm>
              <a:prstGeom prst="line">
                <a:avLst/>
              </a:prstGeom>
              <a:noFill/>
              <a:ln w="1270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77" name="Oval 11">
                <a:extLst>
                  <a:ext uri="{FF2B5EF4-FFF2-40B4-BE49-F238E27FC236}">
                    <a16:creationId xmlns:a16="http://schemas.microsoft.com/office/drawing/2014/main" id="{9EA22788-4CE4-427F-9D48-BA75D83BA7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014477" y="5125983"/>
                <a:ext cx="38380" cy="38380"/>
              </a:xfrm>
              <a:prstGeom prst="ellipse">
                <a:avLst/>
              </a:prstGeom>
              <a:solidFill>
                <a:schemeClr val="tx1"/>
              </a:solidFill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78" name="Oval 12">
                <a:extLst>
                  <a:ext uri="{FF2B5EF4-FFF2-40B4-BE49-F238E27FC236}">
                    <a16:creationId xmlns:a16="http://schemas.microsoft.com/office/drawing/2014/main" id="{2D3F8121-BF6F-4501-9161-6FAADB31EE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070918" y="5125983"/>
                <a:ext cx="38380" cy="38380"/>
              </a:xfrm>
              <a:prstGeom prst="ellipse">
                <a:avLst/>
              </a:prstGeom>
              <a:solidFill>
                <a:schemeClr val="tx1"/>
              </a:solidFill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79" name="Oval 13">
                <a:extLst>
                  <a:ext uri="{FF2B5EF4-FFF2-40B4-BE49-F238E27FC236}">
                    <a16:creationId xmlns:a16="http://schemas.microsoft.com/office/drawing/2014/main" id="{6C58CA77-F595-4C9D-93BB-CA3E398CCE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129617" y="5125983"/>
                <a:ext cx="38380" cy="38380"/>
              </a:xfrm>
              <a:prstGeom prst="ellipse">
                <a:avLst/>
              </a:prstGeom>
              <a:solidFill>
                <a:schemeClr val="tx1"/>
              </a:solidFill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1D6A1725-95CF-4A8E-A877-93FC73849533}"/>
              </a:ext>
            </a:extLst>
          </p:cNvPr>
          <p:cNvGrpSpPr/>
          <p:nvPr/>
        </p:nvGrpSpPr>
        <p:grpSpPr>
          <a:xfrm>
            <a:off x="6916933" y="2510033"/>
            <a:ext cx="595274" cy="485668"/>
            <a:chOff x="5818113" y="2550840"/>
            <a:chExt cx="529278" cy="431824"/>
          </a:xfrm>
        </p:grpSpPr>
        <p:sp>
          <p:nvSpPr>
            <p:cNvPr id="81" name="Diamond 80">
              <a:extLst>
                <a:ext uri="{FF2B5EF4-FFF2-40B4-BE49-F238E27FC236}">
                  <a16:creationId xmlns:a16="http://schemas.microsoft.com/office/drawing/2014/main" id="{70E37336-7214-4FDD-ACE6-5DFAB4D8ACFB}"/>
                </a:ext>
              </a:extLst>
            </p:cNvPr>
            <p:cNvSpPr/>
            <p:nvPr/>
          </p:nvSpPr>
          <p:spPr bwMode="auto">
            <a:xfrm>
              <a:off x="5818113" y="2550840"/>
              <a:ext cx="529278" cy="274527"/>
            </a:xfrm>
            <a:prstGeom prst="diamond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5A580FB0-85B5-4481-B3CF-47896F04F80A}"/>
                </a:ext>
              </a:extLst>
            </p:cNvPr>
            <p:cNvSpPr/>
            <p:nvPr/>
          </p:nvSpPr>
          <p:spPr bwMode="auto">
            <a:xfrm>
              <a:off x="5818113" y="2797200"/>
              <a:ext cx="529278" cy="185464"/>
            </a:xfrm>
            <a:custGeom>
              <a:avLst/>
              <a:gdLst>
                <a:gd name="connsiteX0" fmla="*/ 92930 w 529278"/>
                <a:gd name="connsiteY0" fmla="*/ 0 h 185464"/>
                <a:gd name="connsiteX1" fmla="*/ 264639 w 529278"/>
                <a:gd name="connsiteY1" fmla="*/ 89062 h 185464"/>
                <a:gd name="connsiteX2" fmla="*/ 436348 w 529278"/>
                <a:gd name="connsiteY2" fmla="*/ 0 h 185464"/>
                <a:gd name="connsiteX3" fmla="*/ 529278 w 529278"/>
                <a:gd name="connsiteY3" fmla="*/ 48201 h 185464"/>
                <a:gd name="connsiteX4" fmla="*/ 264639 w 529278"/>
                <a:gd name="connsiteY4" fmla="*/ 185464 h 185464"/>
                <a:gd name="connsiteX5" fmla="*/ 0 w 529278"/>
                <a:gd name="connsiteY5" fmla="*/ 48201 h 185464"/>
                <a:gd name="connsiteX6" fmla="*/ 92930 w 529278"/>
                <a:gd name="connsiteY6" fmla="*/ 0 h 185464"/>
                <a:gd name="connsiteX0" fmla="*/ 264639 w 529278"/>
                <a:gd name="connsiteY0" fmla="*/ 89062 h 185464"/>
                <a:gd name="connsiteX1" fmla="*/ 436348 w 529278"/>
                <a:gd name="connsiteY1" fmla="*/ 0 h 185464"/>
                <a:gd name="connsiteX2" fmla="*/ 529278 w 529278"/>
                <a:gd name="connsiteY2" fmla="*/ 48201 h 185464"/>
                <a:gd name="connsiteX3" fmla="*/ 264639 w 529278"/>
                <a:gd name="connsiteY3" fmla="*/ 185464 h 185464"/>
                <a:gd name="connsiteX4" fmla="*/ 0 w 529278"/>
                <a:gd name="connsiteY4" fmla="*/ 48201 h 185464"/>
                <a:gd name="connsiteX5" fmla="*/ 92930 w 529278"/>
                <a:gd name="connsiteY5" fmla="*/ 0 h 185464"/>
                <a:gd name="connsiteX6" fmla="*/ 356079 w 529278"/>
                <a:gd name="connsiteY6" fmla="*/ 180502 h 185464"/>
                <a:gd name="connsiteX0" fmla="*/ 264639 w 529278"/>
                <a:gd name="connsiteY0" fmla="*/ 89062 h 185464"/>
                <a:gd name="connsiteX1" fmla="*/ 436348 w 529278"/>
                <a:gd name="connsiteY1" fmla="*/ 0 h 185464"/>
                <a:gd name="connsiteX2" fmla="*/ 529278 w 529278"/>
                <a:gd name="connsiteY2" fmla="*/ 48201 h 185464"/>
                <a:gd name="connsiteX3" fmla="*/ 264639 w 529278"/>
                <a:gd name="connsiteY3" fmla="*/ 185464 h 185464"/>
                <a:gd name="connsiteX4" fmla="*/ 0 w 529278"/>
                <a:gd name="connsiteY4" fmla="*/ 48201 h 185464"/>
                <a:gd name="connsiteX5" fmla="*/ 92930 w 529278"/>
                <a:gd name="connsiteY5" fmla="*/ 0 h 185464"/>
                <a:gd name="connsiteX0" fmla="*/ 436348 w 529278"/>
                <a:gd name="connsiteY0" fmla="*/ 0 h 185464"/>
                <a:gd name="connsiteX1" fmla="*/ 529278 w 529278"/>
                <a:gd name="connsiteY1" fmla="*/ 48201 h 185464"/>
                <a:gd name="connsiteX2" fmla="*/ 264639 w 529278"/>
                <a:gd name="connsiteY2" fmla="*/ 185464 h 185464"/>
                <a:gd name="connsiteX3" fmla="*/ 0 w 529278"/>
                <a:gd name="connsiteY3" fmla="*/ 48201 h 185464"/>
                <a:gd name="connsiteX4" fmla="*/ 92930 w 529278"/>
                <a:gd name="connsiteY4" fmla="*/ 0 h 185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9278" h="185464">
                  <a:moveTo>
                    <a:pt x="436348" y="0"/>
                  </a:moveTo>
                  <a:lnTo>
                    <a:pt x="529278" y="48201"/>
                  </a:lnTo>
                  <a:lnTo>
                    <a:pt x="264639" y="185464"/>
                  </a:lnTo>
                  <a:lnTo>
                    <a:pt x="0" y="48201"/>
                  </a:lnTo>
                  <a:lnTo>
                    <a:pt x="92930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83" name="Rectangle 82">
            <a:extLst>
              <a:ext uri="{FF2B5EF4-FFF2-40B4-BE49-F238E27FC236}">
                <a16:creationId xmlns:a16="http://schemas.microsoft.com/office/drawing/2014/main" id="{04401A94-2B95-4788-A3F9-5C6010700C84}"/>
              </a:ext>
            </a:extLst>
          </p:cNvPr>
          <p:cNvSpPr/>
          <p:nvPr/>
        </p:nvSpPr>
        <p:spPr bwMode="auto">
          <a:xfrm>
            <a:off x="1936542" y="1546386"/>
            <a:ext cx="8432552" cy="4263966"/>
          </a:xfrm>
          <a:prstGeom prst="rect">
            <a:avLst/>
          </a:prstGeom>
          <a:noFill/>
          <a:ln w="1270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FFC45EA7-11FE-454D-BB8B-376CDA1CE5FB}"/>
              </a:ext>
            </a:extLst>
          </p:cNvPr>
          <p:cNvSpPr/>
          <p:nvPr/>
        </p:nvSpPr>
        <p:spPr bwMode="auto">
          <a:xfrm>
            <a:off x="8616021" y="1759613"/>
            <a:ext cx="1432897" cy="307777"/>
          </a:xfrm>
          <a:prstGeom prst="rect">
            <a:avLst/>
          </a:prstGeom>
          <a:noFill/>
          <a:ln w="317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91440" tIns="45720" rIns="91440" bIns="45720" numCol="1" spcCol="1270" anchor="t" anchorCtr="0">
            <a:spAutoFit/>
          </a:bodyPr>
          <a:lstStyle/>
          <a:p>
            <a:pPr marL="0" marR="0" lvl="0" indent="0" algn="ctr" defTabSz="71059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Model &amp; Serve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04404849-2604-463D-8192-3E4BD6AEE1DF}"/>
              </a:ext>
            </a:extLst>
          </p:cNvPr>
          <p:cNvSpPr/>
          <p:nvPr/>
        </p:nvSpPr>
        <p:spPr bwMode="auto">
          <a:xfrm>
            <a:off x="6608998" y="1759613"/>
            <a:ext cx="1377453" cy="307777"/>
          </a:xfrm>
          <a:prstGeom prst="rect">
            <a:avLst/>
          </a:prstGeom>
          <a:noFill/>
          <a:ln w="317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91440" tIns="45720" rIns="91440" bIns="45720" numCol="1" spcCol="1270" anchor="t" anchorCtr="0">
            <a:spAutoFit/>
          </a:bodyPr>
          <a:lstStyle/>
          <a:p>
            <a:pPr marL="0" marR="0" lvl="0" indent="0" algn="ctr" defTabSz="71059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Prep &amp; Train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FD68BDF6-CA54-4CAA-829E-B0A404874D92}"/>
              </a:ext>
            </a:extLst>
          </p:cNvPr>
          <p:cNvSpPr/>
          <p:nvPr/>
        </p:nvSpPr>
        <p:spPr bwMode="auto">
          <a:xfrm>
            <a:off x="4267843" y="1759613"/>
            <a:ext cx="1392554" cy="307777"/>
          </a:xfrm>
          <a:prstGeom prst="rect">
            <a:avLst/>
          </a:prstGeom>
          <a:noFill/>
          <a:ln w="317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91440" tIns="45720" rIns="91440" bIns="45720" numCol="1" spcCol="1270" anchor="t" anchorCtr="0">
            <a:spAutoFit/>
          </a:bodyPr>
          <a:lstStyle/>
          <a:p>
            <a:pPr marL="0" marR="0" lvl="0" indent="0" algn="ctr" defTabSz="522599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Store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2E11F27E-562A-4641-8F70-0AFF53915489}"/>
              </a:ext>
            </a:extLst>
          </p:cNvPr>
          <p:cNvSpPr/>
          <p:nvPr/>
        </p:nvSpPr>
        <p:spPr bwMode="auto">
          <a:xfrm>
            <a:off x="2609300" y="1759613"/>
            <a:ext cx="1384695" cy="307777"/>
          </a:xfrm>
          <a:prstGeom prst="rect">
            <a:avLst/>
          </a:prstGeom>
          <a:noFill/>
          <a:ln w="317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91440" tIns="45720" rIns="91440" bIns="45720" numCol="1" spcCol="1270" anchor="t" anchorCtr="0">
            <a:spAutoFit/>
          </a:bodyPr>
          <a:lstStyle/>
          <a:p>
            <a:pPr marL="0" marR="0" lvl="0" indent="0" algn="ctr" defTabSz="71059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Ingest</a:t>
            </a:r>
          </a:p>
        </p:txBody>
      </p:sp>
      <p:cxnSp>
        <p:nvCxnSpPr>
          <p:cNvPr id="88" name="Connector: Elbow 87">
            <a:extLst>
              <a:ext uri="{FF2B5EF4-FFF2-40B4-BE49-F238E27FC236}">
                <a16:creationId xmlns:a16="http://schemas.microsoft.com/office/drawing/2014/main" id="{811BF68E-FF3D-4C95-998C-25D2EADFC370}"/>
              </a:ext>
            </a:extLst>
          </p:cNvPr>
          <p:cNvCxnSpPr>
            <a:cxnSpLocks/>
            <a:stCxn id="14" idx="2"/>
          </p:cNvCxnSpPr>
          <p:nvPr/>
        </p:nvCxnSpPr>
        <p:spPr>
          <a:xfrm rot="16200000" flipH="1">
            <a:off x="7519240" y="3107134"/>
            <a:ext cx="989616" cy="1593944"/>
          </a:xfrm>
          <a:prstGeom prst="bentConnector2">
            <a:avLst/>
          </a:prstGeom>
          <a:ln w="12700">
            <a:solidFill>
              <a:schemeClr val="tx2"/>
            </a:solidFill>
            <a:prstDash val="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Rectangle 88">
            <a:extLst>
              <a:ext uri="{FF2B5EF4-FFF2-40B4-BE49-F238E27FC236}">
                <a16:creationId xmlns:a16="http://schemas.microsoft.com/office/drawing/2014/main" id="{97732004-1A4C-4443-8298-8E71973144A3}"/>
              </a:ext>
            </a:extLst>
          </p:cNvPr>
          <p:cNvSpPr/>
          <p:nvPr/>
        </p:nvSpPr>
        <p:spPr bwMode="auto">
          <a:xfrm>
            <a:off x="10420291" y="1759613"/>
            <a:ext cx="1432897" cy="307777"/>
          </a:xfrm>
          <a:prstGeom prst="rect">
            <a:avLst/>
          </a:prstGeom>
          <a:noFill/>
          <a:ln w="317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91440" tIns="45720" rIns="91440" bIns="45720" numCol="1" spcCol="1270" anchor="t" anchorCtr="0">
            <a:spAutoFit/>
          </a:bodyPr>
          <a:lstStyle/>
          <a:p>
            <a:pPr marL="0" marR="0" lvl="0" indent="0" algn="ctr" defTabSz="71059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Intelligence</a:t>
            </a: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83E8CD5A-4B0D-4E69-9FBB-8D2CA97C1735}"/>
              </a:ext>
            </a:extLst>
          </p:cNvPr>
          <p:cNvSpPr/>
          <p:nvPr/>
        </p:nvSpPr>
        <p:spPr bwMode="auto">
          <a:xfrm>
            <a:off x="8876002" y="4181263"/>
            <a:ext cx="1039148" cy="616657"/>
          </a:xfrm>
          <a:prstGeom prst="ellipse">
            <a:avLst/>
          </a:prstGeom>
          <a:noFill/>
          <a:ln w="12700">
            <a:solidFill>
              <a:schemeClr val="tx1"/>
            </a:solidFill>
            <a:beve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+mn-ea"/>
              <a:cs typeface="Segoe UI" pitchFamily="34" charset="0"/>
            </a:endParaRP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BC3D513F-7288-44F9-9294-3F4973BA45DD}"/>
              </a:ext>
            </a:extLst>
          </p:cNvPr>
          <p:cNvSpPr/>
          <p:nvPr/>
        </p:nvSpPr>
        <p:spPr>
          <a:xfrm>
            <a:off x="8875764" y="4362660"/>
            <a:ext cx="1047083" cy="253916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marL="0" marR="0" lvl="0" indent="0" algn="ctr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CosmosDB</a:t>
            </a:r>
          </a:p>
        </p:txBody>
      </p: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B9F6B9FF-73C3-4C67-A907-49C11078F9AF}"/>
              </a:ext>
            </a:extLst>
          </p:cNvPr>
          <p:cNvCxnSpPr>
            <a:cxnSpLocks/>
          </p:cNvCxnSpPr>
          <p:nvPr/>
        </p:nvCxnSpPr>
        <p:spPr>
          <a:xfrm>
            <a:off x="9364306" y="4843871"/>
            <a:ext cx="0" cy="304342"/>
          </a:xfrm>
          <a:prstGeom prst="straightConnector1">
            <a:avLst/>
          </a:prstGeom>
          <a:ln w="12700">
            <a:solidFill>
              <a:schemeClr val="tx2"/>
            </a:solidFill>
            <a:prstDash val="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Rectangle 92">
            <a:extLst>
              <a:ext uri="{FF2B5EF4-FFF2-40B4-BE49-F238E27FC236}">
                <a16:creationId xmlns:a16="http://schemas.microsoft.com/office/drawing/2014/main" id="{E3A241F0-21B9-47D7-A79F-A9E535EF3FC4}"/>
              </a:ext>
            </a:extLst>
          </p:cNvPr>
          <p:cNvSpPr/>
          <p:nvPr/>
        </p:nvSpPr>
        <p:spPr bwMode="auto">
          <a:xfrm>
            <a:off x="8988152" y="5187649"/>
            <a:ext cx="886854" cy="502982"/>
          </a:xfrm>
          <a:prstGeom prst="rect">
            <a:avLst/>
          </a:prstGeom>
          <a:noFill/>
          <a:ln w="12700">
            <a:solidFill>
              <a:schemeClr val="tx1"/>
            </a:solidFill>
            <a:beve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+mn-ea"/>
              <a:cs typeface="Segoe UI" pitchFamily="34" charset="0"/>
            </a:endParaRP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C2DAE59F-3BF7-4734-B94A-367F6C742DC4}"/>
              </a:ext>
            </a:extLst>
          </p:cNvPr>
          <p:cNvSpPr/>
          <p:nvPr/>
        </p:nvSpPr>
        <p:spPr>
          <a:xfrm>
            <a:off x="8908038" y="5285276"/>
            <a:ext cx="1047083" cy="253916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marL="0" marR="0" lvl="0" indent="0" algn="ctr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SaaS App</a:t>
            </a:r>
          </a:p>
        </p:txBody>
      </p:sp>
      <p:pic>
        <p:nvPicPr>
          <p:cNvPr id="95" name="Picture 94">
            <a:extLst>
              <a:ext uri="{FF2B5EF4-FFF2-40B4-BE49-F238E27FC236}">
                <a16:creationId xmlns:a16="http://schemas.microsoft.com/office/drawing/2014/main" id="{AB9145F5-7D05-4400-9F36-3F7C247695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136" y="3074760"/>
            <a:ext cx="1627773" cy="1347333"/>
          </a:xfrm>
          <a:prstGeom prst="rect">
            <a:avLst/>
          </a:prstGeom>
        </p:spPr>
      </p:pic>
      <p:pic>
        <p:nvPicPr>
          <p:cNvPr id="96" name="Picture 95">
            <a:extLst>
              <a:ext uri="{FF2B5EF4-FFF2-40B4-BE49-F238E27FC236}">
                <a16:creationId xmlns:a16="http://schemas.microsoft.com/office/drawing/2014/main" id="{CE912937-96B4-4814-9B0F-2C9EDB8782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88152" y="3958971"/>
            <a:ext cx="795521" cy="417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790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3B91A-3179-407A-9D4D-722EAFFD21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913918">
              <a:defRPr/>
            </a:pPr>
            <a:r>
              <a:rPr lang="en-US" sz="3920" b="1">
                <a:solidFill>
                  <a:srgbClr val="0078D7"/>
                </a:solidFill>
                <a:latin typeface="Segoe UI Light (Headings)"/>
              </a:rPr>
              <a:t>Lift Existing SSIS + SQL Projects to Cloud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576352-3AF1-42C7-9108-505FB4E529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7244" y="5351849"/>
            <a:ext cx="1667115" cy="262886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0F32B31-41B1-4723-B025-86D4AC15CE10}"/>
              </a:ext>
            </a:extLst>
          </p:cNvPr>
          <p:cNvCxnSpPr/>
          <p:nvPr/>
        </p:nvCxnSpPr>
        <p:spPr>
          <a:xfrm>
            <a:off x="281392" y="3999514"/>
            <a:ext cx="11590119" cy="67770"/>
          </a:xfrm>
          <a:prstGeom prst="line">
            <a:avLst/>
          </a:prstGeom>
          <a:ln w="12700">
            <a:solidFill>
              <a:schemeClr val="accent1">
                <a:shade val="95000"/>
                <a:satMod val="150000"/>
                <a:alpha val="30000"/>
              </a:schemeClr>
            </a:solidFill>
            <a:prstDash val="dash"/>
            <a:headEnd type="none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087FCFDC-33BF-4231-8900-2C67BBC49068}"/>
              </a:ext>
            </a:extLst>
          </p:cNvPr>
          <p:cNvGrpSpPr/>
          <p:nvPr/>
        </p:nvGrpSpPr>
        <p:grpSpPr>
          <a:xfrm>
            <a:off x="8864984" y="4919709"/>
            <a:ext cx="1380494" cy="926165"/>
            <a:chOff x="8864984" y="4919709"/>
            <a:chExt cx="1380494" cy="926165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EFB48F8-9B07-429D-859E-338B6AF0EC0F}"/>
                </a:ext>
              </a:extLst>
            </p:cNvPr>
            <p:cNvSpPr/>
            <p:nvPr/>
          </p:nvSpPr>
          <p:spPr>
            <a:xfrm>
              <a:off x="8864984" y="5539913"/>
              <a:ext cx="1380494" cy="305961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9642" tIns="44821" rIns="89642" bIns="44821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696461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0078D7"/>
                  </a:solidFill>
                  <a:effectLst/>
                  <a:uLnTx/>
                  <a:uFillTx/>
                  <a:latin typeface="Segoe UI Light" panose="020B0502040204020203" pitchFamily="34" charset="0"/>
                  <a:ea typeface="+mn-ea"/>
                  <a:cs typeface="Segoe UI Light" panose="020B0502040204020203" pitchFamily="34" charset="0"/>
                </a:rPr>
                <a:t>SQL Server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69AA5C0-139D-4054-A44C-2F18CE9E01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182223" y="4919709"/>
              <a:ext cx="647367" cy="695026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E92895A3-5FC5-4AF1-958C-4FE72FBFC86D}"/>
              </a:ext>
            </a:extLst>
          </p:cNvPr>
          <p:cNvGrpSpPr/>
          <p:nvPr/>
        </p:nvGrpSpPr>
        <p:grpSpPr>
          <a:xfrm>
            <a:off x="1767929" y="4881489"/>
            <a:ext cx="2238009" cy="967746"/>
            <a:chOff x="2029191" y="5129863"/>
            <a:chExt cx="2238009" cy="967746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A052CE6-D39E-4BCC-85A6-FF22E391EE8E}"/>
                </a:ext>
              </a:extLst>
            </p:cNvPr>
            <p:cNvSpPr/>
            <p:nvPr/>
          </p:nvSpPr>
          <p:spPr>
            <a:xfrm>
              <a:off x="2029191" y="5791648"/>
              <a:ext cx="2238009" cy="305961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9642" tIns="44821" rIns="89642" bIns="44821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696461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0078D7"/>
                  </a:solidFill>
                  <a:effectLst/>
                  <a:uLnTx/>
                  <a:uFillTx/>
                  <a:latin typeface="Segoe UI Light" panose="020B0502040204020203" pitchFamily="34" charset="0"/>
                  <a:ea typeface="+mn-ea"/>
                  <a:cs typeface="Segoe UI Light" panose="020B0502040204020203" pitchFamily="34" charset="0"/>
                </a:rPr>
                <a:t>On-Premise data sources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149EA178-56F8-4E28-814A-5BB0B5C694D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99959" y="5129863"/>
              <a:ext cx="817365" cy="679691"/>
            </a:xfrm>
            <a:prstGeom prst="rect">
              <a:avLst/>
            </a:prstGeom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6161237-E0AD-4851-9FB8-54D719B81283}"/>
              </a:ext>
            </a:extLst>
          </p:cNvPr>
          <p:cNvGrpSpPr/>
          <p:nvPr/>
        </p:nvGrpSpPr>
        <p:grpSpPr>
          <a:xfrm>
            <a:off x="2047678" y="2079124"/>
            <a:ext cx="1615904" cy="1148879"/>
            <a:chOff x="2125548" y="1857159"/>
            <a:chExt cx="1615904" cy="1148879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E40BCA5-6171-49E9-8544-9FFE25AEFE7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512363" y="1857159"/>
              <a:ext cx="904883" cy="921042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9BE89D8-B0B7-4711-8FDE-0A9A7840803D}"/>
                </a:ext>
              </a:extLst>
            </p:cNvPr>
            <p:cNvSpPr/>
            <p:nvPr/>
          </p:nvSpPr>
          <p:spPr>
            <a:xfrm>
              <a:off x="2125548" y="2700077"/>
              <a:ext cx="1615904" cy="305961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9642" tIns="44821" rIns="89642" bIns="44821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696461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0078D7"/>
                  </a:solidFill>
                  <a:effectLst/>
                  <a:uLnTx/>
                  <a:uFillTx/>
                  <a:latin typeface="Segoe UI Light" panose="020B0502040204020203" pitchFamily="34" charset="0"/>
                  <a:ea typeface="+mn-ea"/>
                  <a:cs typeface="Segoe UI Light" panose="020B0502040204020203" pitchFamily="34" charset="0"/>
                </a:rPr>
                <a:t>Cloud data sources</a:t>
              </a:r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17B45166-CD6E-4FDF-A4A3-331B4A138319}"/>
              </a:ext>
            </a:extLst>
          </p:cNvPr>
          <p:cNvSpPr/>
          <p:nvPr/>
        </p:nvSpPr>
        <p:spPr>
          <a:xfrm>
            <a:off x="118378" y="3717848"/>
            <a:ext cx="769852" cy="276999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71045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Cloud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D36EC04-C6D9-401A-9D13-13BBD3DC92F5}"/>
              </a:ext>
            </a:extLst>
          </p:cNvPr>
          <p:cNvSpPr/>
          <p:nvPr/>
        </p:nvSpPr>
        <p:spPr>
          <a:xfrm>
            <a:off x="118378" y="3999514"/>
            <a:ext cx="1192231" cy="276999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71045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On-premises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6C95CD6-8914-49DA-94A0-085D0B2514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7393" y="5351849"/>
            <a:ext cx="1839111" cy="262886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48624B8D-975F-4D6D-98BB-E5D4A6189910}"/>
              </a:ext>
            </a:extLst>
          </p:cNvPr>
          <p:cNvGrpSpPr/>
          <p:nvPr/>
        </p:nvGrpSpPr>
        <p:grpSpPr>
          <a:xfrm>
            <a:off x="3796081" y="3268614"/>
            <a:ext cx="2077433" cy="2344870"/>
            <a:chOff x="3796081" y="3268614"/>
            <a:chExt cx="2077433" cy="2344870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D299BE50-96BB-4B3A-A568-7A59F9BBD119}"/>
                </a:ext>
              </a:extLst>
            </p:cNvPr>
            <p:cNvSpPr/>
            <p:nvPr/>
          </p:nvSpPr>
          <p:spPr>
            <a:xfrm>
              <a:off x="4178141" y="4318176"/>
              <a:ext cx="725996" cy="271554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9642" tIns="44821" rIns="89642" bIns="44821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696461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76" b="0" i="0" u="none" strike="noStrike" kern="0" cap="none" spc="0" normalizeH="0" baseline="0" noProof="0">
                  <a:ln>
                    <a:noFill/>
                  </a:ln>
                  <a:solidFill>
                    <a:srgbClr val="0078D7"/>
                  </a:solidFill>
                  <a:effectLst/>
                  <a:uLnTx/>
                  <a:uFillTx/>
                  <a:latin typeface="Segoe UI Light" panose="020B0502040204020203" pitchFamily="34" charset="0"/>
                  <a:ea typeface="+mn-ea"/>
                  <a:cs typeface="Segoe UI Light" panose="020B0502040204020203" pitchFamily="34" charset="0"/>
                </a:rPr>
                <a:t>VNET</a:t>
              </a:r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8CE0C34F-932C-469A-B8F6-F612AD499A92}"/>
                </a:ext>
              </a:extLst>
            </p:cNvPr>
            <p:cNvGrpSpPr/>
            <p:nvPr/>
          </p:nvGrpSpPr>
          <p:grpSpPr>
            <a:xfrm>
              <a:off x="3796081" y="3268614"/>
              <a:ext cx="2077433" cy="2344870"/>
              <a:chOff x="3796081" y="3268614"/>
              <a:chExt cx="2077433" cy="2344870"/>
            </a:xfrm>
          </p:grpSpPr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D9E48BF8-592C-418C-8000-F5E93AB193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201165" y="3703597"/>
                <a:ext cx="930843" cy="668922"/>
              </a:xfrm>
              <a:prstGeom prst="rect">
                <a:avLst/>
              </a:prstGeom>
            </p:spPr>
          </p:pic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54C6F9F9-DBE0-4860-869D-6A6A1DEA34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96081" y="4523617"/>
                <a:ext cx="828598" cy="1089867"/>
              </a:xfrm>
              <a:prstGeom prst="rect">
                <a:avLst/>
              </a:prstGeom>
            </p:spPr>
          </p:pic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2C18B4C1-E9E5-4505-A0FE-2D553D24E6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79452" y="3268614"/>
                <a:ext cx="994062" cy="1042711"/>
              </a:xfrm>
              <a:prstGeom prst="rect">
                <a:avLst/>
              </a:prstGeom>
            </p:spPr>
          </p:pic>
        </p:grp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1462EE93-1AFD-415C-A129-89B84B27836F}"/>
              </a:ext>
            </a:extLst>
          </p:cNvPr>
          <p:cNvSpPr txBox="1"/>
          <p:nvPr/>
        </p:nvSpPr>
        <p:spPr>
          <a:xfrm>
            <a:off x="5444360" y="5183777"/>
            <a:ext cx="1982204" cy="877163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sz="1400" kern="0">
                <a:solidFill>
                  <a:srgbClr val="0078D7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SQL Server Integration Services (SSIS)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D844936-6E44-4C3F-A522-6434FA54ABFD}"/>
              </a:ext>
            </a:extLst>
          </p:cNvPr>
          <p:cNvGrpSpPr/>
          <p:nvPr/>
        </p:nvGrpSpPr>
        <p:grpSpPr>
          <a:xfrm>
            <a:off x="3777243" y="2250630"/>
            <a:ext cx="6747678" cy="2440660"/>
            <a:chOff x="3777243" y="2250630"/>
            <a:chExt cx="6747678" cy="2440660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04FF578B-96D5-4938-884E-D81CD02B4501}"/>
                </a:ext>
              </a:extLst>
            </p:cNvPr>
            <p:cNvGrpSpPr/>
            <p:nvPr/>
          </p:nvGrpSpPr>
          <p:grpSpPr>
            <a:xfrm>
              <a:off x="8352997" y="2258851"/>
              <a:ext cx="2171924" cy="969151"/>
              <a:chOff x="8352997" y="2258851"/>
              <a:chExt cx="2171924" cy="969151"/>
            </a:xfrm>
          </p:grpSpPr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462D118B-252D-4DB2-80B6-3DEC16A469E0}"/>
                  </a:ext>
                </a:extLst>
              </p:cNvPr>
              <p:cNvSpPr/>
              <p:nvPr/>
            </p:nvSpPr>
            <p:spPr>
              <a:xfrm>
                <a:off x="8352997" y="2922041"/>
                <a:ext cx="2171924" cy="305961"/>
              </a:xfrm>
              <a:prstGeom prst="rect">
                <a:avLst/>
              </a:prstGeom>
              <a:no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89642" tIns="44821" rIns="89642" bIns="44821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78D7"/>
                    </a:solidFill>
                    <a:effectLst/>
                    <a:uLnTx/>
                    <a:uFillTx/>
                    <a:latin typeface="Segoe UI Light" panose="020B0502040204020203" pitchFamily="34" charset="0"/>
                    <a:ea typeface="+mn-ea"/>
                    <a:cs typeface="Segoe UI Light" panose="020B0502040204020203" pitchFamily="34" charset="0"/>
                  </a:rPr>
                  <a:t>SQL DB Managed Instance</a:t>
                </a:r>
              </a:p>
            </p:txBody>
          </p:sp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E4F1F885-ECF8-41D5-B67F-FFDD697954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097742" y="2258851"/>
                <a:ext cx="731848" cy="721958"/>
              </a:xfrm>
              <a:prstGeom prst="rect">
                <a:avLst/>
              </a:prstGeom>
            </p:spPr>
          </p:pic>
        </p:grp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38B8A4EF-25FB-4E7C-83C0-D65579C0985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7243" y="2547754"/>
              <a:ext cx="1667115" cy="262886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861B39D3-41A7-4760-AAE5-53CC096FDB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57393" y="2514365"/>
              <a:ext cx="1679964" cy="262886"/>
            </a:xfrm>
            <a:prstGeom prst="rect">
              <a:avLst/>
            </a:prstGeom>
          </p:spPr>
        </p:pic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A712D71A-3131-471C-A838-896F9B2F5C54}"/>
                </a:ext>
              </a:extLst>
            </p:cNvPr>
            <p:cNvGrpSpPr/>
            <p:nvPr/>
          </p:nvGrpSpPr>
          <p:grpSpPr>
            <a:xfrm>
              <a:off x="5286882" y="2250630"/>
              <a:ext cx="2222540" cy="983864"/>
              <a:chOff x="5102951" y="2250630"/>
              <a:chExt cx="2222540" cy="983864"/>
            </a:xfrm>
          </p:grpSpPr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47DAF879-D8CD-457A-8FD7-733AC97BC068}"/>
                  </a:ext>
                </a:extLst>
              </p:cNvPr>
              <p:cNvSpPr/>
              <p:nvPr/>
            </p:nvSpPr>
            <p:spPr>
              <a:xfrm>
                <a:off x="5102951" y="2926717"/>
                <a:ext cx="2222540" cy="30777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78D7"/>
                    </a:solidFill>
                    <a:effectLst/>
                    <a:uLnTx/>
                    <a:uFillTx/>
                    <a:latin typeface="Segoe UI Light" panose="020B0502040204020203" pitchFamily="34" charset="0"/>
                    <a:ea typeface="+mn-ea"/>
                    <a:cs typeface="Segoe UI Light" panose="020B0502040204020203" pitchFamily="34" charset="0"/>
                  </a:rPr>
                  <a:t>Azure Data Factory</a:t>
                </a:r>
              </a:p>
            </p:txBody>
          </p:sp>
          <p:pic>
            <p:nvPicPr>
              <p:cNvPr id="33" name="Picture 32">
                <a:extLst>
                  <a:ext uri="{FF2B5EF4-FFF2-40B4-BE49-F238E27FC236}">
                    <a16:creationId xmlns:a16="http://schemas.microsoft.com/office/drawing/2014/main" id="{7EB30429-A9CC-4C6E-B80E-6B866563BC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16037" y="2250630"/>
                <a:ext cx="688925" cy="679615"/>
              </a:xfrm>
              <a:prstGeom prst="rect">
                <a:avLst/>
              </a:prstGeom>
            </p:spPr>
          </p:pic>
        </p:grp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3C13BA53-8ED4-4C3A-BAEF-F78D68C95D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99504" y="3502570"/>
              <a:ext cx="0" cy="1188720"/>
            </a:xfrm>
            <a:prstGeom prst="straightConnector1">
              <a:avLst/>
            </a:prstGeom>
            <a:ln>
              <a:headEnd type="non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43325184-719F-489D-9758-17A2F38E69A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447200" y="3502570"/>
              <a:ext cx="0" cy="1188720"/>
            </a:xfrm>
            <a:prstGeom prst="straightConnector1">
              <a:avLst/>
            </a:prstGeom>
            <a:ln>
              <a:headEnd type="non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156178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5F8BA-DD9D-4376-8509-72FC89781E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40" y="2084173"/>
            <a:ext cx="11653523" cy="1015663"/>
          </a:xfrm>
        </p:spPr>
        <p:txBody>
          <a:bodyPr/>
          <a:lstStyle/>
          <a:p>
            <a:r>
              <a:rPr lang="en-US" sz="6000"/>
              <a:t>ADF Overview</a:t>
            </a:r>
          </a:p>
        </p:txBody>
      </p:sp>
    </p:spTree>
    <p:extLst>
      <p:ext uri="{BB962C8B-B14F-4D97-AF65-F5344CB8AC3E}">
        <p14:creationId xmlns:p14="http://schemas.microsoft.com/office/powerpoint/2010/main" val="3681664026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3979888-81B7-4B5F-B4B5-70ED2543E769}"/>
              </a:ext>
            </a:extLst>
          </p:cNvPr>
          <p:cNvSpPr/>
          <p:nvPr/>
        </p:nvSpPr>
        <p:spPr bwMode="auto">
          <a:xfrm>
            <a:off x="0" y="2982676"/>
            <a:ext cx="12192000" cy="3875324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F386409-3525-4A1A-8A60-22C3A15446D2}"/>
              </a:ext>
            </a:extLst>
          </p:cNvPr>
          <p:cNvSpPr/>
          <p:nvPr/>
        </p:nvSpPr>
        <p:spPr>
          <a:xfrm>
            <a:off x="3765455" y="631015"/>
            <a:ext cx="435728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4400" b="1" spc="-147">
                <a:ln w="3175">
                  <a:noFill/>
                </a:ln>
                <a:solidFill>
                  <a:srgbClr val="FFFFFF"/>
                </a:solidFill>
                <a:latin typeface="+mj-lt"/>
                <a:ea typeface="+mj-ea"/>
                <a:cs typeface="+mj-cs"/>
              </a:rPr>
              <a:t>Azure Data Factory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B4157E4E-DB31-4304-97F9-4235A47F50D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14611" y="703752"/>
            <a:ext cx="1448447" cy="144195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999E0C9-4433-4A50-8A4E-7209A3B5C0D0}"/>
              </a:ext>
            </a:extLst>
          </p:cNvPr>
          <p:cNvSpPr txBox="1"/>
          <p:nvPr/>
        </p:nvSpPr>
        <p:spPr>
          <a:xfrm>
            <a:off x="3765455" y="1473193"/>
            <a:ext cx="53917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093"/>
            <a:r>
              <a:rPr lang="en-US" sz="2400" spc="-100">
                <a:ln w="3175">
                  <a:noFill/>
                </a:ln>
                <a:solidFill>
                  <a:srgbClr val="FFFFFF"/>
                </a:solidFill>
                <a:latin typeface="Segoe UI"/>
              </a:rPr>
              <a:t>A fully-managed data integration service </a:t>
            </a:r>
          </a:p>
          <a:p>
            <a:pPr defTabSz="914093"/>
            <a:r>
              <a:rPr lang="en-US" sz="2400" spc="-100">
                <a:ln w="3175">
                  <a:noFill/>
                </a:ln>
                <a:solidFill>
                  <a:srgbClr val="FFFFFF"/>
                </a:solidFill>
                <a:latin typeface="Segoe UI"/>
              </a:rPr>
              <a:t>for cloud-scale analytics in Azure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B970C6A-290F-4DC8-A566-07CEF14CA583}"/>
              </a:ext>
            </a:extLst>
          </p:cNvPr>
          <p:cNvSpPr/>
          <p:nvPr/>
        </p:nvSpPr>
        <p:spPr>
          <a:xfrm>
            <a:off x="4162831" y="4350464"/>
            <a:ext cx="1941719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 defTabSz="913918"/>
            <a:r>
              <a:rPr lang="en-US" sz="1400" b="1" spc="300">
                <a:solidFill>
                  <a:srgbClr val="44546A">
                    <a:lumMod val="50000"/>
                  </a:srgb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Scalable &amp; Cost-Effective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F1F6C7D-7539-41BF-B4D6-7A3C64CF49EC}"/>
              </a:ext>
            </a:extLst>
          </p:cNvPr>
          <p:cNvSpPr/>
          <p:nvPr/>
        </p:nvSpPr>
        <p:spPr>
          <a:xfrm>
            <a:off x="1379774" y="4350464"/>
            <a:ext cx="1941719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 defTabSz="913918">
              <a:defRPr/>
            </a:pPr>
            <a:r>
              <a:rPr lang="en-US" sz="1400" b="1" spc="300">
                <a:solidFill>
                  <a:srgbClr val="44546A">
                    <a:lumMod val="50000"/>
                  </a:srgb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Connected &amp; Integrated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92E7519-6B05-4CC4-97DB-961EFC2CF276}"/>
              </a:ext>
            </a:extLst>
          </p:cNvPr>
          <p:cNvSpPr/>
          <p:nvPr/>
        </p:nvSpPr>
        <p:spPr>
          <a:xfrm>
            <a:off x="9378868" y="4458186"/>
            <a:ext cx="1941719" cy="3077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 defTabSz="913918">
              <a:defRPr/>
            </a:pPr>
            <a:r>
              <a:rPr lang="en-US" sz="1400" b="1" spc="300">
                <a:solidFill>
                  <a:srgbClr val="44546A">
                    <a:lumMod val="50000"/>
                  </a:srgb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Productive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F116311-80A8-43A5-A363-EF155F37B0E7}"/>
              </a:ext>
            </a:extLst>
          </p:cNvPr>
          <p:cNvSpPr/>
          <p:nvPr/>
        </p:nvSpPr>
        <p:spPr>
          <a:xfrm>
            <a:off x="6702306" y="4350464"/>
            <a:ext cx="1941719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 defTabSz="913918">
              <a:defRPr/>
            </a:pPr>
            <a:r>
              <a:rPr lang="en-US" sz="1400" b="1" spc="300">
                <a:solidFill>
                  <a:srgbClr val="44546A">
                    <a:lumMod val="50000"/>
                  </a:srgb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Secure &amp; Compliant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4AF1ABF-B4F8-425A-93D4-D11F300E0ED0}"/>
              </a:ext>
            </a:extLst>
          </p:cNvPr>
          <p:cNvSpPr/>
          <p:nvPr/>
        </p:nvSpPr>
        <p:spPr>
          <a:xfrm>
            <a:off x="1421339" y="5140093"/>
            <a:ext cx="1970672" cy="11757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spAutoFit/>
          </a:bodyPr>
          <a:lstStyle/>
          <a:p>
            <a:pPr>
              <a:lnSpc>
                <a:spcPct val="90000"/>
              </a:lnSpc>
              <a:spcAft>
                <a:spcPts val="1176"/>
              </a:spcAft>
              <a:defRPr/>
            </a:pPr>
            <a:r>
              <a:rPr lang="en-US" sz="1372">
                <a:solidFill>
                  <a:schemeClr val="accent1"/>
                </a:solidFill>
                <a:latin typeface="Segoe UI"/>
              </a:rPr>
              <a:t>Rich connectivity</a:t>
            </a:r>
          </a:p>
          <a:p>
            <a:pPr>
              <a:lnSpc>
                <a:spcPct val="90000"/>
              </a:lnSpc>
              <a:spcAft>
                <a:spcPts val="1176"/>
              </a:spcAft>
              <a:defRPr/>
            </a:pPr>
            <a:r>
              <a:rPr lang="en-US" sz="1372">
                <a:solidFill>
                  <a:schemeClr val="accent1"/>
                </a:solidFill>
                <a:latin typeface="Segoe UI"/>
              </a:rPr>
              <a:t>Flexible orchestration</a:t>
            </a:r>
          </a:p>
          <a:p>
            <a:pPr>
              <a:lnSpc>
                <a:spcPct val="90000"/>
              </a:lnSpc>
              <a:spcAft>
                <a:spcPts val="1176"/>
              </a:spcAft>
              <a:defRPr/>
            </a:pPr>
            <a:r>
              <a:rPr lang="en-US" sz="1372">
                <a:solidFill>
                  <a:schemeClr val="accent1"/>
                </a:solidFill>
                <a:latin typeface="Segoe UI"/>
              </a:rPr>
              <a:t>Full integration with Azure Data services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1CF7133-F172-4661-AEEE-8805F3F81D3F}"/>
              </a:ext>
            </a:extLst>
          </p:cNvPr>
          <p:cNvSpPr/>
          <p:nvPr/>
        </p:nvSpPr>
        <p:spPr>
          <a:xfrm>
            <a:off x="9654003" y="5140093"/>
            <a:ext cx="1970672" cy="15450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spAutoFit/>
          </a:bodyPr>
          <a:lstStyle/>
          <a:p>
            <a:pPr>
              <a:lnSpc>
                <a:spcPct val="90000"/>
              </a:lnSpc>
              <a:spcAft>
                <a:spcPts val="1176"/>
              </a:spcAft>
              <a:defRPr/>
            </a:pPr>
            <a:r>
              <a:rPr lang="en-US" sz="1372">
                <a:solidFill>
                  <a:schemeClr val="accent1"/>
                </a:solidFill>
                <a:latin typeface="Segoe UI"/>
              </a:rPr>
              <a:t>Drag &amp; drop UI</a:t>
            </a:r>
          </a:p>
          <a:p>
            <a:pPr>
              <a:lnSpc>
                <a:spcPct val="90000"/>
              </a:lnSpc>
              <a:spcAft>
                <a:spcPts val="1176"/>
              </a:spcAft>
              <a:defRPr/>
            </a:pPr>
            <a:r>
              <a:rPr lang="en-US" sz="1372">
                <a:solidFill>
                  <a:schemeClr val="accent1"/>
                </a:solidFill>
                <a:latin typeface="Segoe UI"/>
              </a:rPr>
              <a:t>Single-pane-of-glass monitoring</a:t>
            </a:r>
          </a:p>
          <a:p>
            <a:pPr>
              <a:lnSpc>
                <a:spcPct val="90000"/>
              </a:lnSpc>
              <a:spcAft>
                <a:spcPts val="1176"/>
              </a:spcAft>
              <a:defRPr/>
            </a:pPr>
            <a:r>
              <a:rPr lang="en-US" sz="1372">
                <a:solidFill>
                  <a:schemeClr val="accent1"/>
                </a:solidFill>
                <a:latin typeface="Segoe UI"/>
              </a:rPr>
              <a:t>CICD model</a:t>
            </a:r>
          </a:p>
          <a:p>
            <a:pPr marL="279983" indent="-279983" defTabSz="913742">
              <a:buFont typeface="Wingdings" panose="05000000000000000000" pitchFamily="2" charset="2"/>
              <a:buChar char="ü"/>
              <a:defRPr/>
            </a:pPr>
            <a:endParaRPr lang="en-US" sz="1400">
              <a:solidFill>
                <a:srgbClr val="0078D7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CA1E9BB-3F5E-4564-9BD8-1933156F7C00}"/>
              </a:ext>
            </a:extLst>
          </p:cNvPr>
          <p:cNvSpPr/>
          <p:nvPr/>
        </p:nvSpPr>
        <p:spPr>
          <a:xfrm>
            <a:off x="4282608" y="5140093"/>
            <a:ext cx="1969258" cy="8279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spAutoFit/>
          </a:bodyPr>
          <a:lstStyle/>
          <a:p>
            <a:pPr>
              <a:lnSpc>
                <a:spcPct val="90000"/>
              </a:lnSpc>
              <a:spcAft>
                <a:spcPts val="1176"/>
              </a:spcAft>
              <a:defRPr/>
            </a:pPr>
            <a:r>
              <a:rPr lang="en-US" sz="1372">
                <a:solidFill>
                  <a:schemeClr val="accent1"/>
                </a:solidFill>
                <a:latin typeface="Segoe UI"/>
              </a:rPr>
              <a:t>Serverless scalability without infra mgmt.</a:t>
            </a:r>
          </a:p>
          <a:p>
            <a:pPr>
              <a:lnSpc>
                <a:spcPct val="90000"/>
              </a:lnSpc>
              <a:spcAft>
                <a:spcPts val="1176"/>
              </a:spcAft>
              <a:defRPr/>
            </a:pPr>
            <a:r>
              <a:rPr lang="en-US" sz="1372">
                <a:solidFill>
                  <a:schemeClr val="accent1"/>
                </a:solidFill>
                <a:latin typeface="Segoe UI"/>
              </a:rPr>
              <a:t>Pay for use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57DF84E-BA03-496C-8F32-6B15421F7E7F}"/>
              </a:ext>
            </a:extLst>
          </p:cNvPr>
          <p:cNvSpPr/>
          <p:nvPr/>
        </p:nvSpPr>
        <p:spPr>
          <a:xfrm>
            <a:off x="6859285" y="5140093"/>
            <a:ext cx="2087287" cy="9702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spAutoFit/>
          </a:bodyPr>
          <a:lstStyle/>
          <a:p>
            <a:pPr>
              <a:lnSpc>
                <a:spcPct val="90000"/>
              </a:lnSpc>
              <a:spcAft>
                <a:spcPts val="1176"/>
              </a:spcAft>
              <a:defRPr/>
            </a:pPr>
            <a:r>
              <a:rPr lang="en-US" sz="1372">
                <a:solidFill>
                  <a:schemeClr val="accent1"/>
                </a:solidFill>
                <a:latin typeface="Segoe UI"/>
              </a:rPr>
              <a:t>Certified compliance</a:t>
            </a:r>
          </a:p>
          <a:p>
            <a:pPr>
              <a:lnSpc>
                <a:spcPct val="90000"/>
              </a:lnSpc>
              <a:spcAft>
                <a:spcPts val="1176"/>
              </a:spcAft>
              <a:defRPr/>
            </a:pPr>
            <a:r>
              <a:rPr lang="en-US" sz="1372">
                <a:solidFill>
                  <a:schemeClr val="accent1"/>
                </a:solidFill>
                <a:latin typeface="Segoe UI"/>
              </a:rPr>
              <a:t>Enterprise grade security</a:t>
            </a:r>
          </a:p>
          <a:p>
            <a:pPr>
              <a:lnSpc>
                <a:spcPct val="90000"/>
              </a:lnSpc>
              <a:spcAft>
                <a:spcPts val="1176"/>
              </a:spcAft>
              <a:defRPr/>
            </a:pPr>
            <a:r>
              <a:rPr lang="en-US" sz="1372">
                <a:solidFill>
                  <a:schemeClr val="accent1"/>
                </a:solidFill>
                <a:latin typeface="Segoe UI"/>
              </a:rPr>
              <a:t>MSI and AKV support</a:t>
            </a:r>
          </a:p>
        </p:txBody>
      </p:sp>
      <p:pic>
        <p:nvPicPr>
          <p:cNvPr id="19" name="Graphic 18" descr="Network">
            <a:extLst>
              <a:ext uri="{FF2B5EF4-FFF2-40B4-BE49-F238E27FC236}">
                <a16:creationId xmlns:a16="http://schemas.microsoft.com/office/drawing/2014/main" id="{B7024731-9B99-423C-ADB1-98AE445212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93433" y="3320504"/>
            <a:ext cx="914400" cy="914400"/>
          </a:xfrm>
          <a:prstGeom prst="rect">
            <a:avLst/>
          </a:prstGeom>
        </p:spPr>
      </p:pic>
      <p:pic>
        <p:nvPicPr>
          <p:cNvPr id="21" name="Graphic 20" descr="Upward trend">
            <a:extLst>
              <a:ext uri="{FF2B5EF4-FFF2-40B4-BE49-F238E27FC236}">
                <a16:creationId xmlns:a16="http://schemas.microsoft.com/office/drawing/2014/main" id="{3D2A56B4-AD9C-4AD5-A492-578A473DB1B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676490" y="3320504"/>
            <a:ext cx="914400" cy="914400"/>
          </a:xfrm>
          <a:prstGeom prst="rect">
            <a:avLst/>
          </a:prstGeom>
        </p:spPr>
      </p:pic>
      <p:pic>
        <p:nvPicPr>
          <p:cNvPr id="25" name="Graphic 24" descr="Lock">
            <a:extLst>
              <a:ext uri="{FF2B5EF4-FFF2-40B4-BE49-F238E27FC236}">
                <a16:creationId xmlns:a16="http://schemas.microsoft.com/office/drawing/2014/main" id="{F133A09A-CDB5-48E6-B946-9176594272C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206767" y="3320504"/>
            <a:ext cx="914400" cy="914400"/>
          </a:xfrm>
          <a:prstGeom prst="rect">
            <a:avLst/>
          </a:prstGeom>
        </p:spPr>
      </p:pic>
      <p:pic>
        <p:nvPicPr>
          <p:cNvPr id="27" name="Graphic 26" descr="Stopwatch">
            <a:extLst>
              <a:ext uri="{FF2B5EF4-FFF2-40B4-BE49-F238E27FC236}">
                <a16:creationId xmlns:a16="http://schemas.microsoft.com/office/drawing/2014/main" id="{E2363892-779D-4074-90B0-4E9A77A5C4B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885503" y="332050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214044"/>
      </p:ext>
    </p:extLst>
  </p:cSld>
  <p:clrMapOvr>
    <a:masterClrMapping/>
  </p:clrMapOvr>
  <p:transition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5-50113_Microsoft_Ready_Light_Template">
  <a:themeElements>
    <a:clrScheme name="Microsoft Ready Light">
      <a:dk1>
        <a:srgbClr val="353535"/>
      </a:dk1>
      <a:lt1>
        <a:srgbClr val="FFFFFF"/>
      </a:lt1>
      <a:dk2>
        <a:srgbClr val="002050"/>
      </a:dk2>
      <a:lt2>
        <a:srgbClr val="E6E6E6"/>
      </a:lt2>
      <a:accent1>
        <a:srgbClr val="002050"/>
      </a:accent1>
      <a:accent2>
        <a:srgbClr val="00188F"/>
      </a:accent2>
      <a:accent3>
        <a:srgbClr val="0078D7"/>
      </a:accent3>
      <a:accent4>
        <a:srgbClr val="00BCF2"/>
      </a:accent4>
      <a:accent5>
        <a:srgbClr val="00B294"/>
      </a:accent5>
      <a:accent6>
        <a:srgbClr val="BAD80A"/>
      </a:accent6>
      <a:hlink>
        <a:srgbClr val="0078D7"/>
      </a:hlink>
      <a:folHlink>
        <a:srgbClr val="0078D7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Ready_Template_16x9.potx" id="{73CD10E5-6BB9-40C7-89C8-F0CB96ABC0CF}" vid="{54E896AB-26A2-40C9-9B4F-5BD4E8E2E72B}"/>
    </a:ext>
  </a:extLst>
</a:theme>
</file>

<file path=ppt/theme/theme10.xml><?xml version="1.0" encoding="utf-8"?>
<a:theme xmlns:a="http://schemas.openxmlformats.org/drawingml/2006/main" name="6_5-50173_Microsoft_Ready_Light_Template">
  <a:themeElements>
    <a:clrScheme name="Custom 3">
      <a:dk1>
        <a:srgbClr val="353535"/>
      </a:dk1>
      <a:lt1>
        <a:srgbClr val="FFFFFF"/>
      </a:lt1>
      <a:dk2>
        <a:srgbClr val="002050"/>
      </a:dk2>
      <a:lt2>
        <a:srgbClr val="E6E6E6"/>
      </a:lt2>
      <a:accent1>
        <a:srgbClr val="002050"/>
      </a:accent1>
      <a:accent2>
        <a:srgbClr val="00188F"/>
      </a:accent2>
      <a:accent3>
        <a:srgbClr val="0078D7"/>
      </a:accent3>
      <a:accent4>
        <a:srgbClr val="00BCF2"/>
      </a:accent4>
      <a:accent5>
        <a:srgbClr val="00B294"/>
      </a:accent5>
      <a:accent6>
        <a:srgbClr val="BAD80A"/>
      </a:accent6>
      <a:hlink>
        <a:srgbClr val="0078D7"/>
      </a:hlink>
      <a:folHlink>
        <a:srgbClr val="0078D7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810D1621-7EC8-4B51-A678-36097813A578}" vid="{BABC4CDB-E230-49BE-A9F6-33781B02F17C}"/>
    </a:ext>
  </a:extLst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1_5-50109_Microsoft_Light_Template">
  <a:themeElements>
    <a:clrScheme name="Microsoft_2017_Light">
      <a:dk1>
        <a:srgbClr val="353535"/>
      </a:dk1>
      <a:lt1>
        <a:srgbClr val="FFFFFF"/>
      </a:lt1>
      <a:dk2>
        <a:srgbClr val="D83B01"/>
      </a:dk2>
      <a:lt2>
        <a:srgbClr val="E6E6E6"/>
      </a:lt2>
      <a:accent1>
        <a:srgbClr val="D83B01"/>
      </a:accent1>
      <a:accent2>
        <a:srgbClr val="FF8C00"/>
      </a:accent2>
      <a:accent3>
        <a:srgbClr val="FFB900"/>
      </a:accent3>
      <a:accent4>
        <a:srgbClr val="0078D7"/>
      </a:accent4>
      <a:accent5>
        <a:srgbClr val="737373"/>
      </a:accent5>
      <a:accent6>
        <a:srgbClr val="D2D2D2"/>
      </a:accent6>
      <a:hlink>
        <a:srgbClr val="0078D7"/>
      </a:hlink>
      <a:folHlink>
        <a:srgbClr val="0078D7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2017_16x9_Template.potx" id="{2A99AE01-A11F-4F2C-9BCC-4E42F4CE769C}" vid="{42DFBAD3-C25F-4FC8-963A-1F73730D7E5C}"/>
    </a:ext>
  </a:extLst>
</a:theme>
</file>

<file path=ppt/theme/theme13.xml><?xml version="1.0" encoding="utf-8"?>
<a:theme xmlns:a="http://schemas.openxmlformats.org/drawingml/2006/main" name="1_5-30629_Build_Template_WHITE">
  <a:themeElements>
    <a:clrScheme name="Build 2015">
      <a:dk1>
        <a:srgbClr val="404040"/>
      </a:dk1>
      <a:lt1>
        <a:srgbClr val="FFFFFF"/>
      </a:lt1>
      <a:dk2>
        <a:srgbClr val="00188F"/>
      </a:dk2>
      <a:lt2>
        <a:srgbClr val="FFFFFF"/>
      </a:lt2>
      <a:accent1>
        <a:srgbClr val="00188F"/>
      </a:accent1>
      <a:accent2>
        <a:srgbClr val="00BCF2"/>
      </a:accent2>
      <a:accent3>
        <a:srgbClr val="B4A0FF"/>
      </a:accent3>
      <a:accent4>
        <a:srgbClr val="BAD80A"/>
      </a:accent4>
      <a:accent5>
        <a:srgbClr val="FF8C00"/>
      </a:accent5>
      <a:accent6>
        <a:srgbClr val="00B294"/>
      </a:accent6>
      <a:hlink>
        <a:srgbClr val="00BCF2"/>
      </a:hlink>
      <a:folHlink>
        <a:srgbClr val="00BCF2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lIns="91440" tIns="91440" rIns="34294" bIns="34294" anchor="b" anchorCtr="0"/>
      <a:lstStyle>
        <a:defPPr defTabSz="932406">
          <a:defRPr sz="8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uild_2015_Template.potx" id="{7B5DF659-5422-4FE0-B774-F31BE53950C5}" vid="{E3F4DD5B-E91A-4E2E-A066-DD68F9821E36}"/>
    </a:ext>
  </a:extLst>
</a:theme>
</file>

<file path=ppt/theme/theme14.xml><?xml version="1.0" encoding="utf-8"?>
<a:theme xmlns:a="http://schemas.openxmlformats.org/drawingml/2006/main" name="1_MGXFY15">
  <a:themeElements>
    <a:clrScheme name="Custom 55">
      <a:dk1>
        <a:srgbClr val="505050"/>
      </a:dk1>
      <a:lt1>
        <a:srgbClr val="FFFFFF"/>
      </a:lt1>
      <a:dk2>
        <a:srgbClr val="0078D7"/>
      </a:dk2>
      <a:lt2>
        <a:srgbClr val="EAEAEA"/>
      </a:lt2>
      <a:accent1>
        <a:srgbClr val="0078D7"/>
      </a:accent1>
      <a:accent2>
        <a:srgbClr val="002050"/>
      </a:accent2>
      <a:accent3>
        <a:srgbClr val="643BCD"/>
      </a:accent3>
      <a:accent4>
        <a:srgbClr val="ABABAB"/>
      </a:accent4>
      <a:accent5>
        <a:srgbClr val="505050"/>
      </a:accent5>
      <a:accent6>
        <a:srgbClr val="FFB900"/>
      </a:accent6>
      <a:hlink>
        <a:srgbClr val="0078D7"/>
      </a:hlink>
      <a:folHlink>
        <a:srgbClr val="0078D7"/>
      </a:folHlink>
    </a:clrScheme>
    <a:fontScheme name="Segoe UI L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CES243BK-R1_Edson" id="{7FA50A56-66DF-4957-B093-DDBFDD24F612}" vid="{2F29F2AE-BCF6-4017-BA1B-18B93B53653C}"/>
    </a:ext>
  </a:extLst>
</a:theme>
</file>

<file path=ppt/theme/theme15.xml><?xml version="1.0" encoding="utf-8"?>
<a:theme xmlns:a="http://schemas.openxmlformats.org/drawingml/2006/main" name="Azure PPT Template - 2018">
  <a:themeElements>
    <a:clrScheme name="Azure DevOps">
      <a:dk1>
        <a:srgbClr val="000000"/>
      </a:dk1>
      <a:lt1>
        <a:srgbClr val="FFFFFF"/>
      </a:lt1>
      <a:dk2>
        <a:srgbClr val="0078D7"/>
      </a:dk2>
      <a:lt2>
        <a:srgbClr val="FFFFFF"/>
      </a:lt2>
      <a:accent1>
        <a:srgbClr val="0078D7"/>
      </a:accent1>
      <a:accent2>
        <a:srgbClr val="4DB0FF"/>
      </a:accent2>
      <a:accent3>
        <a:srgbClr val="B1D6F2"/>
      </a:accent3>
      <a:accent4>
        <a:srgbClr val="035AA0"/>
      </a:accent4>
      <a:accent5>
        <a:srgbClr val="94D0FF"/>
      </a:accent5>
      <a:accent6>
        <a:srgbClr val="797979"/>
      </a:accent6>
      <a:hlink>
        <a:srgbClr val="0078D7"/>
      </a:hlink>
      <a:folHlink>
        <a:srgbClr val="0078D7"/>
      </a:folHlink>
    </a:clrScheme>
    <a:fontScheme name="Custom 2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zure PPT Template 2018 presentation_v3" id="{1968021E-D85B-4A85-BB07-6BF24CCBC27F}" vid="{6E53F19A-D2E9-48F2-9B61-183D930FD7CB}"/>
    </a:ext>
  </a:extLst>
</a:theme>
</file>

<file path=ppt/theme/theme16.xml><?xml version="1.0" encoding="utf-8"?>
<a:theme xmlns:a="http://schemas.openxmlformats.org/drawingml/2006/main" name="5-50201_Microsoft_Ready_Template">
  <a:themeElements>
    <a:clrScheme name="Microsoft Ready + Microsoft Inspire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0078D4"/>
      </a:accent1>
      <a:accent2>
        <a:srgbClr val="002050"/>
      </a:accent2>
      <a:accent3>
        <a:srgbClr val="737373"/>
      </a:accent3>
      <a:accent4>
        <a:srgbClr val="5C2D91"/>
      </a:accent4>
      <a:accent5>
        <a:srgbClr val="BAD80A"/>
      </a:accent5>
      <a:accent6>
        <a:srgbClr val="D2D2D2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Data Engineering with Azure Databricks and Azure SQL DW to create your Modern Data Warehouse.potx" id="{E038BBD7-DA87-4434-B163-F79C17D36ADF}" vid="{9FDDA1E9-4A00-4E2B-ADE5-26B570CDF824}"/>
    </a:ext>
  </a:extLst>
</a:theme>
</file>

<file path=ppt/theme/theme17.xml><?xml version="1.0" encoding="utf-8"?>
<a:theme xmlns:a="http://schemas.openxmlformats.org/drawingml/2006/main" name="2_5-50109_Microsoft_Light_Template">
  <a:themeElements>
    <a:clrScheme name="Microsoft_2017_Light">
      <a:dk1>
        <a:srgbClr val="353535"/>
      </a:dk1>
      <a:lt1>
        <a:srgbClr val="FFFFFF"/>
      </a:lt1>
      <a:dk2>
        <a:srgbClr val="D83B01"/>
      </a:dk2>
      <a:lt2>
        <a:srgbClr val="E6E6E6"/>
      </a:lt2>
      <a:accent1>
        <a:srgbClr val="D83B01"/>
      </a:accent1>
      <a:accent2>
        <a:srgbClr val="FF8C00"/>
      </a:accent2>
      <a:accent3>
        <a:srgbClr val="FFB900"/>
      </a:accent3>
      <a:accent4>
        <a:srgbClr val="0078D7"/>
      </a:accent4>
      <a:accent5>
        <a:srgbClr val="737373"/>
      </a:accent5>
      <a:accent6>
        <a:srgbClr val="D2D2D2"/>
      </a:accent6>
      <a:hlink>
        <a:srgbClr val="0078D7"/>
      </a:hlink>
      <a:folHlink>
        <a:srgbClr val="0078D7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Data Engineering with Azure Databricks and Azure SQL DW to create your Modern Data Warehouse.potx" id="{E038BBD7-DA87-4434-B163-F79C17D36ADF}" vid="{0D197597-5802-4F59-9FB3-EEA4CE0331CD}"/>
    </a:ext>
  </a:extLst>
</a:theme>
</file>

<file path=ppt/theme/theme18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Modern DW">
  <a:themeElements>
    <a:clrScheme name="Custom 21">
      <a:dk1>
        <a:srgbClr val="505050"/>
      </a:dk1>
      <a:lt1>
        <a:srgbClr val="FFFFFF"/>
      </a:lt1>
      <a:dk2>
        <a:srgbClr val="002050"/>
      </a:dk2>
      <a:lt2>
        <a:srgbClr val="70C7FF"/>
      </a:lt2>
      <a:accent1>
        <a:srgbClr val="0078D7"/>
      </a:accent1>
      <a:accent2>
        <a:srgbClr val="B4009E"/>
      </a:accent2>
      <a:accent3>
        <a:srgbClr val="107C10"/>
      </a:accent3>
      <a:accent4>
        <a:srgbClr val="5C2D91"/>
      </a:accent4>
      <a:accent5>
        <a:srgbClr val="008272"/>
      </a:accent5>
      <a:accent6>
        <a:srgbClr val="D83B01"/>
      </a:accent6>
      <a:hlink>
        <a:srgbClr val="70C7FF"/>
      </a:hlink>
      <a:folHlink>
        <a:srgbClr val="0078D7"/>
      </a:folHlink>
    </a:clrScheme>
    <a:fontScheme name="Segoe UI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5-50109_Microsoft_Light_Template">
  <a:themeElements>
    <a:clrScheme name="Microsoft_2017_Light">
      <a:dk1>
        <a:srgbClr val="353535"/>
      </a:dk1>
      <a:lt1>
        <a:srgbClr val="FFFFFF"/>
      </a:lt1>
      <a:dk2>
        <a:srgbClr val="D83B01"/>
      </a:dk2>
      <a:lt2>
        <a:srgbClr val="E6E6E6"/>
      </a:lt2>
      <a:accent1>
        <a:srgbClr val="D83B01"/>
      </a:accent1>
      <a:accent2>
        <a:srgbClr val="FF8C00"/>
      </a:accent2>
      <a:accent3>
        <a:srgbClr val="FFB900"/>
      </a:accent3>
      <a:accent4>
        <a:srgbClr val="0078D7"/>
      </a:accent4>
      <a:accent5>
        <a:srgbClr val="737373"/>
      </a:accent5>
      <a:accent6>
        <a:srgbClr val="D2D2D2"/>
      </a:accent6>
      <a:hlink>
        <a:srgbClr val="0078D7"/>
      </a:hlink>
      <a:folHlink>
        <a:srgbClr val="0078D7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2017_16x9_Template.potx" id="{2A99AE01-A11F-4F2C-9BCC-4E42F4CE769C}" vid="{42DFBAD3-C25F-4FC8-963A-1F73730D7E5C}"/>
    </a:ext>
  </a:extLst>
</a:theme>
</file>

<file path=ppt/theme/theme4.xml><?xml version="1.0" encoding="utf-8"?>
<a:theme xmlns:a="http://schemas.openxmlformats.org/drawingml/2006/main" name="MGXFY15">
  <a:themeElements>
    <a:clrScheme name="Custom 55">
      <a:dk1>
        <a:srgbClr val="505050"/>
      </a:dk1>
      <a:lt1>
        <a:srgbClr val="FFFFFF"/>
      </a:lt1>
      <a:dk2>
        <a:srgbClr val="0078D7"/>
      </a:dk2>
      <a:lt2>
        <a:srgbClr val="EAEAEA"/>
      </a:lt2>
      <a:accent1>
        <a:srgbClr val="0078D7"/>
      </a:accent1>
      <a:accent2>
        <a:srgbClr val="002050"/>
      </a:accent2>
      <a:accent3>
        <a:srgbClr val="643BCD"/>
      </a:accent3>
      <a:accent4>
        <a:srgbClr val="ABABAB"/>
      </a:accent4>
      <a:accent5>
        <a:srgbClr val="505050"/>
      </a:accent5>
      <a:accent6>
        <a:srgbClr val="FFB900"/>
      </a:accent6>
      <a:hlink>
        <a:srgbClr val="0078D7"/>
      </a:hlink>
      <a:folHlink>
        <a:srgbClr val="0078D7"/>
      </a:folHlink>
    </a:clrScheme>
    <a:fontScheme name="Segoe UI L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CES243BK-R1_Edson" id="{7FA50A56-66DF-4957-B093-DDBFDD24F612}" vid="{2F29F2AE-BCF6-4017-BA1B-18B93B53653C}"/>
    </a:ext>
  </a:extLst>
</a:theme>
</file>

<file path=ppt/theme/theme5.xml><?xml version="1.0" encoding="utf-8"?>
<a:theme xmlns:a="http://schemas.openxmlformats.org/drawingml/2006/main" name="Microsoft Analytics &amp; Business Intelligence Partner Airlift">
  <a:themeElements>
    <a:clrScheme name="AA Airlift 2016">
      <a:dk1>
        <a:srgbClr val="505050"/>
      </a:dk1>
      <a:lt1>
        <a:srgbClr val="FFFFFF"/>
      </a:lt1>
      <a:dk2>
        <a:srgbClr val="0072C6"/>
      </a:dk2>
      <a:lt2>
        <a:srgbClr val="69C8CA"/>
      </a:lt2>
      <a:accent1>
        <a:srgbClr val="002050"/>
      </a:accent1>
      <a:accent2>
        <a:srgbClr val="B4009E"/>
      </a:accent2>
      <a:accent3>
        <a:srgbClr val="0072C6"/>
      </a:accent3>
      <a:accent4>
        <a:srgbClr val="008272"/>
      </a:accent4>
      <a:accent5>
        <a:srgbClr val="4668C5"/>
      </a:accent5>
      <a:accent6>
        <a:srgbClr val="68217A"/>
      </a:accent6>
      <a:hlink>
        <a:srgbClr val="0072C6"/>
      </a:hlink>
      <a:folHlink>
        <a:srgbClr val="0072C6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 Analytics &amp; Business Intelligence Partner Airlift" id="{82F75C06-84D9-45DE-9414-AEC4320F6D88}" vid="{2FD723AC-42B4-484E-8C5D-EDFB37631561}"/>
    </a:ext>
  </a:extLst>
</a:theme>
</file>

<file path=ppt/theme/theme6.xml><?xml version="1.0" encoding="utf-8"?>
<a:theme xmlns:a="http://schemas.openxmlformats.org/drawingml/2006/main" name="1_5-50113_Microsoft_Ready_Light_Template">
  <a:themeElements>
    <a:clrScheme name="Microsoft Ready Light">
      <a:dk1>
        <a:srgbClr val="353535"/>
      </a:dk1>
      <a:lt1>
        <a:srgbClr val="FFFFFF"/>
      </a:lt1>
      <a:dk2>
        <a:srgbClr val="002050"/>
      </a:dk2>
      <a:lt2>
        <a:srgbClr val="E6E6E6"/>
      </a:lt2>
      <a:accent1>
        <a:srgbClr val="002050"/>
      </a:accent1>
      <a:accent2>
        <a:srgbClr val="00188F"/>
      </a:accent2>
      <a:accent3>
        <a:srgbClr val="0078D7"/>
      </a:accent3>
      <a:accent4>
        <a:srgbClr val="00BCF2"/>
      </a:accent4>
      <a:accent5>
        <a:srgbClr val="00B294"/>
      </a:accent5>
      <a:accent6>
        <a:srgbClr val="BAD80A"/>
      </a:accent6>
      <a:hlink>
        <a:srgbClr val="0078D7"/>
      </a:hlink>
      <a:folHlink>
        <a:srgbClr val="0078D7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Ready_Template_16x9.potx" id="{73CD10E5-6BB9-40C7-89C8-F0CB96ABC0CF}" vid="{54E896AB-26A2-40C9-9B4F-5BD4E8E2E72B}"/>
    </a:ext>
  </a:extLst>
</a:theme>
</file>

<file path=ppt/theme/theme7.xml><?xml version="1.0" encoding="utf-8"?>
<a:theme xmlns:a="http://schemas.openxmlformats.org/drawingml/2006/main" name="5-30629_Build_Template_WHITE">
  <a:themeElements>
    <a:clrScheme name="Build 2015">
      <a:dk1>
        <a:srgbClr val="404040"/>
      </a:dk1>
      <a:lt1>
        <a:srgbClr val="FFFFFF"/>
      </a:lt1>
      <a:dk2>
        <a:srgbClr val="00188F"/>
      </a:dk2>
      <a:lt2>
        <a:srgbClr val="FFFFFF"/>
      </a:lt2>
      <a:accent1>
        <a:srgbClr val="00188F"/>
      </a:accent1>
      <a:accent2>
        <a:srgbClr val="00BCF2"/>
      </a:accent2>
      <a:accent3>
        <a:srgbClr val="B4A0FF"/>
      </a:accent3>
      <a:accent4>
        <a:srgbClr val="BAD80A"/>
      </a:accent4>
      <a:accent5>
        <a:srgbClr val="FF8C00"/>
      </a:accent5>
      <a:accent6>
        <a:srgbClr val="00B294"/>
      </a:accent6>
      <a:hlink>
        <a:srgbClr val="00BCF2"/>
      </a:hlink>
      <a:folHlink>
        <a:srgbClr val="00BCF2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lIns="91440" tIns="91440" rIns="34294" bIns="34294" anchor="b" anchorCtr="0"/>
      <a:lstStyle>
        <a:defPPr defTabSz="932406">
          <a:defRPr sz="8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uild_2015_Template.potx" id="{7B5DF659-5422-4FE0-B774-F31BE53950C5}" vid="{E3F4DD5B-E91A-4E2E-A066-DD68F9821E36}"/>
    </a:ext>
  </a:extLst>
</a:theme>
</file>

<file path=ppt/theme/theme8.xml><?xml version="1.0" encoding="utf-8"?>
<a:theme xmlns:a="http://schemas.openxmlformats.org/drawingml/2006/main" name="2_5-50113_Microsoft_Ready_Light_Template">
  <a:themeElements>
    <a:clrScheme name="Microsoft Ready Light">
      <a:dk1>
        <a:srgbClr val="353535"/>
      </a:dk1>
      <a:lt1>
        <a:srgbClr val="FFFFFF"/>
      </a:lt1>
      <a:dk2>
        <a:srgbClr val="002050"/>
      </a:dk2>
      <a:lt2>
        <a:srgbClr val="E6E6E6"/>
      </a:lt2>
      <a:accent1>
        <a:srgbClr val="002050"/>
      </a:accent1>
      <a:accent2>
        <a:srgbClr val="00188F"/>
      </a:accent2>
      <a:accent3>
        <a:srgbClr val="0078D7"/>
      </a:accent3>
      <a:accent4>
        <a:srgbClr val="00BCF2"/>
      </a:accent4>
      <a:accent5>
        <a:srgbClr val="00B294"/>
      </a:accent5>
      <a:accent6>
        <a:srgbClr val="BAD80A"/>
      </a:accent6>
      <a:hlink>
        <a:srgbClr val="0078D7"/>
      </a:hlink>
      <a:folHlink>
        <a:srgbClr val="0078D7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Ready_Template_16x9.potx" id="{73CD10E5-6BB9-40C7-89C8-F0CB96ABC0CF}" vid="{54E896AB-26A2-40C9-9B4F-5BD4E8E2E72B}"/>
    </a:ext>
  </a:extLst>
</a:theme>
</file>

<file path=ppt/theme/theme9.xml><?xml version="1.0" encoding="utf-8"?>
<a:theme xmlns:a="http://schemas.openxmlformats.org/drawingml/2006/main" name="5-50195_Microsoft_Build_Template">
  <a:themeElements>
    <a:clrScheme name="Microsoft Build 2018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505050"/>
      </a:accent1>
      <a:accent2>
        <a:srgbClr val="D2D2D2"/>
      </a:accent2>
      <a:accent3>
        <a:srgbClr val="E3008C"/>
      </a:accent3>
      <a:accent4>
        <a:srgbClr val="32145A"/>
      </a:accent4>
      <a:accent5>
        <a:srgbClr val="2139B5"/>
      </a:accent5>
      <a:accent6>
        <a:srgbClr val="E6E6E6"/>
      </a:accent6>
      <a:hlink>
        <a:srgbClr val="2139B5"/>
      </a:hlink>
      <a:folHlink>
        <a:srgbClr val="2139B5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Build_2018_16x9_Breakout_Template.potx" id="{1A72F1D6-8E00-44B7-8612-A96C51648790}" vid="{FC63816D-7A82-403A-9DF6-29F1914C4360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AF1845C9BD6AA4E98B3FD76F89FFB49" ma:contentTypeVersion="12" ma:contentTypeDescription="Create a new document." ma:contentTypeScope="" ma:versionID="de72735fdd972e3d1b14df5afc3e88a8">
  <xsd:schema xmlns:xsd="http://www.w3.org/2001/XMLSchema" xmlns:xs="http://www.w3.org/2001/XMLSchema" xmlns:p="http://schemas.microsoft.com/office/2006/metadata/properties" xmlns:ns1="http://schemas.microsoft.com/sharepoint/v3" xmlns:ns2="c72baf73-1e2f-4845-a8f1-f9ebc7c339c2" xmlns:ns3="7b7be56a-1c9f-4992-8379-7082ff57f887" targetNamespace="http://schemas.microsoft.com/office/2006/metadata/properties" ma:root="true" ma:fieldsID="4fdeade304d41ca2b65708be3e3c5ef2" ns1:_="" ns2:_="" ns3:_="">
    <xsd:import namespace="http://schemas.microsoft.com/sharepoint/v3"/>
    <xsd:import namespace="c72baf73-1e2f-4845-a8f1-f9ebc7c339c2"/>
    <xsd:import namespace="7b7be56a-1c9f-4992-8379-7082ff57f88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1:_ip_UnifiedCompliancePolicyProperties" minOccurs="0"/>
                <xsd:element ref="ns1:_ip_UnifiedCompliancePolicyUIAction" minOccurs="0"/>
                <xsd:element ref="ns2:MediaServiceEventHashCode" minOccurs="0"/>
                <xsd:element ref="ns2:MediaServiceGenerationTime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4" nillable="true" ma:displayName="Unified Compliance Policy Properties" ma:description="" ma:hidden="true" ma:internalName="_ip_UnifiedCompliancePolicyProperties">
      <xsd:simpleType>
        <xsd:restriction base="dms:Note"/>
      </xsd:simpleType>
    </xsd:element>
    <xsd:element name="_ip_UnifiedCompliancePolicyUIAction" ma:index="15" nillable="true" ma:displayName="Unified Compliance Policy UI Action" ma:description="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72baf73-1e2f-4845-a8f1-f9ebc7c339c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b7be56a-1c9f-4992-8379-7082ff57f887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2" nillable="true" ma:displayName="Last Shared By User" ma:description="" ma:hidden="true" ma:internalName="LastSharedByUser" ma:readOnly="true">
      <xsd:simpleType>
        <xsd:restriction base="dms:Note"/>
      </xsd:simpleType>
    </xsd:element>
    <xsd:element name="LastSharedByTime" ma:index="13" nillable="true" ma:displayName="Last Shared By Time" ma:description="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MediaServiceKeyPoints xmlns="c72baf73-1e2f-4845-a8f1-f9ebc7c339c2" xsi:nil="true"/>
    <_ip_UnifiedCompliancePolicyProperties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102B5DD6-AF4C-4DD2-A422-E4EEE5EB64B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c72baf73-1e2f-4845-a8f1-f9ebc7c339c2"/>
    <ds:schemaRef ds:uri="7b7be56a-1c9f-4992-8379-7082ff57f88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2919DAB-C41F-4B36-BEA7-6F9F519B85E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DAAA666-8188-4C8C-8515-70D7ED4AE8C5}">
  <ds:schemaRefs>
    <ds:schemaRef ds:uri="http://www.w3.org/XML/1998/namespace"/>
    <ds:schemaRef ds:uri="c72baf73-1e2f-4845-a8f1-f9ebc7c339c2"/>
    <ds:schemaRef ds:uri="http://schemas.microsoft.com/sharepoint/v3"/>
    <ds:schemaRef ds:uri="http://purl.org/dc/elements/1.1/"/>
    <ds:schemaRef ds:uri="7b7be56a-1c9f-4992-8379-7082ff57f887"/>
    <ds:schemaRef ds:uri="http://schemas.microsoft.com/office/infopath/2007/PartnerControls"/>
    <ds:schemaRef ds:uri="http://purl.org/dc/terms/"/>
    <ds:schemaRef ds:uri="http://schemas.microsoft.com/office/2006/documentManagement/types"/>
    <ds:schemaRef ds:uri="http://schemas.openxmlformats.org/package/2006/metadata/core-properties"/>
    <ds:schemaRef ds:uri="http://schemas.microsoft.com/office/2006/metadata/properties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206</TotalTime>
  <Words>2117</Words>
  <Application>Microsoft Office PowerPoint</Application>
  <PresentationFormat>Widescreen</PresentationFormat>
  <Paragraphs>498</Paragraphs>
  <Slides>30</Slides>
  <Notes>25</Notes>
  <HiddenSlides>3</HiddenSlides>
  <MMClips>0</MMClips>
  <ScaleCrop>false</ScaleCrop>
  <HeadingPairs>
    <vt:vector size="8" baseType="variant">
      <vt:variant>
        <vt:lpstr>Fonts Used</vt:lpstr>
      </vt:variant>
      <vt:variant>
        <vt:i4>15</vt:i4>
      </vt:variant>
      <vt:variant>
        <vt:lpstr>Theme</vt:lpstr>
      </vt:variant>
      <vt:variant>
        <vt:i4>18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64" baseType="lpstr">
      <vt:lpstr>Arial</vt:lpstr>
      <vt:lpstr>Avenir LT Pro 45 Book</vt:lpstr>
      <vt:lpstr>Calibri</vt:lpstr>
      <vt:lpstr>Calibri Light</vt:lpstr>
      <vt:lpstr>Consolas</vt:lpstr>
      <vt:lpstr>Courier New</vt:lpstr>
      <vt:lpstr>Quattrocento Sans</vt:lpstr>
      <vt:lpstr>Segoe Pro Semibold</vt:lpstr>
      <vt:lpstr>Segoe UI</vt:lpstr>
      <vt:lpstr>Segoe UI Light</vt:lpstr>
      <vt:lpstr>Segoe UI Light (Headings)</vt:lpstr>
      <vt:lpstr>Segoe UI Semibold</vt:lpstr>
      <vt:lpstr>Segoe UI Semilight</vt:lpstr>
      <vt:lpstr>Times New Roman</vt:lpstr>
      <vt:lpstr>Wingdings</vt:lpstr>
      <vt:lpstr>5-50113_Microsoft_Ready_Light_Template</vt:lpstr>
      <vt:lpstr>Modern DW</vt:lpstr>
      <vt:lpstr>5-50109_Microsoft_Light_Template</vt:lpstr>
      <vt:lpstr>MGXFY15</vt:lpstr>
      <vt:lpstr>Microsoft Analytics &amp; Business Intelligence Partner Airlift</vt:lpstr>
      <vt:lpstr>1_5-50113_Microsoft_Ready_Light_Template</vt:lpstr>
      <vt:lpstr>5-30629_Build_Template_WHITE</vt:lpstr>
      <vt:lpstr>2_5-50113_Microsoft_Ready_Light_Template</vt:lpstr>
      <vt:lpstr>5-50195_Microsoft_Build_Template</vt:lpstr>
      <vt:lpstr>6_5-50173_Microsoft_Ready_Light_Template</vt:lpstr>
      <vt:lpstr>Office Theme</vt:lpstr>
      <vt:lpstr>1_5-50109_Microsoft_Light_Template</vt:lpstr>
      <vt:lpstr>1_5-30629_Build_Template_WHITE</vt:lpstr>
      <vt:lpstr>1_MGXFY15</vt:lpstr>
      <vt:lpstr>Azure PPT Template - 2018</vt:lpstr>
      <vt:lpstr>5-50201_Microsoft_Ready_Template</vt:lpstr>
      <vt:lpstr>2_5-50109_Microsoft_Light_Template</vt:lpstr>
      <vt:lpstr>1_Office Theme</vt:lpstr>
      <vt:lpstr>think-cell Slide</vt:lpstr>
      <vt:lpstr>PowerPoint Presentation</vt:lpstr>
      <vt:lpstr>Ingesting Data into Azure using Azure Data Factory</vt:lpstr>
      <vt:lpstr>Tell us what you think!</vt:lpstr>
      <vt:lpstr>Agenda</vt:lpstr>
      <vt:lpstr>PowerPoint Presentation</vt:lpstr>
      <vt:lpstr>PowerPoint Presentation</vt:lpstr>
      <vt:lpstr>Lift Existing SSIS + SQL Projects to Cloud</vt:lpstr>
      <vt:lpstr>ADF Overview</vt:lpstr>
      <vt:lpstr>PowerPoint Presentation</vt:lpstr>
      <vt:lpstr>PowerPoint Presentation</vt:lpstr>
      <vt:lpstr>ADF Key Concepts</vt:lpstr>
      <vt:lpstr>PowerPoint Presentation</vt:lpstr>
      <vt:lpstr>PowerPoint Presentation</vt:lpstr>
      <vt:lpstr>Control Flow</vt:lpstr>
      <vt:lpstr>Loading Data using ADF</vt:lpstr>
      <vt:lpstr>Cloud-to-cloud Copy</vt:lpstr>
      <vt:lpstr>Hybrid Copy</vt:lpstr>
      <vt:lpstr>Advanced Performance Optimization</vt:lpstr>
      <vt:lpstr>Security</vt:lpstr>
      <vt:lpstr>PowerPoint Presentation</vt:lpstr>
      <vt:lpstr>PowerPoint Presentation</vt:lpstr>
      <vt:lpstr>Ingestion Patterns</vt:lpstr>
      <vt:lpstr>Authoring and CICD</vt:lpstr>
      <vt:lpstr>PowerPoint Presentation</vt:lpstr>
      <vt:lpstr>Data Ingestion using ADF</vt:lpstr>
      <vt:lpstr>PowerPoint Presentation</vt:lpstr>
      <vt:lpstr>Putting the “T” in “ETL”</vt:lpstr>
      <vt:lpstr>No-code Data Transformation At Scale</vt:lpstr>
      <vt:lpstr>Code-free Data Transformation At Scale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Shirley Wang (SQL)</dc:creator>
  <cp:lastModifiedBy>Jan Remko Yntema</cp:lastModifiedBy>
  <cp:revision>4</cp:revision>
  <dcterms:created xsi:type="dcterms:W3CDTF">2017-12-08T05:38:57Z</dcterms:created>
  <dcterms:modified xsi:type="dcterms:W3CDTF">2019-06-23T09:43:41Z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shwang@microsoft.com</vt:lpwstr>
  </property>
  <property fmtid="{D5CDD505-2E9C-101B-9397-08002B2CF9AE}" pid="5" name="MSIP_Label_f42aa342-8706-4288-bd11-ebb85995028c_SetDate">
    <vt:lpwstr>2017-12-08T05:39:38.5877114Z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  <property fmtid="{D5CDD505-2E9C-101B-9397-08002B2CF9AE}" pid="10" name="ContentTypeId">
    <vt:lpwstr>0x0101006AF1845C9BD6AA4E98B3FD76F89FFB49</vt:lpwstr>
  </property>
  <property fmtid="{D5CDD505-2E9C-101B-9397-08002B2CF9AE}" pid="11" name="Order">
    <vt:r8>4800</vt:r8>
  </property>
  <property fmtid="{D5CDD505-2E9C-101B-9397-08002B2CF9AE}" pid="12" name="xd_Signature">
    <vt:bool>false</vt:bool>
  </property>
  <property fmtid="{D5CDD505-2E9C-101B-9397-08002B2CF9AE}" pid="13" name="xd_ProgID">
    <vt:lpwstr/>
  </property>
  <property fmtid="{D5CDD505-2E9C-101B-9397-08002B2CF9AE}" pid="14" name="ComplianceAssetId">
    <vt:lpwstr/>
  </property>
  <property fmtid="{D5CDD505-2E9C-101B-9397-08002B2CF9AE}" pid="15" name="TemplateUrl">
    <vt:lpwstr/>
  </property>
</Properties>
</file>